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6" r:id="rId2"/>
    <p:sldId id="257" r:id="rId3"/>
    <p:sldId id="259" r:id="rId4"/>
    <p:sldId id="258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8F5F2-CDA6-4716-AF5C-09ED158B6CDA}" type="datetimeFigureOut">
              <a:rPr lang="en-US" smtClean="0"/>
              <a:t>8/1/2011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9F5F0-5933-448F-9594-07C3D3FD2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9F5F0-5933-448F-9594-07C3D3FD2E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58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853B-007C-42E5-8B96-77AF7FDDC46A}" type="datetimeFigureOut">
              <a:rPr lang="en-US" smtClean="0"/>
              <a:t>8/1/2011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7ADE-DE48-4E75-971D-FE10CB95E2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853B-007C-42E5-8B96-77AF7FDDC46A}" type="datetimeFigureOut">
              <a:rPr lang="en-US" smtClean="0"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7ADE-DE48-4E75-971D-FE10CB95E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853B-007C-42E5-8B96-77AF7FDDC46A}" type="datetimeFigureOut">
              <a:rPr lang="en-US" smtClean="0"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7ADE-DE48-4E75-971D-FE10CB95E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853B-007C-42E5-8B96-77AF7FDDC46A}" type="datetimeFigureOut">
              <a:rPr lang="en-US" smtClean="0"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7ADE-DE48-4E75-971D-FE10CB95E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853B-007C-42E5-8B96-77AF7FDDC46A}" type="datetimeFigureOut">
              <a:rPr lang="en-US" smtClean="0"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7ADE-DE48-4E75-971D-FE10CB95E2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853B-007C-42E5-8B96-77AF7FDDC46A}" type="datetimeFigureOut">
              <a:rPr lang="en-US" smtClean="0"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7ADE-DE48-4E75-971D-FE10CB95E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853B-007C-42E5-8B96-77AF7FDDC46A}" type="datetimeFigureOut">
              <a:rPr lang="en-US" smtClean="0"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7ADE-DE48-4E75-971D-FE10CB95E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853B-007C-42E5-8B96-77AF7FDDC46A}" type="datetimeFigureOut">
              <a:rPr lang="en-US" smtClean="0"/>
              <a:t>8/1/2011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CC7ADE-DE48-4E75-971D-FE10CB95E23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853B-007C-42E5-8B96-77AF7FDDC46A}" type="datetimeFigureOut">
              <a:rPr lang="en-US" smtClean="0"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7ADE-DE48-4E75-971D-FE10CB95E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853B-007C-42E5-8B96-77AF7FDDC46A}" type="datetimeFigureOut">
              <a:rPr lang="en-US" smtClean="0"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0CC7ADE-DE48-4E75-971D-FE10CB95E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133853B-007C-42E5-8B96-77AF7FDDC46A}" type="datetimeFigureOut">
              <a:rPr lang="en-US" smtClean="0"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7ADE-DE48-4E75-971D-FE10CB95E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133853B-007C-42E5-8B96-77AF7FDDC46A}" type="datetimeFigureOut">
              <a:rPr lang="en-US" smtClean="0"/>
              <a:t>8/1/2011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0CC7ADE-DE48-4E75-971D-FE10CB95E23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05000"/>
            <a:ext cx="8382000" cy="230124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Honeycomb – </a:t>
            </a:r>
            <a:br>
              <a:rPr lang="en-US" dirty="0" smtClean="0"/>
            </a:br>
            <a:r>
              <a:rPr lang="en-US" dirty="0" smtClean="0"/>
              <a:t>Creating Intrusion Detection</a:t>
            </a:r>
            <a:br>
              <a:rPr lang="en-US" dirty="0" smtClean="0"/>
            </a:br>
            <a:r>
              <a:rPr lang="en-US" dirty="0" smtClean="0"/>
              <a:t>Signatures Using Honeypots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4953000"/>
            <a:ext cx="6480048" cy="1752600"/>
          </a:xfrm>
        </p:spPr>
        <p:txBody>
          <a:bodyPr/>
          <a:lstStyle/>
          <a:p>
            <a:r>
              <a:rPr lang="en-US" dirty="0" smtClean="0"/>
              <a:t>Greg Williams CS691 Summer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544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Honeycomb in depth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6000"/>
            <a:ext cx="46863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0292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Honeycomb in depth - </a:t>
            </a:r>
            <a:r>
              <a:rPr lang="en-US" dirty="0" err="1" smtClean="0"/>
              <a:t>Honeyd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Honeycomb is built into the </a:t>
            </a:r>
            <a:r>
              <a:rPr lang="en-US" dirty="0" err="1" smtClean="0"/>
              <a:t>Honeyd</a:t>
            </a:r>
            <a:r>
              <a:rPr lang="en-US" dirty="0" smtClean="0"/>
              <a:t> honeypot 2 ways – via plugin and via event hooks</a:t>
            </a:r>
          </a:p>
          <a:p>
            <a:r>
              <a:rPr lang="en-US" dirty="0" smtClean="0"/>
              <a:t>Honeycomb needs to analyze packets, so it utilizes </a:t>
            </a:r>
            <a:r>
              <a:rPr lang="en-US" dirty="0" err="1" smtClean="0"/>
              <a:t>libpcap</a:t>
            </a:r>
            <a:r>
              <a:rPr lang="en-US" dirty="0" smtClean="0"/>
              <a:t> that is already built into </a:t>
            </a:r>
            <a:r>
              <a:rPr lang="en-US" dirty="0" err="1" smtClean="0"/>
              <a:t>Honeyd</a:t>
            </a:r>
            <a:endParaRPr lang="en-US" dirty="0" smtClean="0"/>
          </a:p>
          <a:p>
            <a:r>
              <a:rPr lang="en-US" dirty="0" err="1" smtClean="0"/>
              <a:t>Honeyd</a:t>
            </a:r>
            <a:r>
              <a:rPr lang="en-US" dirty="0" smtClean="0"/>
              <a:t> creates traffic so Honeycomb knows that it created the traffic instead of guessing.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46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Honeycomb - Signature Creation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75" y="2458244"/>
            <a:ext cx="2305050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3891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Honeycomb - Signature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there is any existing connection state for the </a:t>
            </a:r>
            <a:r>
              <a:rPr lang="en-US" dirty="0" smtClean="0"/>
              <a:t>new packet</a:t>
            </a:r>
            <a:r>
              <a:rPr lang="en-US" dirty="0"/>
              <a:t>, that state is updated, otherwise new state </a:t>
            </a:r>
            <a:r>
              <a:rPr lang="en-US" dirty="0" smtClean="0"/>
              <a:t>is created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packet is outbound, processing stops here.  </a:t>
            </a:r>
            <a:endParaRPr lang="en-US" dirty="0" smtClean="0"/>
          </a:p>
          <a:p>
            <a:r>
              <a:rPr lang="en-US" dirty="0" smtClean="0"/>
              <a:t>Honeycomb </a:t>
            </a:r>
            <a:r>
              <a:rPr lang="en-US" dirty="0"/>
              <a:t>performs protocol analysis at </a:t>
            </a:r>
            <a:r>
              <a:rPr lang="en-US" dirty="0" smtClean="0"/>
              <a:t>the network and </a:t>
            </a:r>
            <a:r>
              <a:rPr lang="en-US" dirty="0"/>
              <a:t>transport layer.</a:t>
            </a:r>
          </a:p>
        </p:txBody>
      </p:sp>
    </p:spTree>
    <p:extLst>
      <p:ext uri="{BB962C8B-B14F-4D97-AF65-F5344CB8AC3E}">
        <p14:creationId xmlns:p14="http://schemas.microsoft.com/office/powerpoint/2010/main" val="1258133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Honeycomb – Signature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For each stored </a:t>
            </a:r>
            <a:r>
              <a:rPr lang="en-US" dirty="0" smtClean="0"/>
              <a:t>connection:</a:t>
            </a:r>
          </a:p>
          <a:p>
            <a:pPr lvl="1"/>
            <a:r>
              <a:rPr lang="en-US" dirty="0" smtClean="0"/>
              <a:t>Honeycomb </a:t>
            </a:r>
            <a:r>
              <a:rPr lang="en-US" dirty="0"/>
              <a:t>performs header comparison in order </a:t>
            </a:r>
            <a:r>
              <a:rPr lang="en-US" dirty="0" smtClean="0"/>
              <a:t>to detect </a:t>
            </a:r>
            <a:r>
              <a:rPr lang="en-US" dirty="0"/>
              <a:t>matching IP networks, initial TCP </a:t>
            </a:r>
            <a:r>
              <a:rPr lang="en-US" dirty="0" smtClean="0"/>
              <a:t>sequence numbers</a:t>
            </a:r>
            <a:r>
              <a:rPr lang="en-US" dirty="0"/>
              <a:t>, </a:t>
            </a:r>
            <a:r>
              <a:rPr lang="en-US" dirty="0" smtClean="0"/>
              <a:t>etc.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the connections have the same destination </a:t>
            </a:r>
            <a:r>
              <a:rPr lang="en-US" dirty="0" smtClean="0"/>
              <a:t>port, Honeycomb </a:t>
            </a:r>
            <a:r>
              <a:rPr lang="en-US" dirty="0"/>
              <a:t>attempts pattern detection on the exchanged messages. 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no useful signature was created in the previous </a:t>
            </a:r>
            <a:r>
              <a:rPr lang="en-US" dirty="0" smtClean="0"/>
              <a:t>step, processing </a:t>
            </a:r>
            <a:r>
              <a:rPr lang="en-US" dirty="0"/>
              <a:t>stops. Otherwise, the signature is used </a:t>
            </a:r>
            <a:r>
              <a:rPr lang="en-US" dirty="0" smtClean="0"/>
              <a:t>to augment </a:t>
            </a:r>
            <a:r>
              <a:rPr lang="en-US" dirty="0"/>
              <a:t>the signature pool as described in Section III-F.  </a:t>
            </a:r>
            <a:endParaRPr lang="en-US" dirty="0" smtClean="0"/>
          </a:p>
          <a:p>
            <a:r>
              <a:rPr lang="en-US" dirty="0" smtClean="0"/>
              <a:t>Periodically</a:t>
            </a:r>
            <a:r>
              <a:rPr lang="en-US" dirty="0"/>
              <a:t>, the signature pool is logged in a </a:t>
            </a:r>
            <a:r>
              <a:rPr lang="en-US" dirty="0" smtClean="0"/>
              <a:t>conﬁgurable manner</a:t>
            </a:r>
            <a:r>
              <a:rPr lang="en-US" dirty="0"/>
              <a:t>, for example by appending the Bro </a:t>
            </a:r>
            <a:r>
              <a:rPr lang="en-US" dirty="0" smtClean="0"/>
              <a:t>representation of </a:t>
            </a:r>
            <a:r>
              <a:rPr lang="en-US" dirty="0"/>
              <a:t>the signatures to a ﬁle on disk.</a:t>
            </a:r>
          </a:p>
        </p:txBody>
      </p:sp>
    </p:spTree>
    <p:extLst>
      <p:ext uri="{BB962C8B-B14F-4D97-AF65-F5344CB8AC3E}">
        <p14:creationId xmlns:p14="http://schemas.microsoft.com/office/powerpoint/2010/main" val="3154516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Honeycomb – Connection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Signature creation is based off comparing new data to old data therefore connections and packets must be maintained for a period of time</a:t>
            </a:r>
          </a:p>
          <a:p>
            <a:r>
              <a:rPr lang="en-US" dirty="0" smtClean="0"/>
              <a:t>Handshake and established connections are kept separate as not to fill up the </a:t>
            </a:r>
            <a:r>
              <a:rPr lang="en-US" dirty="0" err="1" smtClean="0"/>
              <a:t>hashtables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236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Honeycomb – Connection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477451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157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Honeycomb protocol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updating connection status, Honeycomb creates a new signature record and fills it with the facts about packets which is updated continuously.</a:t>
            </a:r>
          </a:p>
          <a:p>
            <a:r>
              <a:rPr lang="en-US" dirty="0" smtClean="0"/>
              <a:t>Anomalies are captured instead of corrected</a:t>
            </a:r>
          </a:p>
          <a:p>
            <a:r>
              <a:rPr lang="en-US" dirty="0" smtClean="0"/>
              <a:t>Headers are captured and then compared to previous packets. If there are matches, then a new signature is created.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495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Honeycomb – Pattern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Horizontal detection – happens every n</a:t>
            </a:r>
            <a:r>
              <a:rPr lang="en-US" baseline="30000" dirty="0" smtClean="0"/>
              <a:t>th</a:t>
            </a:r>
            <a:r>
              <a:rPr lang="en-US" dirty="0" smtClean="0"/>
              <a:t> message and applies LCS algorithm</a:t>
            </a:r>
          </a:p>
          <a:p>
            <a:r>
              <a:rPr lang="en-US" dirty="0" smtClean="0"/>
              <a:t>Vertical detection – concatenates messages then applies LCS algorithm</a:t>
            </a:r>
          </a:p>
          <a:p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657600"/>
            <a:ext cx="2609850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171950"/>
            <a:ext cx="2638425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0553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Honeycomb –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Signatures are indefinite and can be built upon if they are improved</a:t>
            </a:r>
          </a:p>
          <a:p>
            <a:r>
              <a:rPr lang="en-US" dirty="0" smtClean="0"/>
              <a:t>Signatures are output in Bro and Snort-like signatures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329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Honeycomb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Preceding Work</a:t>
            </a:r>
          </a:p>
          <a:p>
            <a:r>
              <a:rPr lang="en-US" dirty="0" smtClean="0"/>
              <a:t>Important Points</a:t>
            </a:r>
          </a:p>
          <a:p>
            <a:r>
              <a:rPr lang="en-US" dirty="0" smtClean="0"/>
              <a:t>Analysis</a:t>
            </a:r>
          </a:p>
          <a:p>
            <a:r>
              <a:rPr lang="en-US" dirty="0" smtClean="0"/>
              <a:t>Future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508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Honeycomb -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93800"/>
            <a:ext cx="6858000" cy="5563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13227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Honeycomb -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During the 24-hour period, we captured 224 KB of </a:t>
            </a:r>
            <a:r>
              <a:rPr lang="en-US" dirty="0" smtClean="0"/>
              <a:t>trafﬁc, comprising </a:t>
            </a:r>
            <a:r>
              <a:rPr lang="en-US" dirty="0"/>
              <a:t>557 TCP connections, 145 UDP connections </a:t>
            </a:r>
            <a:r>
              <a:rPr lang="en-US" dirty="0" smtClean="0"/>
              <a:t>and 27 </a:t>
            </a:r>
            <a:r>
              <a:rPr lang="en-US" dirty="0"/>
              <a:t>ICMP pings. Figure 6 shows the distribution of the </a:t>
            </a:r>
            <a:r>
              <a:rPr lang="en-US" dirty="0" smtClean="0"/>
              <a:t>ports requested </a:t>
            </a:r>
            <a:r>
              <a:rPr lang="en-US" dirty="0"/>
              <a:t>at the honeypot, in terms of numbers of connections</a:t>
            </a:r>
            <a:r>
              <a:rPr lang="en-US" dirty="0" smtClean="0"/>
              <a:t>.</a:t>
            </a:r>
          </a:p>
          <a:p>
            <a:r>
              <a:rPr lang="en-US" dirty="0"/>
              <a:t>Honeycomb created 38 signatures for hosts that just </a:t>
            </a:r>
            <a:r>
              <a:rPr lang="en-US" dirty="0" smtClean="0"/>
              <a:t>probed common </a:t>
            </a:r>
            <a:r>
              <a:rPr lang="en-US" dirty="0"/>
              <a:t>ports. 25 signatures were created containing </a:t>
            </a:r>
            <a:r>
              <a:rPr lang="en-US" dirty="0" smtClean="0"/>
              <a:t>ﬂow content </a:t>
            </a:r>
            <a:r>
              <a:rPr lang="en-US" dirty="0"/>
              <a:t>strings. These are relatively long; on average </a:t>
            </a:r>
            <a:r>
              <a:rPr lang="en-US" dirty="0" smtClean="0"/>
              <a:t>they contain </a:t>
            </a:r>
            <a:r>
              <a:rPr lang="en-US" dirty="0"/>
              <a:t>136 </a:t>
            </a:r>
            <a:r>
              <a:rPr lang="en-US" dirty="0" smtClean="0"/>
              <a:t>bytes.  These were viruses.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487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Honeycomb -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76400"/>
            <a:ext cx="6477000" cy="3749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38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Honeycomb – Personal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 production data other than a home network</a:t>
            </a:r>
          </a:p>
          <a:p>
            <a:r>
              <a:rPr lang="en-US" dirty="0" smtClean="0"/>
              <a:t>Very little results</a:t>
            </a:r>
          </a:p>
          <a:p>
            <a:r>
              <a:rPr lang="en-US" dirty="0" smtClean="0"/>
              <a:t>Didn’t say what hardware was used for processing</a:t>
            </a:r>
          </a:p>
          <a:p>
            <a:r>
              <a:rPr lang="en-US" dirty="0" smtClean="0"/>
              <a:t>Odd that they say plugins are built into </a:t>
            </a:r>
            <a:r>
              <a:rPr lang="en-US" dirty="0" err="1" smtClean="0"/>
              <a:t>Honeyd</a:t>
            </a:r>
            <a:r>
              <a:rPr lang="en-US" dirty="0" smtClean="0"/>
              <a:t> to lessen impact, however we can see it significantly takes a performance hit</a:t>
            </a:r>
          </a:p>
          <a:p>
            <a:r>
              <a:rPr lang="en-US" dirty="0" smtClean="0"/>
              <a:t>Doesn’t do anything against polymorphic malware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5901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of this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haven’t seen any published papers regarding specifically honeycomb since this paper</a:t>
            </a:r>
          </a:p>
          <a:p>
            <a:r>
              <a:rPr lang="en-US" dirty="0" smtClean="0"/>
              <a:t>Project website was updated in 2009 supposedly</a:t>
            </a:r>
          </a:p>
          <a:p>
            <a:r>
              <a:rPr lang="en-US" dirty="0" smtClean="0"/>
              <a:t>Project code says .7 but really says .4 in the source code</a:t>
            </a:r>
          </a:p>
        </p:txBody>
      </p:sp>
    </p:spTree>
    <p:extLst>
      <p:ext uri="{BB962C8B-B14F-4D97-AF65-F5344CB8AC3E}">
        <p14:creationId xmlns:p14="http://schemas.microsoft.com/office/powerpoint/2010/main" val="7471367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Signature generation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Polygraph (2005) looked at invariant content on network flows and tried to match disjoint content strings</a:t>
            </a:r>
            <a:endParaRPr lang="en-US" dirty="0"/>
          </a:p>
          <a:p>
            <a:r>
              <a:rPr lang="en-US" dirty="0" smtClean="0"/>
              <a:t>Symantec’s Hancock (2008) – compares known byte sequences of legitimate programs with those of other </a:t>
            </a:r>
            <a:r>
              <a:rPr lang="en-US" dirty="0" err="1" smtClean="0"/>
              <a:t>executables</a:t>
            </a:r>
            <a:r>
              <a:rPr lang="en-US" dirty="0"/>
              <a:t> </a:t>
            </a:r>
            <a:r>
              <a:rPr lang="en-US" dirty="0" smtClean="0"/>
              <a:t>analyzing every 48</a:t>
            </a:r>
            <a:r>
              <a:rPr lang="en-US" baseline="30000" dirty="0" smtClean="0"/>
              <a:t>th</a:t>
            </a:r>
            <a:r>
              <a:rPr lang="en-US" dirty="0" smtClean="0"/>
              <a:t> byte sequence</a:t>
            </a:r>
          </a:p>
          <a:p>
            <a:r>
              <a:rPr lang="en-US" dirty="0" err="1" smtClean="0"/>
              <a:t>Fireeye</a:t>
            </a:r>
            <a:r>
              <a:rPr lang="en-US" dirty="0" smtClean="0"/>
              <a:t> (current)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3471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60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 chose this</a:t>
            </a:r>
            <a:endParaRPr lang="en-US" dirty="0"/>
          </a:p>
          <a:p>
            <a:r>
              <a:rPr lang="en-US" dirty="0" smtClean="0"/>
              <a:t>Universities are targets</a:t>
            </a:r>
          </a:p>
          <a:p>
            <a:r>
              <a:rPr lang="en-US" dirty="0" smtClean="0"/>
              <a:t>Since we have a class B network (2</a:t>
            </a:r>
            <a:r>
              <a:rPr lang="en-US" sz="3200" baseline="30000" dirty="0" smtClean="0"/>
              <a:t>16 </a:t>
            </a:r>
            <a:r>
              <a:rPr lang="en-US" dirty="0" smtClean="0"/>
              <a:t>hosts), we are a large target</a:t>
            </a:r>
          </a:p>
          <a:p>
            <a:r>
              <a:rPr lang="en-US" dirty="0" smtClean="0"/>
              <a:t>How can we know our adversaries and improve security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1999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-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Intrusion Detection System (IDS)</a:t>
            </a:r>
          </a:p>
          <a:p>
            <a:r>
              <a:rPr lang="en-US" dirty="0" smtClean="0"/>
              <a:t>Intrusion Prevention System (IPS)</a:t>
            </a:r>
          </a:p>
          <a:p>
            <a:r>
              <a:rPr lang="en-US" dirty="0" smtClean="0"/>
              <a:t>Pattern Detection</a:t>
            </a:r>
            <a:endParaRPr lang="en-US" dirty="0"/>
          </a:p>
          <a:p>
            <a:r>
              <a:rPr lang="en-US" dirty="0" smtClean="0"/>
              <a:t>Longest </a:t>
            </a:r>
            <a:r>
              <a:rPr lang="en-US" dirty="0"/>
              <a:t>Common Substring (LCS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Intrusion Detection Signatures</a:t>
            </a:r>
          </a:p>
          <a:p>
            <a:r>
              <a:rPr lang="en-US" dirty="0" smtClean="0"/>
              <a:t>Honeypot</a:t>
            </a:r>
          </a:p>
          <a:p>
            <a:r>
              <a:rPr lang="en-US" dirty="0" err="1" smtClean="0"/>
              <a:t>Honeynet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173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Preceding Work - Honeypots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Been around since the 1990’s</a:t>
            </a:r>
          </a:p>
          <a:p>
            <a:r>
              <a:rPr lang="en-US" dirty="0" smtClean="0"/>
              <a:t>Used to either hide more valuable resources of a network or to analyze attacks of intruders</a:t>
            </a:r>
          </a:p>
          <a:p>
            <a:r>
              <a:rPr lang="en-US" dirty="0" smtClean="0"/>
              <a:t>High Interaction</a:t>
            </a:r>
          </a:p>
          <a:p>
            <a:r>
              <a:rPr lang="en-US" dirty="0" smtClean="0"/>
              <a:t>Low Interaction</a:t>
            </a:r>
          </a:p>
          <a:p>
            <a:r>
              <a:rPr lang="en-US" dirty="0" smtClean="0"/>
              <a:t>Variety of software</a:t>
            </a:r>
          </a:p>
          <a:p>
            <a:r>
              <a:rPr lang="en-US" dirty="0" smtClean="0"/>
              <a:t>Can be put on a physical system or virtualized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018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Honeypot/</a:t>
            </a:r>
            <a:r>
              <a:rPr lang="en-US" dirty="0" err="1" smtClean="0"/>
              <a:t>Honeynet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828800"/>
            <a:ext cx="2495550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5240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Preceding Work – IDS/IPS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have been around since the 1990’s</a:t>
            </a:r>
          </a:p>
          <a:p>
            <a:r>
              <a:rPr lang="en-US" dirty="0" smtClean="0"/>
              <a:t>Bro and Snort are the 2 main open-source IDS/IPS out there today</a:t>
            </a:r>
          </a:p>
          <a:p>
            <a:r>
              <a:rPr lang="en-US" dirty="0" smtClean="0"/>
              <a:t>Signatures</a:t>
            </a:r>
          </a:p>
          <a:p>
            <a:r>
              <a:rPr lang="en-US" dirty="0" smtClean="0"/>
              <a:t>Signatures can include connection type, byte patterns, URI’s, ports, etc.</a:t>
            </a:r>
          </a:p>
          <a:p>
            <a:r>
              <a:rPr lang="en-US" dirty="0" smtClean="0"/>
              <a:t>Very good at stopping specific attacks and code.</a:t>
            </a:r>
          </a:p>
        </p:txBody>
      </p:sp>
    </p:spTree>
    <p:extLst>
      <p:ext uri="{BB962C8B-B14F-4D97-AF65-F5344CB8AC3E}">
        <p14:creationId xmlns:p14="http://schemas.microsoft.com/office/powerpoint/2010/main" val="422319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IDS/IPS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752600"/>
            <a:ext cx="1905000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0147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Honeycomb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DOES NOT load signatures upon startup</a:t>
            </a:r>
          </a:p>
          <a:p>
            <a:r>
              <a:rPr lang="en-US" dirty="0" smtClean="0"/>
              <a:t>Spots patterns based upon previous traffic (largest common substring)</a:t>
            </a:r>
          </a:p>
          <a:p>
            <a:r>
              <a:rPr lang="en-US" dirty="0" smtClean="0"/>
              <a:t>Builds suffix trees in linear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376959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310</TotalTime>
  <Words>784</Words>
  <Application>Microsoft Office PowerPoint</Application>
  <PresentationFormat>On-screen Show (4:3)</PresentationFormat>
  <Paragraphs>92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Technic</vt:lpstr>
      <vt:lpstr>Honeycomb –  Creating Intrusion Detection Signatures Using Honeypots</vt:lpstr>
      <vt:lpstr>Honeycomb</vt:lpstr>
      <vt:lpstr>Introduction</vt:lpstr>
      <vt:lpstr>Introduction - Definitions</vt:lpstr>
      <vt:lpstr>Preceding Work - Honeypots</vt:lpstr>
      <vt:lpstr>Honeypot/Honeynet</vt:lpstr>
      <vt:lpstr>Preceding Work – IDS/IPS</vt:lpstr>
      <vt:lpstr>IDS/IPS</vt:lpstr>
      <vt:lpstr>Honeycomb</vt:lpstr>
      <vt:lpstr>Honeycomb in depth</vt:lpstr>
      <vt:lpstr>Honeycomb in depth - Honeyd</vt:lpstr>
      <vt:lpstr>Honeycomb - Signature Creation</vt:lpstr>
      <vt:lpstr>Honeycomb - Signature Creation</vt:lpstr>
      <vt:lpstr>Honeycomb – Signature Creation</vt:lpstr>
      <vt:lpstr>Honeycomb – Connection Tracking</vt:lpstr>
      <vt:lpstr>Honeycomb – Connection Tracking</vt:lpstr>
      <vt:lpstr>Honeycomb protocol Analysis</vt:lpstr>
      <vt:lpstr>Honeycomb – Pattern Detection</vt:lpstr>
      <vt:lpstr>Honeycomb – Signatures</vt:lpstr>
      <vt:lpstr>Honeycomb - Testing</vt:lpstr>
      <vt:lpstr>Honeycomb - Performance</vt:lpstr>
      <vt:lpstr>Honeycomb - Performance</vt:lpstr>
      <vt:lpstr>Honeycomb – Personal Analysis</vt:lpstr>
      <vt:lpstr>Future of this paper</vt:lpstr>
      <vt:lpstr>Signature generation today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Honeycomb –  Creating Intrusion Detection Signatures Using Honeypots</dc:title>
  <dc:creator>greg</dc:creator>
  <cp:lastModifiedBy>Edward Chow</cp:lastModifiedBy>
  <cp:revision>22</cp:revision>
  <dcterms:created xsi:type="dcterms:W3CDTF">2011-07-19T00:06:06Z</dcterms:created>
  <dcterms:modified xsi:type="dcterms:W3CDTF">2011-08-01T22:20:27Z</dcterms:modified>
</cp:coreProperties>
</file>