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B50AD3-3CD6-413B-89A7-9425AF3BDF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C103C2-9A3F-49E2-A4C9-55F4DC5D4A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Cloud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CS591 </a:t>
            </a:r>
          </a:p>
          <a:p>
            <a:pPr algn="ctr"/>
            <a:r>
              <a:rPr lang="en-US" dirty="0" smtClean="0"/>
              <a:t>Troy Hutchison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Cloud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767512" cy="422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38" y="1511997"/>
            <a:ext cx="7129462" cy="448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 27000 series of standards have been specifically reserved by ISO for information security matters. </a:t>
            </a:r>
            <a:endParaRPr lang="en-US" dirty="0" smtClean="0"/>
          </a:p>
          <a:p>
            <a:r>
              <a:rPr lang="en-US" dirty="0" smtClean="0"/>
              <a:t>Health Insurance Portability and Accountability Act of 1996 (HIPAA) Privacy and Security Rules</a:t>
            </a:r>
            <a:r>
              <a:rPr lang="en-US" b="1" dirty="0" smtClean="0"/>
              <a:t> </a:t>
            </a:r>
          </a:p>
          <a:p>
            <a:r>
              <a:rPr lang="en-US" b="1" dirty="0" smtClean="0"/>
              <a:t>Federal Information Security Management Act (FISMA)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Certifications and Accreditations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Improve availability through massive and redundant compute, storage, and backup facilities capable of handling bursts or spikes in utilization.</a:t>
            </a:r>
          </a:p>
          <a:p>
            <a:r>
              <a:rPr lang="en-US" dirty="0" smtClean="0"/>
              <a:t>Better </a:t>
            </a:r>
            <a:r>
              <a:rPr lang="en-US" dirty="0" smtClean="0"/>
              <a:t>security than some small to medium-size businesses (SMBs) could afford to deploy themselves.</a:t>
            </a:r>
          </a:p>
          <a:p>
            <a:r>
              <a:rPr lang="en-US" dirty="0" smtClean="0"/>
              <a:t>Relieve </a:t>
            </a:r>
            <a:r>
              <a:rPr lang="en-US" dirty="0" smtClean="0"/>
              <a:t>customers from the </a:t>
            </a:r>
            <a:r>
              <a:rPr lang="en-US" dirty="0" smtClean="0"/>
              <a:t>Security Management.</a:t>
            </a:r>
            <a:endParaRPr lang="en-US" dirty="0" smtClean="0"/>
          </a:p>
          <a:p>
            <a:r>
              <a:rPr lang="en-US" dirty="0" smtClean="0"/>
              <a:t>Include </a:t>
            </a:r>
            <a:r>
              <a:rPr lang="en-US" dirty="0" smtClean="0"/>
              <a:t>outsourced </a:t>
            </a:r>
            <a:r>
              <a:rPr lang="en-US" dirty="0" smtClean="0"/>
              <a:t>security services, such as reputation, multiple engine malware scanning, and other offerings that have potential scale economies or that benefit from cost sharing across multiple customers.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Multiple, conflicting “cloud” definitions</a:t>
            </a:r>
          </a:p>
          <a:p>
            <a:r>
              <a:rPr lang="en-US" dirty="0" smtClean="0"/>
              <a:t>Vendor </a:t>
            </a:r>
            <a:r>
              <a:rPr lang="en-US" dirty="0" smtClean="0"/>
              <a:t>hype</a:t>
            </a:r>
          </a:p>
          <a:p>
            <a:r>
              <a:rPr lang="en-US" dirty="0" smtClean="0"/>
              <a:t>Inadequate service </a:t>
            </a:r>
            <a:r>
              <a:rPr lang="en-US" dirty="0" smtClean="0"/>
              <a:t>level agreements </a:t>
            </a:r>
            <a:endParaRPr lang="en-US" dirty="0" smtClean="0"/>
          </a:p>
          <a:p>
            <a:r>
              <a:rPr lang="en-US" dirty="0" smtClean="0"/>
              <a:t>Lack </a:t>
            </a:r>
            <a:r>
              <a:rPr lang="en-US" dirty="0" smtClean="0"/>
              <a:t>of </a:t>
            </a:r>
            <a:r>
              <a:rPr lang="en-US" dirty="0" smtClean="0"/>
              <a:t>interoperability</a:t>
            </a:r>
          </a:p>
          <a:p>
            <a:r>
              <a:rPr lang="en-US" dirty="0" smtClean="0"/>
              <a:t>Vendor lock-in</a:t>
            </a:r>
          </a:p>
          <a:p>
            <a:r>
              <a:rPr lang="en-US" dirty="0" smtClean="0"/>
              <a:t>Poor </a:t>
            </a:r>
            <a:r>
              <a:rPr lang="en-US" dirty="0" smtClean="0"/>
              <a:t>transparency on security from the </a:t>
            </a:r>
            <a:r>
              <a:rPr lang="en-US" dirty="0" smtClean="0"/>
              <a:t>vendors</a:t>
            </a:r>
          </a:p>
          <a:p>
            <a:r>
              <a:rPr lang="en-US" dirty="0" smtClean="0"/>
              <a:t>Inability to </a:t>
            </a:r>
            <a:r>
              <a:rPr lang="en-US" dirty="0" smtClean="0"/>
              <a:t>audit and assess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your vendor wisely</a:t>
            </a:r>
          </a:p>
          <a:p>
            <a:r>
              <a:rPr lang="en-US" dirty="0" smtClean="0"/>
              <a:t>Start Small</a:t>
            </a:r>
          </a:p>
          <a:p>
            <a:r>
              <a:rPr lang="en-US" dirty="0" smtClean="0"/>
              <a:t>Shared responsibilities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9013" y="2333625"/>
            <a:ext cx="2085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163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Cloud Security</vt:lpstr>
      <vt:lpstr>What is the Cloud</vt:lpstr>
      <vt:lpstr>Certifications and Accreditations </vt:lpstr>
      <vt:lpstr>Pros</vt:lpstr>
      <vt:lpstr>CONS</vt:lpstr>
      <vt:lpstr>Recommendations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Security</dc:title>
  <dc:creator>Troy Hutchison</dc:creator>
  <cp:lastModifiedBy>Troy Hutchison</cp:lastModifiedBy>
  <cp:revision>17</cp:revision>
  <dcterms:created xsi:type="dcterms:W3CDTF">2010-12-08T00:15:30Z</dcterms:created>
  <dcterms:modified xsi:type="dcterms:W3CDTF">2010-12-08T03:19:52Z</dcterms:modified>
</cp:coreProperties>
</file>