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59E3204-5741-4BDC-97CB-2A323EF0E915}" type="datetimeFigureOut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DBA64F1-28C2-48F2-881B-18E7DDB6E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5168-E305-46A1-9F85-8A040CE4A2C7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D97E-1934-4BE9-9D56-0EEF2A77D8EF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21C8-48E0-496B-A4C1-589953A4D190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B7F8-302C-4DE1-A593-941A4131F3BC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B040-08F5-48D0-9EAA-A9204DAA2D3B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B112-1545-465D-874F-EF7424611919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641F-6594-4668-B05C-1EF1AAE2C0A1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66F3-1F8F-46B4-B7E6-F18FD8DA8254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C4A-B271-4F86-A1B6-23019A4EEDB4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A5CB-D495-48B5-8C91-386E769F1F32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3AAA-4A17-4E3D-94EC-79067487874D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9F49C5-71BC-4B17-A4B4-B120992C8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4B7ED7-37A0-4459-AE32-07BFCC091D27}" type="datetime1">
              <a:rPr lang="en-US" smtClean="0"/>
              <a:pPr/>
              <a:t>12/9/2010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Sheila Magut CS5910 Fall 2010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9F49C5-71BC-4B17-A4B4-B120992C8D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teganograph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Digital Stenography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Sheila </a:t>
            </a:r>
            <a:r>
              <a:rPr lang="en-US" dirty="0" err="1" smtClean="0"/>
              <a:t>Jeruto</a:t>
            </a:r>
            <a:r>
              <a:rPr lang="en-US" dirty="0" smtClean="0"/>
              <a:t> Magut</a:t>
            </a:r>
          </a:p>
          <a:p>
            <a:r>
              <a:rPr lang="en-US" dirty="0" smtClean="0"/>
              <a:t>CS5910,Fall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Steganography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Steganography in Audio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Depending on type of file</a:t>
            </a:r>
          </a:p>
          <a:p>
            <a:pPr lvl="1"/>
            <a:r>
              <a:rPr lang="en-US" dirty="0" smtClean="0"/>
              <a:t>Replace last bit(s) with bit(s) from the secret message</a:t>
            </a:r>
          </a:p>
          <a:p>
            <a:pPr lvl="1"/>
            <a:r>
              <a:rPr lang="en-US" dirty="0" smtClean="0"/>
              <a:t>Encode during compression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Steganography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Steganography in Other ways</a:t>
            </a:r>
          </a:p>
          <a:p>
            <a:r>
              <a:rPr lang="en-US" dirty="0" smtClean="0"/>
              <a:t>Text (Null Ciphers)</a:t>
            </a:r>
          </a:p>
          <a:p>
            <a:pPr lvl="1"/>
            <a:r>
              <a:rPr lang="en-US" dirty="0" smtClean="0"/>
              <a:t>Use normal text to but change every n</a:t>
            </a:r>
            <a:r>
              <a:rPr lang="en-US" baseline="30000" dirty="0" smtClean="0"/>
              <a:t>th</a:t>
            </a:r>
            <a:r>
              <a:rPr lang="en-US" dirty="0" smtClean="0"/>
              <a:t> letter of every m</a:t>
            </a:r>
            <a:r>
              <a:rPr lang="en-US" baseline="30000" dirty="0" smtClean="0"/>
              <a:t>th</a:t>
            </a:r>
            <a:r>
              <a:rPr lang="en-US" dirty="0" smtClean="0"/>
              <a:t> 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 : “</a:t>
            </a:r>
            <a:r>
              <a:rPr lang="en-US" sz="1500" dirty="0" smtClean="0">
                <a:solidFill>
                  <a:srgbClr val="FF0000"/>
                </a:solidFill>
              </a:rPr>
              <a:t>To human eyes, data usually contains known forms, like images, e-mail, sounds, and text. Most Internet data naturally includes gratuitous headers, too. These are media exploited using new controversial logical encodings: steganography and marking”</a:t>
            </a:r>
          </a:p>
          <a:p>
            <a:endParaRPr lang="en-US" sz="1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500" dirty="0" smtClean="0">
                <a:solidFill>
                  <a:srgbClr val="FF0000"/>
                </a:solidFill>
              </a:rPr>
              <a:t>Take first letter of every word. Reads “</a:t>
            </a:r>
            <a:r>
              <a:rPr lang="en-US" sz="1600" dirty="0" smtClean="0">
                <a:solidFill>
                  <a:srgbClr val="FF0000"/>
                </a:solidFill>
              </a:rPr>
              <a:t>The duck flies at midnight. Tame uncle </a:t>
            </a:r>
            <a:r>
              <a:rPr lang="en-US" sz="1600" dirty="0" err="1" smtClean="0">
                <a:solidFill>
                  <a:srgbClr val="FF0000"/>
                </a:solidFill>
              </a:rPr>
              <a:t>sam</a:t>
            </a:r>
            <a:r>
              <a:rPr lang="en-US" sz="1500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dirty="0" smtClean="0"/>
              <a:t>Combining Cryptography with Steganography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Watermarking</a:t>
            </a:r>
          </a:p>
          <a:p>
            <a:pPr lvl="2"/>
            <a:r>
              <a:rPr lang="en-US" dirty="0" smtClean="0"/>
              <a:t>Identifier hidden in an image to track source</a:t>
            </a:r>
          </a:p>
          <a:p>
            <a:pPr lvl="1"/>
            <a:r>
              <a:rPr lang="en-US" dirty="0" smtClean="0"/>
              <a:t>Branding/Copyright</a:t>
            </a:r>
          </a:p>
          <a:p>
            <a:pPr lvl="2"/>
            <a:r>
              <a:rPr lang="en-US" dirty="0" smtClean="0"/>
              <a:t>Example: HP and Xerox printers. Tiny dots containing printer serial numbers on pages</a:t>
            </a:r>
          </a:p>
          <a:p>
            <a:pPr lvl="1"/>
            <a:r>
              <a:rPr lang="en-US" dirty="0" smtClean="0"/>
              <a:t>Alleged use by terrorist</a:t>
            </a:r>
          </a:p>
          <a:p>
            <a:pPr lvl="2"/>
            <a:r>
              <a:rPr lang="en-US" dirty="0" smtClean="0"/>
              <a:t>Alleged use in planning of 9/11 attacks</a:t>
            </a:r>
          </a:p>
          <a:p>
            <a:pPr lvl="1"/>
            <a:r>
              <a:rPr lang="en-US" dirty="0" smtClean="0"/>
              <a:t>Alleged use by intelligence services</a:t>
            </a:r>
          </a:p>
          <a:p>
            <a:pPr lvl="2"/>
            <a:r>
              <a:rPr lang="en-US" dirty="0" smtClean="0"/>
              <a:t>Alleged used by Russian foreign intelligence service to communicate with spies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with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Unlike cryptography, steganography conceals the fact that hidden information exists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Different goals:</a:t>
            </a:r>
          </a:p>
          <a:p>
            <a:pPr lvl="2"/>
            <a:r>
              <a:rPr lang="en-US" dirty="0" smtClean="0"/>
              <a:t>Cryptography: prevent unintended recipient from knowing intended meaning of the message</a:t>
            </a:r>
          </a:p>
          <a:p>
            <a:pPr lvl="2"/>
            <a:r>
              <a:rPr lang="en-US" dirty="0" smtClean="0"/>
              <a:t>Steganography: prevent unintended recipient from suspecting that the hidden message even exists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Detection and 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Very difficult to do.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Steganalysis</a:t>
            </a:r>
            <a:r>
              <a:rPr lang="en-US" dirty="0" smtClean="0"/>
              <a:t> : detection of steganographically encoded packages in computing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Some tools available</a:t>
            </a:r>
          </a:p>
          <a:p>
            <a:pPr lvl="2"/>
            <a:r>
              <a:rPr lang="en-US" dirty="0" err="1" smtClean="0"/>
              <a:t>Stegdetect</a:t>
            </a:r>
            <a:r>
              <a:rPr lang="en-US" dirty="0" smtClean="0"/>
              <a:t> : compares images sets</a:t>
            </a:r>
          </a:p>
          <a:p>
            <a:pPr lvl="2"/>
            <a:r>
              <a:rPr lang="en-US" dirty="0" smtClean="0"/>
              <a:t>Gargoyle :</a:t>
            </a:r>
            <a:r>
              <a:rPr lang="en-US" sz="2000" dirty="0" smtClean="0"/>
              <a:t> determine probability of a medium being encoded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Steganography ancient but still very much in use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Digital advancement brings new methods of digital steganography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to be confused with cryptography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Cryptography : security through encryption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Steganography : security through obscurity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What is Stenography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Stenographic Techniques</a:t>
            </a:r>
          </a:p>
          <a:p>
            <a:r>
              <a:rPr lang="en-US" dirty="0" smtClean="0"/>
              <a:t>Digital Steganography Methods</a:t>
            </a:r>
          </a:p>
          <a:p>
            <a:r>
              <a:rPr lang="en-US" dirty="0" smtClean="0"/>
              <a:t>Practical Uses</a:t>
            </a:r>
          </a:p>
          <a:p>
            <a:r>
              <a:rPr lang="en-US" dirty="0" smtClean="0"/>
              <a:t>Comparison with Cryptography</a:t>
            </a:r>
          </a:p>
          <a:p>
            <a:r>
              <a:rPr lang="en-US" dirty="0" smtClean="0"/>
              <a:t>Detection and Countermeasures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: The art and science of writing hidden messages in such a way that no one, apart from the sender and intended recipient, suspects the existence of the message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http://en.wikipedia.org/wiki/Steganography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form of security through obscurity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Early Steganography</a:t>
            </a:r>
          </a:p>
          <a:p>
            <a:r>
              <a:rPr lang="en-US" dirty="0" smtClean="0"/>
              <a:t>Early Greeks used Steganography :</a:t>
            </a:r>
          </a:p>
          <a:p>
            <a:pPr lvl="1"/>
            <a:r>
              <a:rPr lang="en-US" dirty="0" smtClean="0"/>
              <a:t>Shaved head of slave and tattooed  a message. When hair grew back, slave sent to deliver the message.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Inscribed message on wooden tablet and covered it with wax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Stenography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steganography</a:t>
            </a:r>
          </a:p>
          <a:p>
            <a:pPr lvl="1"/>
            <a:r>
              <a:rPr lang="en-US" dirty="0" smtClean="0"/>
              <a:t>Using </a:t>
            </a:r>
            <a:r>
              <a:rPr lang="en-US" dirty="0" smtClean="0"/>
              <a:t>a physical medium to hide messages with</a:t>
            </a:r>
            <a:endParaRPr lang="en-US" dirty="0" smtClean="0"/>
          </a:p>
          <a:p>
            <a:r>
              <a:rPr lang="en-US" dirty="0" smtClean="0"/>
              <a:t>Network steganography</a:t>
            </a:r>
          </a:p>
          <a:p>
            <a:pPr lvl="1"/>
            <a:r>
              <a:rPr lang="en-US" dirty="0" smtClean="0"/>
              <a:t>Involves taking advantage of communication protocols</a:t>
            </a:r>
            <a:endParaRPr lang="en-US" dirty="0" smtClean="0"/>
          </a:p>
          <a:p>
            <a:r>
              <a:rPr lang="en-US" dirty="0" smtClean="0"/>
              <a:t>Printed </a:t>
            </a:r>
            <a:r>
              <a:rPr lang="en-US" dirty="0" smtClean="0"/>
              <a:t>steganography</a:t>
            </a:r>
          </a:p>
          <a:p>
            <a:pPr lvl="1"/>
            <a:r>
              <a:rPr lang="en-US" dirty="0" smtClean="0"/>
              <a:t>Example : </a:t>
            </a:r>
            <a:r>
              <a:rPr lang="en-US" dirty="0" smtClean="0"/>
              <a:t>picture you stare at for a long time trying to see the image and your eyes finally adjust to it and you see a different shape appear out of the image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Stenography Techniques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Steganography : hiding data within data(</a:t>
            </a:r>
            <a:r>
              <a:rPr lang="en-US" dirty="0" err="1" smtClean="0"/>
              <a:t>i.e</a:t>
            </a:r>
            <a:r>
              <a:rPr lang="en-US" dirty="0" smtClean="0"/>
              <a:t> document file, image file, program or protocol)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Replacing bits/bytes that are not hidden with secret information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Steganography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Steganography in Images</a:t>
            </a:r>
          </a:p>
          <a:p>
            <a:r>
              <a:rPr lang="en-US" dirty="0" smtClean="0"/>
              <a:t>Hiding information in pictures</a:t>
            </a:r>
          </a:p>
          <a:p>
            <a:r>
              <a:rPr lang="en-US" dirty="0" smtClean="0"/>
              <a:t>Uses LSB (Least Significant Byte) method</a:t>
            </a:r>
          </a:p>
          <a:p>
            <a:r>
              <a:rPr lang="en-US" dirty="0" smtClean="0"/>
              <a:t>Red, Green, and Blue (8 bits each) for every pixel in Bitmap image</a:t>
            </a:r>
          </a:p>
          <a:p>
            <a:pPr lvl="1"/>
            <a:r>
              <a:rPr lang="en-US" dirty="0" smtClean="0"/>
              <a:t>replace last bit(s) of each RGB value with bit(s) from the secret message</a:t>
            </a:r>
          </a:p>
          <a:p>
            <a:pPr lvl="1"/>
            <a:r>
              <a:rPr lang="en-US" dirty="0" smtClean="0"/>
              <a:t>or replace every nth pixel with value of message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Steganography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Steganography in Images </a:t>
            </a:r>
            <a:r>
              <a:rPr lang="en-US" b="1" dirty="0" err="1" smtClean="0"/>
              <a:t>contd</a:t>
            </a:r>
            <a:r>
              <a:rPr lang="en-US" b="1" dirty="0" smtClean="0"/>
              <a:t>…</a:t>
            </a:r>
          </a:p>
          <a:p>
            <a:r>
              <a:rPr lang="en-US" dirty="0" smtClean="0"/>
              <a:t>Example: this map of an airport……….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124200"/>
            <a:ext cx="5181600" cy="304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Steganography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Steganography in Images </a:t>
            </a:r>
            <a:r>
              <a:rPr lang="en-US" b="1" dirty="0" err="1" smtClean="0"/>
              <a:t>contd</a:t>
            </a:r>
            <a:r>
              <a:rPr lang="en-US" b="1" dirty="0" smtClean="0"/>
              <a:t>…</a:t>
            </a:r>
          </a:p>
          <a:p>
            <a:r>
              <a:rPr lang="en-US" dirty="0" smtClean="0"/>
              <a:t>is embedded in this image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 with 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048000"/>
            <a:ext cx="5191125" cy="334327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49C5-71BC-4B17-A4B4-B120992C8D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Sheila Magut CS5910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2439</TotalTime>
  <Words>652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Overview of Digital Stenography</vt:lpstr>
      <vt:lpstr>Table of Contents</vt:lpstr>
      <vt:lpstr>Introduction</vt:lpstr>
      <vt:lpstr>History</vt:lpstr>
      <vt:lpstr>Stenography Techniques</vt:lpstr>
      <vt:lpstr>Stenography Techniques contd..</vt:lpstr>
      <vt:lpstr>Digital Steganography Methods</vt:lpstr>
      <vt:lpstr>Digital Steganography Methods</vt:lpstr>
      <vt:lpstr>Digital Steganography Methods</vt:lpstr>
      <vt:lpstr>Digital Steganography Methods </vt:lpstr>
      <vt:lpstr>Digital Steganography Methods </vt:lpstr>
      <vt:lpstr>Practical Uses</vt:lpstr>
      <vt:lpstr>Comparison with Cryptography</vt:lpstr>
      <vt:lpstr>Detection and Countermeasures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Digital Stenography</dc:title>
  <dc:creator>joelonditi</dc:creator>
  <cp:lastModifiedBy>joelonditi</cp:lastModifiedBy>
  <cp:revision>17</cp:revision>
  <dcterms:created xsi:type="dcterms:W3CDTF">2010-12-08T05:08:30Z</dcterms:created>
  <dcterms:modified xsi:type="dcterms:W3CDTF">2010-12-09T21:49:21Z</dcterms:modified>
</cp:coreProperties>
</file>