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75" d="100"/>
          <a:sy n="75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12/5/2010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D4683-B1A4-4D54-B6EE-0685FB881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6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12/5/2010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693D9-2964-436C-8E7B-E1FA90C3A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559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693D9-2964-436C-8E7B-E1FA90C3AD67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12/5/2010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12/5/2010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Greg Williams CS591 F2010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Greg Williams CS591 F2010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Greg Williams CS591 F2010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Greg Williams CS591 F2010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Greg Williams CS591 F2010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Greg Williams CS591 F2010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Greg Williams CS591 F2010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Greg Williams CS591 F2010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Greg Williams CS591 F2010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Greg Williams CS591 F2010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r>
              <a:rPr lang="en-US" smtClean="0"/>
              <a:t>12/5/2010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Greg Williams CS591 F2010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12/5/2010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Greg Williams CS591 F2010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122469-1276-40C7-B017-C02A13AF9C4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Vulnerability Scanning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Greg Williams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29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do after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 Patching</a:t>
            </a:r>
          </a:p>
          <a:p>
            <a:r>
              <a:rPr lang="en-US" dirty="0" smtClean="0"/>
              <a:t>Coding changes</a:t>
            </a:r>
          </a:p>
          <a:p>
            <a:r>
              <a:rPr lang="en-US" dirty="0" smtClean="0"/>
              <a:t>Turn off ports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800" dirty="0" smtClean="0"/>
              <a:t>12/5/2010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Greg Williams CS591 F2010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z="1800" smtClean="0"/>
              <a:t>10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0893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 integrity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Fine tune scanning – if you aren’t logging into the server to check for vulnerabilities, you should be</a:t>
            </a:r>
          </a:p>
          <a:p>
            <a:r>
              <a:rPr lang="en-US" dirty="0" smtClean="0"/>
              <a:t>Setup a scanning schedule, include systems that aren’t a high risk.  Scan after a patch (2 days after Microsoft Tuesday)</a:t>
            </a:r>
          </a:p>
          <a:p>
            <a:r>
              <a:rPr lang="en-US" dirty="0" smtClean="0"/>
              <a:t>Develop a baseline and scan immediately after a server comes online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800" dirty="0" smtClean="0"/>
              <a:t>12/5/2010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Greg Williams CS591 F2010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z="1800" smtClean="0"/>
              <a:t>11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059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0"/>
            <a:ext cx="6629400" cy="1826363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800" dirty="0" smtClean="0"/>
              <a:t>12/5/2010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Greg Williams CS591 F2010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z="1800" smtClean="0"/>
              <a:t>12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6898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Security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is to maintain integrity of University systems</a:t>
            </a:r>
          </a:p>
          <a:p>
            <a:r>
              <a:rPr lang="en-US" dirty="0" smtClean="0"/>
              <a:t>Minimum Security Standard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800" dirty="0" smtClean="0"/>
              <a:t>12/5/2010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Greg Williams CS591 F2010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z="1800" smtClean="0"/>
              <a:t>2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701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Scan? An example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6172200" cy="54102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800" dirty="0" smtClean="0"/>
              <a:t>12/5/2010</a:t>
            </a:r>
            <a:endParaRPr lang="en-US" sz="1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Greg Williams CS591 F2010</a:t>
            </a:r>
            <a:endParaRPr lang="en-US" sz="1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z="1800" smtClean="0"/>
              <a:t>3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6345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a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Is the scan going to be on production services?  </a:t>
            </a:r>
          </a:p>
          <a:p>
            <a:pPr lvl="1"/>
            <a:r>
              <a:rPr lang="en-US" dirty="0" smtClean="0"/>
              <a:t>How do I want it scanned?</a:t>
            </a:r>
          </a:p>
          <a:p>
            <a:pPr lvl="1"/>
            <a:r>
              <a:rPr lang="en-US" dirty="0" smtClean="0"/>
              <a:t>Do I have the man power to fix something right away (you knew about it, why didn’t you fix it)?</a:t>
            </a:r>
          </a:p>
          <a:p>
            <a:pPr lvl="1"/>
            <a:r>
              <a:rPr lang="en-US" dirty="0" smtClean="0"/>
              <a:t>What monitoring do I have in place and how do I watch it in case something goes wrong?</a:t>
            </a:r>
          </a:p>
          <a:p>
            <a:pPr lvl="1"/>
            <a:r>
              <a:rPr lang="en-US" dirty="0" smtClean="0"/>
              <a:t>Are there subnets that have specialized servers that need to be scanned for compliance?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800" smtClean="0"/>
              <a:t>12/5/2010</a:t>
            </a:r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Greg Williams CS591 F2010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z="1800" smtClean="0"/>
              <a:t>4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5566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Vulnerability Scanner</a:t>
            </a:r>
          </a:p>
          <a:p>
            <a:r>
              <a:rPr lang="en-US" dirty="0" smtClean="0"/>
              <a:t>Scans Windows, *nix, network infrastructures</a:t>
            </a:r>
            <a:r>
              <a:rPr lang="en-US" dirty="0"/>
              <a:t> </a:t>
            </a:r>
            <a:r>
              <a:rPr lang="en-US" dirty="0" smtClean="0"/>
              <a:t>for known vulnerabilities</a:t>
            </a:r>
          </a:p>
          <a:p>
            <a:r>
              <a:rPr lang="en-US" dirty="0" smtClean="0"/>
              <a:t>Web scanning – directory traversal, CGI vulnerability scanning</a:t>
            </a:r>
          </a:p>
          <a:p>
            <a:r>
              <a:rPr lang="en-US" dirty="0" smtClean="0"/>
              <a:t>Compliance scanning – PCIDSS, DISA, CERT, NIST, GLBA, HIPAA</a:t>
            </a:r>
          </a:p>
          <a:p>
            <a:r>
              <a:rPr lang="en-US" dirty="0" smtClean="0"/>
              <a:t>Ability to scan zero-day exploits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800" dirty="0" smtClean="0"/>
              <a:t>12/5/2010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Greg Williams CS591 F2010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z="1800" smtClean="0"/>
              <a:t>5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7417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689725" cy="486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800" dirty="0" smtClean="0"/>
              <a:t>12/5/2010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Greg Williams CS591 F2010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z="1800" smtClean="0"/>
              <a:t>6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745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Safe Checks – Turns off possibly unsafe operations performed during scan.</a:t>
            </a:r>
          </a:p>
          <a:p>
            <a:r>
              <a:rPr lang="en-US" dirty="0" smtClean="0"/>
              <a:t>Authentication – Ability to check the server fully via SMB, Kerberos, Windows, SSH</a:t>
            </a:r>
          </a:p>
          <a:p>
            <a:r>
              <a:rPr lang="en-US" dirty="0" smtClean="0"/>
              <a:t>Plugins – Turn on or off specific types of scans</a:t>
            </a:r>
          </a:p>
          <a:p>
            <a:r>
              <a:rPr lang="en-US" dirty="0" smtClean="0"/>
              <a:t>Preferences – Granular checks (DB, Web including HTTP form authentication, CGI scans,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800" dirty="0" smtClean="0"/>
              <a:t>12/5/2010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Greg Williams CS591 F2010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z="1800" smtClean="0"/>
              <a:t>7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295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 Reporting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6553200" cy="4248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800" dirty="0" smtClean="0"/>
              <a:t>12/5/2010</a:t>
            </a:r>
            <a:endParaRPr lang="en-US" sz="1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Greg Williams CS591 F2010</a:t>
            </a:r>
            <a:endParaRPr lang="en-US" sz="1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z="1800" smtClean="0"/>
              <a:t>8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7135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 Reporting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76400"/>
            <a:ext cx="376237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76400"/>
            <a:ext cx="4295775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800" dirty="0" smtClean="0"/>
              <a:t>12/5/2010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Greg Williams CS591 F2010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2469-1276-40C7-B017-C02A13AF9C42}" type="slidenum">
              <a:rPr lang="en-US" sz="1800" smtClean="0"/>
              <a:t>9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0795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325</TotalTime>
  <Words>347</Words>
  <Application>Microsoft Office PowerPoint</Application>
  <PresentationFormat>On-screen Show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Vulnerability Scanning</vt:lpstr>
      <vt:lpstr>IT Security Program</vt:lpstr>
      <vt:lpstr>Why Scan? An example</vt:lpstr>
      <vt:lpstr>Planning for a scan</vt:lpstr>
      <vt:lpstr>Nessus</vt:lpstr>
      <vt:lpstr>Nessus con’t</vt:lpstr>
      <vt:lpstr>Nessus con’t</vt:lpstr>
      <vt:lpstr>Nessus Reporting</vt:lpstr>
      <vt:lpstr>Nessus Reporting con’t</vt:lpstr>
      <vt:lpstr>What do you do after reporting</vt:lpstr>
      <vt:lpstr>Maintain integrity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Vulnerability Scanning</dc:title>
  <dc:creator>greg</dc:creator>
  <cp:lastModifiedBy>greg</cp:lastModifiedBy>
  <cp:revision>11</cp:revision>
  <dcterms:created xsi:type="dcterms:W3CDTF">2010-12-05T23:18:55Z</dcterms:created>
  <dcterms:modified xsi:type="dcterms:W3CDTF">2010-12-06T04:44:15Z</dcterms:modified>
</cp:coreProperties>
</file>