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5" d="100"/>
          <a:sy n="7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03348C-2A69-4AC2-B90F-943675079A9F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Scanning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7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do after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Patching</a:t>
            </a:r>
          </a:p>
          <a:p>
            <a:r>
              <a:rPr lang="en-US" dirty="0" smtClean="0"/>
              <a:t>Coding changes</a:t>
            </a:r>
          </a:p>
          <a:p>
            <a:r>
              <a:rPr lang="en-US" dirty="0" smtClean="0"/>
              <a:t>Turn off ports</a:t>
            </a:r>
          </a:p>
          <a:p>
            <a:r>
              <a:rPr lang="en-US" dirty="0" smtClean="0"/>
              <a:t>Develop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3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6629400" cy="18263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8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Security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is to maintain integrity of University systems</a:t>
            </a:r>
          </a:p>
          <a:p>
            <a:r>
              <a:rPr lang="en-US" dirty="0" smtClean="0"/>
              <a:t>Minimum Security Standard</a:t>
            </a:r>
          </a:p>
        </p:txBody>
      </p:sp>
    </p:spTree>
    <p:extLst>
      <p:ext uri="{BB962C8B-B14F-4D97-AF65-F5344CB8AC3E}">
        <p14:creationId xmlns:p14="http://schemas.microsoft.com/office/powerpoint/2010/main" val="257012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Scan? An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172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5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a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consider:</a:t>
            </a:r>
          </a:p>
          <a:p>
            <a:pPr lvl="1"/>
            <a:r>
              <a:rPr lang="en-US" dirty="0" smtClean="0"/>
              <a:t>Is the scan going to be on production services?</a:t>
            </a:r>
          </a:p>
          <a:p>
            <a:pPr lvl="1"/>
            <a:r>
              <a:rPr lang="en-US" dirty="0" smtClean="0"/>
              <a:t>How do I want it scanned?</a:t>
            </a:r>
          </a:p>
          <a:p>
            <a:pPr lvl="1"/>
            <a:r>
              <a:rPr lang="en-US" dirty="0" smtClean="0"/>
              <a:t>Do I have the man power to fix something right away (you knew about it, why didn’t you fix it)?</a:t>
            </a:r>
          </a:p>
          <a:p>
            <a:pPr lvl="1"/>
            <a:r>
              <a:rPr lang="en-US" dirty="0" smtClean="0"/>
              <a:t>What monitoring do I have in place and how do I watch it in case something goes wrong?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66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Scanner</a:t>
            </a:r>
          </a:p>
          <a:p>
            <a:r>
              <a:rPr lang="en-US" dirty="0" smtClean="0"/>
              <a:t>Scans Windows, *nix, network infrastructures</a:t>
            </a:r>
            <a:r>
              <a:rPr lang="en-US" dirty="0"/>
              <a:t> </a:t>
            </a:r>
            <a:r>
              <a:rPr lang="en-US" dirty="0" smtClean="0"/>
              <a:t>for known vulnerabilities</a:t>
            </a:r>
          </a:p>
          <a:p>
            <a:r>
              <a:rPr lang="en-US" dirty="0" smtClean="0"/>
              <a:t>Web scanning – directory traversal, CGI vulnerability scanning</a:t>
            </a:r>
          </a:p>
          <a:p>
            <a:r>
              <a:rPr lang="en-US" dirty="0" smtClean="0"/>
              <a:t>Compliance scanning – PCIDSS, DISA, CERT, NIST, GLBA, HIPAA</a:t>
            </a:r>
          </a:p>
        </p:txBody>
      </p:sp>
    </p:spTree>
    <p:extLst>
      <p:ext uri="{BB962C8B-B14F-4D97-AF65-F5344CB8AC3E}">
        <p14:creationId xmlns:p14="http://schemas.microsoft.com/office/powerpoint/2010/main" val="187417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9725" cy="48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45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Safe Checks – Turns off possibly unsafe operations performed during scan.</a:t>
            </a:r>
          </a:p>
          <a:p>
            <a:r>
              <a:rPr lang="en-US" dirty="0" smtClean="0"/>
              <a:t>Authentication – Ability to check the server fully via SMB, Kerberos, Windows, SSH</a:t>
            </a:r>
          </a:p>
          <a:p>
            <a:r>
              <a:rPr lang="en-US" dirty="0" smtClean="0"/>
              <a:t>Plugins – Turn on or off specific types of scans</a:t>
            </a:r>
          </a:p>
          <a:p>
            <a:r>
              <a:rPr lang="en-US" dirty="0" smtClean="0"/>
              <a:t>Preferences – Granular checks (DB, Web including HTTP form authentication, CGI scans,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2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Reporting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553200" cy="424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35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Reporting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7623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76400"/>
            <a:ext cx="429577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95232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209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Vulnerability Scanning</vt:lpstr>
      <vt:lpstr>IT Security Program</vt:lpstr>
      <vt:lpstr>Why Scan? An example</vt:lpstr>
      <vt:lpstr>Planning for a scan</vt:lpstr>
      <vt:lpstr>Nessus</vt:lpstr>
      <vt:lpstr>Nessus con’t</vt:lpstr>
      <vt:lpstr>Nessus con’t</vt:lpstr>
      <vt:lpstr>Nessus Reporting</vt:lpstr>
      <vt:lpstr>Nessus Reporting con’t</vt:lpstr>
      <vt:lpstr>What do you do after reporting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Vulnerability Scanning</dc:title>
  <dc:creator>greg</dc:creator>
  <cp:lastModifiedBy>greg</cp:lastModifiedBy>
  <cp:revision>8</cp:revision>
  <dcterms:created xsi:type="dcterms:W3CDTF">2010-12-05T23:18:55Z</dcterms:created>
  <dcterms:modified xsi:type="dcterms:W3CDTF">2010-12-06T01:16:17Z</dcterms:modified>
</cp:coreProperties>
</file>