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2AB23-B6CB-413E-A7BE-EEA93203DA2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EA2AE-C8C9-4691-9693-59D6DED3B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EA2AE-C8C9-4691-9693-59D6DED3B0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BE24-F65D-40B3-85E9-ABC176185324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3D01-5B19-4356-B71F-A199F9DCBB85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CE20-CCF4-44FB-A3BE-B5901AF0AA62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A429-8280-4D1B-948B-B0DDCEA01C0A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5351-1C2B-4CA9-9A99-FC47392C626D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27F1-91C8-4139-9DB0-7D27B57E37BA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C8B9-1822-44C7-A9BD-FB81A38F8A57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3469-5CC6-49ED-B9ED-9B5DBE096231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6E11-A80C-43D9-89B0-D87A04023F5D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F33B-5FE7-4FEB-87C1-2249C828A4AB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E857-47A6-46F0-8373-2275EEEF9669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7BFA-D1A2-4539-BA8C-5DB65C21231B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15D0-798E-48AF-BB6E-D10B1F1D4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George Turner</a:t>
            </a:r>
            <a:br>
              <a:rPr lang="en-US" dirty="0" smtClean="0"/>
            </a:br>
            <a:r>
              <a:rPr lang="en-US" b="1" dirty="0" smtClean="0"/>
              <a:t>Effectiveness of Biometric Security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CS591 Semester Project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need a way to identify and verify user(s)</a:t>
            </a:r>
          </a:p>
          <a:p>
            <a:r>
              <a:rPr lang="en-US" dirty="0" smtClean="0"/>
              <a:t>Protect the identity of the user, without exposure to other malicious users</a:t>
            </a:r>
          </a:p>
          <a:p>
            <a:r>
              <a:rPr lang="en-US" dirty="0" smtClean="0"/>
              <a:t>Method should be user friendly, or risk losing user base</a:t>
            </a:r>
          </a:p>
          <a:p>
            <a:r>
              <a:rPr lang="en-US" dirty="0" smtClean="0"/>
              <a:t>Be able to assure confidence to user that the computer </a:t>
            </a:r>
            <a:r>
              <a:rPr lang="en-US" dirty="0" smtClean="0"/>
              <a:t>knows who you are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Technique (Passwords)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Easy to use, only requires the use of a keyboard</a:t>
            </a:r>
          </a:p>
          <a:p>
            <a:pPr lvl="1"/>
            <a:r>
              <a:rPr lang="en-US" dirty="0" smtClean="0"/>
              <a:t>String encryption allows for protection</a:t>
            </a:r>
          </a:p>
          <a:p>
            <a:pPr lvl="1"/>
            <a:r>
              <a:rPr lang="en-US" dirty="0" smtClean="0"/>
              <a:t>Users are confident, as this method has been used for 50 years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Easy to steal, when non-encrypted</a:t>
            </a:r>
          </a:p>
          <a:p>
            <a:pPr lvl="1"/>
            <a:r>
              <a:rPr lang="en-US" dirty="0" smtClean="0"/>
              <a:t>Requires constant changing, for better security</a:t>
            </a:r>
          </a:p>
          <a:p>
            <a:pPr lvl="1"/>
            <a:r>
              <a:rPr lang="en-US" dirty="0" smtClean="0"/>
              <a:t>Requires complexity, for better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Wikipedia: “</a:t>
            </a:r>
            <a:r>
              <a:rPr lang="en-US" dirty="0" smtClean="0"/>
              <a:t>methods for uniquely recognizing humans based upon one or more intrinsic physical or behavioral </a:t>
            </a:r>
            <a:r>
              <a:rPr lang="en-US" dirty="0" smtClean="0"/>
              <a:t>traits”</a:t>
            </a:r>
          </a:p>
          <a:p>
            <a:r>
              <a:rPr lang="en-US" dirty="0" smtClean="0"/>
              <a:t>Common Types: Fingerprint, DNA, Voice, Retina.</a:t>
            </a:r>
          </a:p>
          <a:p>
            <a:r>
              <a:rPr lang="en-US" dirty="0" smtClean="0"/>
              <a:t>Recent and continuing trends in technology make this easier and more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Wikipedia: “</a:t>
            </a:r>
            <a:r>
              <a:rPr lang="en-US" dirty="0" smtClean="0"/>
              <a:t>No two fingerprints have ever been found identical in many billions of human and automated computer </a:t>
            </a:r>
            <a:r>
              <a:rPr lang="en-US" dirty="0" smtClean="0"/>
              <a:t>comparisons”</a:t>
            </a:r>
          </a:p>
          <a:p>
            <a:r>
              <a:rPr lang="en-US" dirty="0" smtClean="0"/>
              <a:t>IAFIS, and other databases already have millions of records</a:t>
            </a:r>
          </a:p>
          <a:p>
            <a:r>
              <a:rPr lang="en-US" dirty="0" smtClean="0"/>
              <a:t>Making it’s way onto identification documents, such as driver’s license, and Passports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Fingerprint 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Easy to use, only requires a swipe of the finger</a:t>
            </a:r>
          </a:p>
          <a:p>
            <a:pPr lvl="1"/>
            <a:r>
              <a:rPr lang="en-US" dirty="0" smtClean="0"/>
              <a:t>Scan is unique for all individuals</a:t>
            </a:r>
          </a:p>
          <a:p>
            <a:pPr lvl="1"/>
            <a:r>
              <a:rPr lang="en-US" dirty="0" smtClean="0"/>
              <a:t>Scanners are getting cheaper to make (Mid grade quality for $40)</a:t>
            </a:r>
            <a:endParaRPr lang="en-US" dirty="0" smtClean="0"/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Hollywood still portrays as a “vulnerable” technology.</a:t>
            </a:r>
          </a:p>
          <a:p>
            <a:pPr lvl="1"/>
            <a:r>
              <a:rPr lang="en-US" dirty="0" smtClean="0"/>
              <a:t>Primary usage is a “password bank”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Operating System and Application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with all of the major operating systems: Windows, Linux, Mac, </a:t>
            </a:r>
            <a:r>
              <a:rPr lang="en-US" dirty="0" err="1" smtClean="0"/>
              <a:t>Ubuntu</a:t>
            </a:r>
            <a:endParaRPr lang="en-US" dirty="0" smtClean="0"/>
          </a:p>
          <a:p>
            <a:r>
              <a:rPr lang="en-US" dirty="0" smtClean="0"/>
              <a:t>Numerous SDKs for all of the major programming languages (C#, Java, Visual Basic, Delphi, etc.), ranging from Freeware to Full scale business usage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15D0-798E-48AF-BB6E-D10B1F1D42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318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George Turner Effectiveness of Biometric Security </vt:lpstr>
      <vt:lpstr>Abstract</vt:lpstr>
      <vt:lpstr>Current Technique (Passwords)</vt:lpstr>
      <vt:lpstr>Biometrics</vt:lpstr>
      <vt:lpstr>Fingerprints</vt:lpstr>
      <vt:lpstr>Current Fingerprint Scanners</vt:lpstr>
      <vt:lpstr>Operating System and Application Integration</vt:lpstr>
      <vt:lpstr>Questions?</vt:lpstr>
    </vt:vector>
  </TitlesOfParts>
  <Company>Intelligent Software Solutions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Turner Effectiveness of Biometric Security </dc:title>
  <dc:creator>Administrator</dc:creator>
  <cp:lastModifiedBy>Administrator</cp:lastModifiedBy>
  <cp:revision>7</cp:revision>
  <dcterms:created xsi:type="dcterms:W3CDTF">2010-12-06T05:01:47Z</dcterms:created>
  <dcterms:modified xsi:type="dcterms:W3CDTF">2010-12-07T05:21:47Z</dcterms:modified>
</cp:coreProperties>
</file>