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3" r:id="rId4"/>
    <p:sldId id="264" r:id="rId5"/>
    <p:sldId id="267" r:id="rId6"/>
    <p:sldId id="257" r:id="rId7"/>
    <p:sldId id="269" r:id="rId8"/>
    <p:sldId id="273" r:id="rId9"/>
    <p:sldId id="274" r:id="rId10"/>
    <p:sldId id="275" r:id="rId11"/>
    <p:sldId id="258" r:id="rId12"/>
    <p:sldId id="272" r:id="rId13"/>
    <p:sldId id="270" r:id="rId14"/>
    <p:sldId id="27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30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58095-BE14-482E-90D8-49F0F09DD690}" type="datetimeFigureOut">
              <a:rPr lang="en-US" smtClean="0"/>
              <a:t>12/8/2010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B8B1C-9EFF-4308-BC71-1AB8CDA2D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5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opbox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seweb.ucsd.edu/~hovav/dist/cloudsec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10668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“Cloud Computing”</a:t>
            </a:r>
            <a:b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your INFORMATION secure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933700"/>
            <a:ext cx="6000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90600" y="4800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Beaulah Aloysius</a:t>
            </a:r>
          </a:p>
          <a:p>
            <a:r>
              <a:rPr lang="en-US" dirty="0" smtClean="0"/>
              <a:t>CS591 – Fall 2010</a:t>
            </a:r>
          </a:p>
          <a:p>
            <a:r>
              <a:rPr lang="en-US" dirty="0" smtClean="0"/>
              <a:t>Prof: Dr. Chow</a:t>
            </a:r>
          </a:p>
          <a:p>
            <a:r>
              <a:rPr lang="en-US" dirty="0" smtClean="0"/>
              <a:t>Semester Project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VM-Leakage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VM-Leakage:</a:t>
            </a:r>
          </a:p>
          <a:p>
            <a:pPr marL="0" indent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Not just the data cache but any physical machine resources - network access, CPU branch predictors and instruction cache ,DRAM memory bus, CPU pipelines, scheduling of CPU cores and time slices, disk access ,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etc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Methods: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Measuring cache utilization :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Prime+Probe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technique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Estimate the traffic rates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Key stroke attack – timing when typing the password and recover it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9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Incidents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Example:</a:t>
            </a:r>
            <a:endParaRPr lang="en-US" sz="2400" u="sng" dirty="0" smtClean="0">
              <a:hlinkClick r:id="rId2"/>
            </a:endParaRPr>
          </a:p>
          <a:p>
            <a:pPr>
              <a:buNone/>
            </a:pPr>
            <a:r>
              <a:rPr lang="en-US" sz="2400" dirty="0" smtClean="0">
                <a:hlinkClick r:id="rId2"/>
              </a:rPr>
              <a:t>WWW.Dropbox.com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Security Issue:</a:t>
            </a:r>
          </a:p>
          <a:p>
            <a:pPr>
              <a:buNone/>
            </a:pPr>
            <a:r>
              <a:rPr lang="en-US" sz="2400" dirty="0" smtClean="0"/>
              <a:t>Open door for vulnerability</a:t>
            </a:r>
          </a:p>
          <a:p>
            <a:pPr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Proposed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Filters on publisher and user Virtual Image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Isolated VM watcher along with VMM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Incidents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21" y="1219199"/>
            <a:ext cx="470535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491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IBM - Proposed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812" y="1910556"/>
            <a:ext cx="52863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5581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VM Watcher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081213"/>
            <a:ext cx="64198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768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Suggested Reading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Hey, You, Get Off of My Cloud: Exploring Information Leakage in Third-Party Compute Clouds, CCS’2009.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  <a:hlinkClick r:id="rId2"/>
              </a:rPr>
              <a:t>http://cseweb.ucsd.edu/~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hovav/dist/cloudsec.pdf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Why Cloud 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Beaulah Aloysius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B797-A7AA-4AAD-BBA6-005997350236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8610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Based on 5 important attributes: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Multi-tenancy ( shared resources)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Massive Scalability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Elasticity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Pay as you go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Self-Provisioning of resources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12/8/2010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SPI Model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6400799" cy="423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Cloud Launches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754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Security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Infrastructure Security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Network Level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Host Level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Application Leve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Data Security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Data-in-Transit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Data-at-Rest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Data lineage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Data Provenance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Data Remanence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B797-A7AA-4AAD-BBA6-00599735023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Threats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Abuse </a:t>
            </a:r>
            <a:r>
              <a:rPr lang="en-US" sz="1800" dirty="0">
                <a:latin typeface="Arial" pitchFamily="34" charset="0"/>
                <a:ea typeface="+mj-ea"/>
                <a:cs typeface="Arial" pitchFamily="34" charset="0"/>
              </a:rPr>
              <a:t>and Nefarious Use of Cloud </a:t>
            </a: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Computing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     Ex: Anyone with valid credit card</a:t>
            </a:r>
            <a:endParaRPr lang="en-US" sz="18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2. </a:t>
            </a:r>
            <a:r>
              <a:rPr lang="en-US" sz="1800" dirty="0">
                <a:latin typeface="Arial" pitchFamily="34" charset="0"/>
                <a:ea typeface="+mj-ea"/>
                <a:cs typeface="Arial" pitchFamily="34" charset="0"/>
              </a:rPr>
              <a:t>Insecure Interfaces and </a:t>
            </a: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APIs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      Ex: Reusable Tokens, improper authorization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3.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Malicious Insider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4. Shared Technology Issues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Ex: No Isolation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5. Data Loss or Leakage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Ex: Insufficient authentication</a:t>
            </a:r>
          </a:p>
          <a:p>
            <a:pPr marL="514350" indent="-514350">
              <a:buNone/>
            </a:pPr>
            <a:endParaRPr lang="en-US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514350" indent="-514350">
              <a:buNone/>
            </a:pPr>
            <a:endParaRPr lang="en-US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Exploring Information Leakage in Third-Party Compute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Clouds – M.I.T Test Bed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Determine where in the cloud infrastructure an instance is located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Easily determine if two instances are co-resident on the same physical machine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 Attacker launch instances that will be co-resident with other user’s instances 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 Attacker exploit cross-VM information leakage once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co-resident</a:t>
            </a:r>
          </a:p>
          <a:p>
            <a:pPr marL="0" indent="0">
              <a:buNone/>
            </a:pP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Amazon : EC2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2-regions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3-availability Zones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5 instance type: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m1.small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c1.medium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m1.large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m1.xlarge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c1.xlarge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2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-more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Network probing (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nmap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hping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wget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– </a:t>
            </a:r>
            <a:r>
              <a:rPr lang="en-US" sz="1800" dirty="0"/>
              <a:t>both to identify public services hosted on EC2 and to </a:t>
            </a:r>
            <a:r>
              <a:rPr lang="en-US" sz="1800" dirty="0" smtClean="0"/>
              <a:t>provide evidence </a:t>
            </a:r>
            <a:r>
              <a:rPr lang="en-US" sz="1800" dirty="0"/>
              <a:t>of </a:t>
            </a:r>
            <a:r>
              <a:rPr lang="en-US" sz="1800" dirty="0" smtClean="0"/>
              <a:t>co-residence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EC2 map – Cloud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cartography (internal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address are statically associated to avail zone and instance type )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64008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61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Co- residence check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Namely, instances are likely co-resident if they have</a:t>
            </a:r>
          </a:p>
          <a:p>
            <a:pPr marL="0" indent="0">
              <a:buNone/>
            </a:pPr>
            <a:r>
              <a:rPr lang="en-US" sz="1800" dirty="0"/>
              <a:t>(1) matching Dom0 IP address,</a:t>
            </a:r>
          </a:p>
          <a:p>
            <a:pPr marL="0" indent="0">
              <a:buNone/>
            </a:pPr>
            <a:r>
              <a:rPr lang="en-US" sz="1800" dirty="0"/>
              <a:t>(2) small packet round-trip times, or</a:t>
            </a:r>
          </a:p>
          <a:p>
            <a:pPr marL="0" indent="0">
              <a:buNone/>
            </a:pPr>
            <a:r>
              <a:rPr lang="en-US" sz="1800" dirty="0"/>
              <a:t>(3) numerically close internal IP </a:t>
            </a:r>
            <a:r>
              <a:rPr lang="en-US" sz="1800" dirty="0" smtClean="0"/>
              <a:t>addresses</a:t>
            </a:r>
          </a:p>
          <a:p>
            <a:pPr marL="0" indent="0">
              <a:buNone/>
            </a:pPr>
            <a:r>
              <a:rPr lang="en-US" sz="1800" dirty="0" smtClean="0"/>
              <a:t>EC2: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No 2 instance of same account running simultaneously( so n instance run in n separate machines)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no more than 8 instance could be co-resident ( small ) </a:t>
            </a:r>
          </a:p>
          <a:p>
            <a:pPr marL="0" indent="0">
              <a:buNone/>
            </a:pPr>
            <a:r>
              <a:rPr lang="en-US" sz="1800" dirty="0" smtClean="0"/>
              <a:t>Placement Locality:</a:t>
            </a:r>
          </a:p>
          <a:p>
            <a:pPr marL="0" indent="0">
              <a:buNone/>
            </a:pPr>
            <a:r>
              <a:rPr lang="en-US" sz="1800" dirty="0" smtClean="0"/>
              <a:t>Sequential – Instance running sequentially are assigned to same physical machine</a:t>
            </a:r>
          </a:p>
          <a:p>
            <a:pPr marL="0" indent="0">
              <a:buNone/>
            </a:pPr>
            <a:r>
              <a:rPr lang="en-US" sz="1800" dirty="0" smtClean="0"/>
              <a:t>Parallel – 2 diff instance run at the same time, assigned to same physical machine</a:t>
            </a:r>
          </a:p>
          <a:p>
            <a:pPr marL="0" indent="0">
              <a:buNone/>
            </a:pPr>
            <a:r>
              <a:rPr lang="en-US" sz="1800" dirty="0" smtClean="0"/>
              <a:t>VM-Leakage:</a:t>
            </a:r>
          </a:p>
          <a:p>
            <a:pPr marL="0" indent="0">
              <a:buNone/>
            </a:pPr>
            <a:r>
              <a:rPr lang="en-US" sz="1800" dirty="0" smtClean="0"/>
              <a:t>Not just the data </a:t>
            </a:r>
            <a:r>
              <a:rPr lang="en-US" sz="1800" dirty="0"/>
              <a:t>cache but any physical machine </a:t>
            </a:r>
            <a:r>
              <a:rPr lang="en-US" sz="1800" dirty="0" smtClean="0"/>
              <a:t>resources - </a:t>
            </a:r>
            <a:r>
              <a:rPr lang="en-US" sz="1800" dirty="0"/>
              <a:t>network access, CPU branch predictors and instruction cache ,DRAM memory bus, CPU </a:t>
            </a:r>
            <a:r>
              <a:rPr lang="en-US" sz="1800" dirty="0" smtClean="0"/>
              <a:t>pipelines, scheduling </a:t>
            </a:r>
            <a:r>
              <a:rPr lang="en-US" sz="1800" dirty="0"/>
              <a:t>of CPU cores and time slices, disk access ,</a:t>
            </a:r>
            <a:r>
              <a:rPr lang="en-US" sz="1800" dirty="0" err="1"/>
              <a:t>etc</a:t>
            </a:r>
            <a:r>
              <a:rPr lang="en-US" sz="18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91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558</Words>
  <Application>Microsoft Office PowerPoint</Application>
  <PresentationFormat>On-screen Show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“Cloud Computing”  Is your INFORMATION secure</vt:lpstr>
      <vt:lpstr>Why Cloud ?</vt:lpstr>
      <vt:lpstr>SPI Model</vt:lpstr>
      <vt:lpstr>Cloud Launches</vt:lpstr>
      <vt:lpstr>Security</vt:lpstr>
      <vt:lpstr>Threats</vt:lpstr>
      <vt:lpstr>Exploring Information Leakage in Third-Party Compute Clouds – M.I.T Test Bed</vt:lpstr>
      <vt:lpstr>-more</vt:lpstr>
      <vt:lpstr>Co- residence check</vt:lpstr>
      <vt:lpstr>VM-Leakage</vt:lpstr>
      <vt:lpstr>Incidents</vt:lpstr>
      <vt:lpstr>Incidents</vt:lpstr>
      <vt:lpstr>IBM - Proposed</vt:lpstr>
      <vt:lpstr>VM Watcher</vt:lpstr>
      <vt:lpstr>Suggested Reading</vt:lpstr>
    </vt:vector>
  </TitlesOfParts>
  <Company>Trans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Exploring the Cloud Security</dc:title>
  <dc:creator>Ranyu</dc:creator>
  <cp:lastModifiedBy>Beaulah Aloysius</cp:lastModifiedBy>
  <cp:revision>67</cp:revision>
  <dcterms:created xsi:type="dcterms:W3CDTF">2010-12-06T06:01:07Z</dcterms:created>
  <dcterms:modified xsi:type="dcterms:W3CDTF">2010-12-08T22:29:35Z</dcterms:modified>
</cp:coreProperties>
</file>