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4" r:id="rId8"/>
    <p:sldId id="274" r:id="rId9"/>
    <p:sldId id="260" r:id="rId10"/>
    <p:sldId id="268" r:id="rId11"/>
    <p:sldId id="273" r:id="rId12"/>
    <p:sldId id="269" r:id="rId13"/>
    <p:sldId id="270" r:id="rId14"/>
    <p:sldId id="271" r:id="rId15"/>
    <p:sldId id="272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E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7" autoAdjust="0"/>
    <p:restoredTop sz="94660"/>
  </p:normalViewPr>
  <p:slideViewPr>
    <p:cSldViewPr>
      <p:cViewPr varScale="1">
        <p:scale>
          <a:sx n="68" d="100"/>
          <a:sy n="68" d="100"/>
        </p:scale>
        <p:origin x="-114" y="-1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44FA9-573D-4482-BB63-534248A4FCEB}" type="datetimeFigureOut">
              <a:rPr lang="en-US" smtClean="0"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7D444B-A5CC-4E2A-A9DC-075002AF69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ss.tresys.com/projects" TargetMode="External"/><Relationship Id="rId2" Type="http://schemas.openxmlformats.org/officeDocument/2006/relationships/hyperlink" Target="http://oss.tresys.com/projects/refpolicy/wiki/WikiStar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linuxproject.org/page/User_Resources" TargetMode="External"/><Relationship Id="rId4" Type="http://schemas.openxmlformats.org/officeDocument/2006/relationships/hyperlink" Target="http://domg472.blogspot.com/2008/05/how-to-create-integrate-and-rebuil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using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Shane </a:t>
            </a:r>
            <a:r>
              <a:rPr lang="en-US" dirty="0" err="1" smtClean="0"/>
              <a:t>Jahnke</a:t>
            </a:r>
            <a:endParaRPr lang="en-US" dirty="0" smtClean="0"/>
          </a:p>
          <a:p>
            <a:r>
              <a:rPr lang="en-US" dirty="0" smtClean="0"/>
              <a:t>CS591</a:t>
            </a:r>
          </a:p>
          <a:p>
            <a:r>
              <a:rPr lang="en-US" dirty="0" smtClean="0"/>
              <a:t>December 7,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&amp;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Installed Fedora 12 distribution</a:t>
            </a:r>
          </a:p>
          <a:p>
            <a:r>
              <a:rPr lang="en-US" dirty="0" smtClean="0"/>
              <a:t>Packages Needed:</a:t>
            </a:r>
          </a:p>
          <a:p>
            <a:pPr lvl="1"/>
            <a:r>
              <a:rPr lang="en-US" dirty="0" smtClean="0"/>
              <a:t>eclipse-slide (Eclipse with </a:t>
            </a:r>
            <a:r>
              <a:rPr lang="en-US" dirty="0" err="1" smtClean="0"/>
              <a:t>plugin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slideRemote-moduler</a:t>
            </a:r>
            <a:r>
              <a:rPr lang="en-US" dirty="0" smtClean="0"/>
              <a:t> (for policy testing)</a:t>
            </a:r>
          </a:p>
          <a:p>
            <a:pPr lvl="1"/>
            <a:r>
              <a:rPr lang="en-US" dirty="0" smtClean="0"/>
              <a:t>SSH Server (for policy testing)</a:t>
            </a:r>
          </a:p>
          <a:p>
            <a:pPr lvl="1"/>
            <a:r>
              <a:rPr lang="en-US" dirty="0" err="1" smtClean="0"/>
              <a:t>setools</a:t>
            </a:r>
            <a:r>
              <a:rPr lang="en-US" dirty="0" smtClean="0"/>
              <a:t>-console (optional GUI console)</a:t>
            </a:r>
          </a:p>
          <a:p>
            <a:r>
              <a:rPr lang="en-US" dirty="0" smtClean="0"/>
              <a:t>Used selinux-policy-3.6.32-49</a:t>
            </a:r>
          </a:p>
          <a:p>
            <a:pPr lvl="1"/>
            <a:r>
              <a:rPr lang="en-US" dirty="0" smtClean="0"/>
              <a:t>Downloaded </a:t>
            </a:r>
            <a:r>
              <a:rPr lang="en-US" dirty="0" err="1" smtClean="0"/>
              <a:t>src</a:t>
            </a:r>
            <a:r>
              <a:rPr lang="en-US" dirty="0" smtClean="0"/>
              <a:t> (</a:t>
            </a:r>
            <a:r>
              <a:rPr lang="en-US" dirty="0" err="1" smtClean="0"/>
              <a:t>refpolicy</a:t>
            </a:r>
            <a:r>
              <a:rPr lang="en-US" dirty="0" smtClean="0"/>
              <a:t>) for use with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Irssi</a:t>
            </a:r>
            <a:r>
              <a:rPr lang="en-US" dirty="0" smtClean="0"/>
              <a:t> Tutorial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Text-mode IRC client</a:t>
            </a:r>
          </a:p>
          <a:p>
            <a:r>
              <a:rPr lang="en-US" dirty="0" smtClean="0"/>
              <a:t>Create new “</a:t>
            </a:r>
            <a:r>
              <a:rPr lang="en-US" dirty="0" err="1" smtClean="0"/>
              <a:t>irssi</a:t>
            </a:r>
            <a:r>
              <a:rPr lang="en-US" dirty="0" smtClean="0"/>
              <a:t>” policy module using reference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Policy Tab</a:t>
            </a:r>
            <a:endParaRPr lang="en-US" dirty="0"/>
          </a:p>
        </p:txBody>
      </p:sp>
      <p:pic>
        <p:nvPicPr>
          <p:cNvPr id="4" name="Content Placeholder 3" descr="Screenshot-SLIDE - policy-3.6.32-49-apps-irssi - Eclipse Platform 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5054" y="1774825"/>
            <a:ext cx="5693892" cy="4625975"/>
          </a:xfrm>
        </p:spPr>
      </p:pic>
      <p:sp>
        <p:nvSpPr>
          <p:cNvPr id="12" name="Rectangle 11"/>
          <p:cNvSpPr/>
          <p:nvPr/>
        </p:nvSpPr>
        <p:spPr>
          <a:xfrm>
            <a:off x="2971800" y="5257800"/>
            <a:ext cx="1905000" cy="152400"/>
          </a:xfrm>
          <a:prstGeom prst="rect">
            <a:avLst/>
          </a:prstGeom>
          <a:noFill/>
          <a:ln>
            <a:solidFill>
              <a:srgbClr val="FF1E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162300" y="4991100"/>
            <a:ext cx="304800" cy="76200"/>
          </a:xfrm>
          <a:prstGeom prst="straightConnector1">
            <a:avLst/>
          </a:prstGeom>
          <a:ln>
            <a:solidFill>
              <a:srgbClr val="FF1E0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0" y="4648200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1E0D"/>
                </a:solidFill>
              </a:rPr>
              <a:t>Editor Tabs</a:t>
            </a:r>
            <a:endParaRPr lang="en-US" sz="1000" dirty="0">
              <a:solidFill>
                <a:srgbClr val="FF1E0D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2171699" y="2171701"/>
            <a:ext cx="304800" cy="685798"/>
          </a:xfrm>
          <a:prstGeom prst="straightConnector1">
            <a:avLst/>
          </a:prstGeom>
          <a:ln>
            <a:solidFill>
              <a:srgbClr val="FF1E0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09800" y="264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1E0D"/>
                </a:solidFill>
              </a:rPr>
              <a:t>Policy Explorer</a:t>
            </a:r>
            <a:endParaRPr lang="en-US" sz="1000" dirty="0">
              <a:solidFill>
                <a:srgbClr val="FF1E0D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2362200" y="2971800"/>
            <a:ext cx="304802" cy="152402"/>
          </a:xfrm>
          <a:prstGeom prst="straightConnector1">
            <a:avLst/>
          </a:prstGeom>
          <a:ln>
            <a:solidFill>
              <a:srgbClr val="FF1E0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3048000"/>
            <a:ext cx="609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1E0D"/>
                </a:solidFill>
              </a:rPr>
              <a:t>Layer</a:t>
            </a:r>
            <a:endParaRPr lang="en-US" sz="1000" dirty="0">
              <a:solidFill>
                <a:srgbClr val="FF1E0D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2438400" y="4953000"/>
            <a:ext cx="228600" cy="76200"/>
          </a:xfrm>
          <a:prstGeom prst="straightConnector1">
            <a:avLst/>
          </a:prstGeom>
          <a:ln>
            <a:solidFill>
              <a:srgbClr val="FF1E0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38400" y="4724400"/>
            <a:ext cx="609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1E0D"/>
                </a:solidFill>
              </a:rPr>
              <a:t>Module</a:t>
            </a:r>
            <a:endParaRPr lang="en-US" sz="1000" dirty="0">
              <a:solidFill>
                <a:srgbClr val="FF1E0D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4800600" y="5638800"/>
            <a:ext cx="228600" cy="76200"/>
          </a:xfrm>
          <a:prstGeom prst="straightConnector1">
            <a:avLst/>
          </a:prstGeom>
          <a:ln>
            <a:solidFill>
              <a:srgbClr val="FF1E0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800600" y="5410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1E0D"/>
                </a:solidFill>
              </a:rPr>
              <a:t>Build Output</a:t>
            </a:r>
            <a:endParaRPr lang="en-US" sz="1000" dirty="0">
              <a:solidFill>
                <a:srgbClr val="FF1E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Contexts Tab</a:t>
            </a:r>
            <a:endParaRPr lang="en-US" dirty="0"/>
          </a:p>
        </p:txBody>
      </p:sp>
      <p:pic>
        <p:nvPicPr>
          <p:cNvPr id="4" name="Content Placeholder 3" descr="Screenshot-SLIDE - policy-3.6.32-49-apps-irssi - Eclipse Platform -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5054" y="1774825"/>
            <a:ext cx="5693892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Tab</a:t>
            </a:r>
            <a:endParaRPr lang="en-US" dirty="0"/>
          </a:p>
        </p:txBody>
      </p:sp>
      <p:pic>
        <p:nvPicPr>
          <p:cNvPr id="4" name="Content Placeholder 3" descr="Screenshot-SLIDE - policy-3.6.32-49-apps-irssi - Eclipse Platform -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5054" y="1774825"/>
            <a:ext cx="5693892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is complicated and requires extensive knowledge of the reference policy.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SLIDE indeed makes developing policies by performing difficult tasks such as compiling, packaging, and installing policies remotely.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http://www.nsa.gov/research/selinux/</a:t>
            </a:r>
          </a:p>
          <a:p>
            <a:r>
              <a:rPr lang="en-US" dirty="0" smtClean="0">
                <a:hlinkClick r:id="rId2"/>
              </a:rPr>
              <a:t>http://docs.fedoraproject.org/selinux-user-guide/f11/en-US/</a:t>
            </a:r>
          </a:p>
          <a:p>
            <a:r>
              <a:rPr lang="en-US" dirty="0" smtClean="0">
                <a:hlinkClick r:id="rId3"/>
              </a:rPr>
              <a:t>http://oss.tresys.com/projects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domg472.blogspot.com/2008/05/how-to-create-integrate-and-rebuild.html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selinuxproject.org/page/User_Resources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SELinux</a:t>
            </a:r>
            <a:r>
              <a:rPr lang="en-US" dirty="0" smtClean="0"/>
              <a:t>?</a:t>
            </a:r>
          </a:p>
          <a:p>
            <a:r>
              <a:rPr lang="en-US" dirty="0" smtClean="0"/>
              <a:t>Changing </a:t>
            </a:r>
            <a:r>
              <a:rPr lang="en-US" dirty="0" err="1" smtClean="0"/>
              <a:t>SELinux</a:t>
            </a:r>
            <a:r>
              <a:rPr lang="en-US" dirty="0" smtClean="0"/>
              <a:t> Policies</a:t>
            </a:r>
          </a:p>
          <a:p>
            <a:r>
              <a:rPr lang="en-US" dirty="0" smtClean="0"/>
              <a:t>What is SLIDE?</a:t>
            </a:r>
          </a:p>
          <a:p>
            <a:r>
              <a:rPr lang="en-US" dirty="0" smtClean="0"/>
              <a:t>Reference Policy</a:t>
            </a:r>
          </a:p>
          <a:p>
            <a:r>
              <a:rPr lang="en-US" dirty="0" smtClean="0"/>
              <a:t>SLIDE</a:t>
            </a:r>
          </a:p>
          <a:p>
            <a:pPr lvl="1"/>
            <a:r>
              <a:rPr lang="en-US" dirty="0" smtClean="0"/>
              <a:t>Installation and Configuration</a:t>
            </a:r>
          </a:p>
          <a:p>
            <a:pPr lvl="1"/>
            <a:r>
              <a:rPr lang="en-US" dirty="0" err="1" smtClean="0"/>
              <a:t>Irssi</a:t>
            </a:r>
            <a:r>
              <a:rPr lang="en-US" dirty="0" smtClean="0"/>
              <a:t> Example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SELinux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SELinux</a:t>
            </a:r>
            <a:r>
              <a:rPr lang="en-US" dirty="0" smtClean="0"/>
              <a:t> (Security-enhanced Linux)</a:t>
            </a:r>
          </a:p>
          <a:p>
            <a:pPr lvl="1"/>
            <a:r>
              <a:rPr lang="en-US" dirty="0" smtClean="0"/>
              <a:t>Developed by the NSA</a:t>
            </a:r>
          </a:p>
          <a:p>
            <a:pPr lvl="2"/>
            <a:r>
              <a:rPr lang="en-US" dirty="0" smtClean="0"/>
              <a:t>Research Partners:  NAI Labs, SCC, MITRE</a:t>
            </a:r>
          </a:p>
          <a:p>
            <a:pPr lvl="1"/>
            <a:r>
              <a:rPr lang="en-US" dirty="0" smtClean="0"/>
              <a:t>Reference policy of the Flask security architecture</a:t>
            </a:r>
          </a:p>
          <a:p>
            <a:pPr lvl="1"/>
            <a:r>
              <a:rPr lang="en-US" dirty="0" smtClean="0"/>
              <a:t>Enforces mandatory access control policies</a:t>
            </a:r>
          </a:p>
          <a:p>
            <a:pPr lvl="2"/>
            <a:r>
              <a:rPr lang="en-US" dirty="0" smtClean="0"/>
              <a:t>Type Enforcement (TE)</a:t>
            </a:r>
          </a:p>
          <a:p>
            <a:pPr lvl="2"/>
            <a:r>
              <a:rPr lang="en-US" dirty="0" smtClean="0"/>
              <a:t>Role-based Access Control (RBAC)</a:t>
            </a:r>
          </a:p>
          <a:p>
            <a:pPr lvl="2"/>
            <a:r>
              <a:rPr lang="en-US" dirty="0" smtClean="0"/>
              <a:t>Multi-level Security (MLS)</a:t>
            </a:r>
          </a:p>
          <a:p>
            <a:pPr lvl="1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Mainstreamed into </a:t>
            </a:r>
            <a:r>
              <a:rPr lang="en-US" dirty="0" err="1" smtClean="0"/>
              <a:t>Debian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RHEL, Fedora, </a:t>
            </a:r>
            <a:r>
              <a:rPr lang="en-US" dirty="0" err="1" smtClean="0"/>
              <a:t>Gentoo</a:t>
            </a:r>
            <a:endParaRPr lang="en-US" dirty="0" smtClean="0"/>
          </a:p>
          <a:p>
            <a:pPr lvl="2"/>
            <a:r>
              <a:rPr lang="en-US" dirty="0" smtClean="0"/>
              <a:t>Ported to Solaris and FreeBSD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files are assigned a </a:t>
            </a:r>
            <a:r>
              <a:rPr lang="en-US" b="1" dirty="0" smtClean="0"/>
              <a:t>context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User</a:t>
            </a:r>
            <a:r>
              <a:rPr lang="en-US" dirty="0" smtClean="0"/>
              <a:t>: identity known to policy that is authorized for a specific set of rules</a:t>
            </a:r>
          </a:p>
          <a:p>
            <a:pPr lvl="1"/>
            <a:r>
              <a:rPr lang="en-US" b="1" dirty="0" smtClean="0"/>
              <a:t>Role</a:t>
            </a:r>
            <a:r>
              <a:rPr lang="en-US" dirty="0" smtClean="0"/>
              <a:t>: users are authorized for roles, and roles are authorized for domains</a:t>
            </a:r>
          </a:p>
          <a:p>
            <a:pPr lvl="1"/>
            <a:r>
              <a:rPr lang="en-US" b="1" dirty="0" smtClean="0"/>
              <a:t>Type</a:t>
            </a:r>
            <a:r>
              <a:rPr lang="en-US" dirty="0" smtClean="0"/>
              <a:t>: defines a domain for processes, and a type for files.</a:t>
            </a:r>
          </a:p>
          <a:p>
            <a:pPr lvl="1"/>
            <a:r>
              <a:rPr lang="en-US" b="1" dirty="0" smtClean="0"/>
              <a:t>Level</a:t>
            </a:r>
            <a:r>
              <a:rPr lang="en-US" dirty="0" smtClean="0"/>
              <a:t>:  (optional) used with MLS restrictions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 err="1" smtClean="0"/>
              <a:t>SELinux</a:t>
            </a:r>
            <a:r>
              <a:rPr lang="en-US" dirty="0" smtClean="0"/>
              <a:t>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make policy changes:</a:t>
            </a:r>
          </a:p>
          <a:p>
            <a:pPr lvl="1"/>
            <a:r>
              <a:rPr lang="en-US" dirty="0" smtClean="0"/>
              <a:t>Use Booleans, if possible</a:t>
            </a:r>
          </a:p>
          <a:p>
            <a:pPr lvl="2"/>
            <a:r>
              <a:rPr lang="en-US" dirty="0" smtClean="0"/>
              <a:t>Runtime change, no need to reload/recompile</a:t>
            </a:r>
          </a:p>
          <a:p>
            <a:pPr lvl="2"/>
            <a:r>
              <a:rPr lang="en-US" dirty="0" smtClean="0"/>
              <a:t>Configurable without knowledge of policy writing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httpd</a:t>
            </a:r>
            <a:r>
              <a:rPr lang="en-US" dirty="0" smtClean="0"/>
              <a:t> using NFS/Samba file types</a:t>
            </a:r>
            <a:endParaRPr lang="en-US" dirty="0"/>
          </a:p>
          <a:p>
            <a:pPr lvl="1"/>
            <a:r>
              <a:rPr lang="en-US" dirty="0" smtClean="0"/>
              <a:t>Match file context with domain</a:t>
            </a:r>
          </a:p>
          <a:p>
            <a:pPr lvl="2"/>
            <a:r>
              <a:rPr lang="en-US" dirty="0" smtClean="0"/>
              <a:t>Use man &lt;</a:t>
            </a:r>
            <a:r>
              <a:rPr lang="en-US" dirty="0" err="1" smtClean="0"/>
              <a:t>httpd,nfs,samba</a:t>
            </a:r>
            <a:r>
              <a:rPr lang="en-US" dirty="0" smtClean="0"/>
              <a:t>&gt;_</a:t>
            </a:r>
            <a:r>
              <a:rPr lang="en-US" dirty="0" err="1" smtClean="0"/>
              <a:t>selinux</a:t>
            </a:r>
            <a:endParaRPr lang="en-US" dirty="0"/>
          </a:p>
          <a:p>
            <a:pPr lvl="2"/>
            <a:r>
              <a:rPr lang="en-US" dirty="0" smtClean="0"/>
              <a:t>Example: sharing directory using Samba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</a:t>
            </a:r>
            <a:r>
              <a:rPr lang="en-US" dirty="0" err="1" smtClean="0"/>
              <a:t>SELinux</a:t>
            </a:r>
            <a:r>
              <a:rPr lang="en-US" dirty="0" smtClean="0"/>
              <a:t> Policies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make policy changes:</a:t>
            </a:r>
          </a:p>
          <a:p>
            <a:pPr lvl="1"/>
            <a:r>
              <a:rPr lang="en-US" dirty="0" smtClean="0"/>
              <a:t>Audit2allow</a:t>
            </a:r>
          </a:p>
          <a:p>
            <a:pPr lvl="2"/>
            <a:r>
              <a:rPr lang="en-US" dirty="0" smtClean="0"/>
              <a:t>Allows rule from logs of denied by Access Vector Cache (AVC)</a:t>
            </a:r>
          </a:p>
          <a:p>
            <a:pPr lvl="2"/>
            <a:r>
              <a:rPr lang="en-US" dirty="0" smtClean="0"/>
              <a:t>Example: audit2allow -w -a (creates packaged policy file for installation)</a:t>
            </a:r>
          </a:p>
          <a:p>
            <a:pPr lvl="1"/>
            <a:r>
              <a:rPr lang="en-US" dirty="0" smtClean="0"/>
              <a:t>Create policy (using SLIDE)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</a:t>
            </a:r>
            <a:r>
              <a:rPr lang="en-US" dirty="0" err="1" smtClean="0"/>
              <a:t>E</a:t>
            </a:r>
            <a:r>
              <a:rPr lang="en-US" b="1" dirty="0" err="1" smtClean="0"/>
              <a:t>L</a:t>
            </a:r>
            <a:r>
              <a:rPr lang="en-US" dirty="0" err="1" smtClean="0"/>
              <a:t>inux</a:t>
            </a:r>
            <a:r>
              <a:rPr lang="en-US" dirty="0" smtClean="0"/>
              <a:t> Policy </a:t>
            </a:r>
            <a:r>
              <a:rPr lang="en-US" b="1" dirty="0" smtClean="0"/>
              <a:t>I</a:t>
            </a:r>
            <a:r>
              <a:rPr lang="en-US" dirty="0" smtClean="0"/>
              <a:t>ntegrated </a:t>
            </a:r>
            <a:r>
              <a:rPr lang="en-US" b="1" dirty="0" smtClean="0"/>
              <a:t>D</a:t>
            </a:r>
            <a:r>
              <a:rPr lang="en-US" dirty="0" smtClean="0"/>
              <a:t>evelopment </a:t>
            </a:r>
            <a:r>
              <a:rPr lang="en-US" b="1" dirty="0" smtClean="0"/>
              <a:t>E</a:t>
            </a:r>
            <a:r>
              <a:rPr lang="en-US" dirty="0" smtClean="0"/>
              <a:t>nvironment</a:t>
            </a:r>
          </a:p>
          <a:p>
            <a:pPr lvl="1"/>
            <a:r>
              <a:rPr lang="en-US" dirty="0" smtClean="0"/>
              <a:t>Developed by </a:t>
            </a:r>
            <a:r>
              <a:rPr lang="en-US" dirty="0" err="1" smtClean="0"/>
              <a:t>Tresys</a:t>
            </a:r>
            <a:r>
              <a:rPr lang="en-US" dirty="0" smtClean="0"/>
              <a:t> Technology</a:t>
            </a:r>
          </a:p>
          <a:p>
            <a:pPr lvl="1"/>
            <a:r>
              <a:rPr lang="en-US" dirty="0" smtClean="0"/>
              <a:t>Eclipse </a:t>
            </a:r>
            <a:r>
              <a:rPr lang="en-US" dirty="0" err="1" smtClean="0"/>
              <a:t>Plugin</a:t>
            </a:r>
            <a:endParaRPr lang="en-US" dirty="0" smtClean="0"/>
          </a:p>
          <a:p>
            <a:pPr lvl="1"/>
            <a:r>
              <a:rPr lang="en-US" dirty="0" smtClean="0"/>
              <a:t>Integrates with Reference Policy</a:t>
            </a:r>
          </a:p>
          <a:p>
            <a:pPr lvl="1"/>
            <a:r>
              <a:rPr lang="en-US" dirty="0" smtClean="0"/>
              <a:t>Makes </a:t>
            </a:r>
            <a:r>
              <a:rPr lang="en-US" dirty="0" err="1" smtClean="0"/>
              <a:t>SELinux</a:t>
            </a:r>
            <a:r>
              <a:rPr lang="en-US" dirty="0" smtClean="0"/>
              <a:t> policy development easier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Project/Module creation wizards</a:t>
            </a:r>
          </a:p>
          <a:p>
            <a:r>
              <a:rPr lang="en-US" dirty="0" smtClean="0"/>
              <a:t>Auto-completion of interface names</a:t>
            </a:r>
          </a:p>
          <a:p>
            <a:r>
              <a:rPr lang="en-US" dirty="0" smtClean="0"/>
              <a:t>Simplifies compilation and building module packages</a:t>
            </a:r>
          </a:p>
          <a:p>
            <a:r>
              <a:rPr lang="en-US" dirty="0" smtClean="0"/>
              <a:t>Integrated remote policy installation and audit log monitoring</a:t>
            </a:r>
          </a:p>
          <a:p>
            <a:r>
              <a:rPr lang="en-US" dirty="0" smtClean="0"/>
              <a:t>Supports both modular and monolithic policy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Policy (</a:t>
            </a:r>
            <a:r>
              <a:rPr lang="en-US" dirty="0" err="1" smtClean="0"/>
              <a:t>refpolicy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NSA example policy</a:t>
            </a:r>
          </a:p>
          <a:p>
            <a:r>
              <a:rPr lang="en-US" dirty="0" smtClean="0"/>
              <a:t>Actively developed by </a:t>
            </a:r>
            <a:r>
              <a:rPr lang="en-US" dirty="0" err="1" smtClean="0"/>
              <a:t>Tresys</a:t>
            </a:r>
            <a:r>
              <a:rPr lang="en-US" dirty="0" smtClean="0"/>
              <a:t> Technology</a:t>
            </a:r>
          </a:p>
          <a:p>
            <a:r>
              <a:rPr lang="en-US" dirty="0" smtClean="0"/>
              <a:t>Complete </a:t>
            </a:r>
            <a:r>
              <a:rPr lang="en-US" dirty="0" err="1" smtClean="0"/>
              <a:t>SELinux</a:t>
            </a:r>
            <a:r>
              <a:rPr lang="en-US" dirty="0" smtClean="0"/>
              <a:t> policy</a:t>
            </a:r>
          </a:p>
          <a:p>
            <a:r>
              <a:rPr lang="en-US" dirty="0" smtClean="0"/>
              <a:t>Basis for creating policies within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817</TotalTime>
  <Words>463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SELinux using SLIDE</vt:lpstr>
      <vt:lpstr>Overview</vt:lpstr>
      <vt:lpstr>What is SELinux?</vt:lpstr>
      <vt:lpstr>SELinux Contexts</vt:lpstr>
      <vt:lpstr>Changing SELinux Policies</vt:lpstr>
      <vt:lpstr>Changing SELinux Policies (cont.)</vt:lpstr>
      <vt:lpstr>What is SLIDE?</vt:lpstr>
      <vt:lpstr>SLIDE Features</vt:lpstr>
      <vt:lpstr>Reference Policy (refpolicy)</vt:lpstr>
      <vt:lpstr>Installation &amp; Configuration</vt:lpstr>
      <vt:lpstr>Irssi Tutorial Example</vt:lpstr>
      <vt:lpstr>Private Policy Tab</vt:lpstr>
      <vt:lpstr>File Contexts Tab</vt:lpstr>
      <vt:lpstr>Interfaces Tab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SELinux using SLIDE</dc:title>
  <dc:creator>Shane</dc:creator>
  <cp:lastModifiedBy>Shane</cp:lastModifiedBy>
  <cp:revision>95</cp:revision>
  <dcterms:created xsi:type="dcterms:W3CDTF">2009-12-06T18:26:20Z</dcterms:created>
  <dcterms:modified xsi:type="dcterms:W3CDTF">2009-12-07T08:03:57Z</dcterms:modified>
</cp:coreProperties>
</file>