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2" r:id="rId9"/>
    <p:sldId id="261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788BB-9521-4D08-8AC8-4754DC049CDE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C5271-1636-43A2-AC86-03799BD885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C5271-1636-43A2-AC86-03799BD885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01027D-7FA0-4AF8-8329-E81FC0BAD5DA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0DEAC2-48FD-43E3-B16E-811E569140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mysql-real-escape-string.php" TargetMode="External"/><Relationship Id="rId2" Type="http://schemas.openxmlformats.org/officeDocument/2006/relationships/hyperlink" Target="http://www.learnphponline.com/security/sql-injection-prevention-mysql-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omepage.com/login.php?id=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omepage.com/login.php?id=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is SQL Injection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Different varieties of SQL Injection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to prevent it</a:t>
            </a:r>
          </a:p>
          <a:p>
            <a:pPr marL="514350" indent="-514350"/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Preventions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use of </a:t>
            </a:r>
            <a:r>
              <a:rPr lang="en-US" b="1" dirty="0" err="1" smtClean="0"/>
              <a:t>mysql_real_escape_string</a:t>
            </a:r>
            <a:r>
              <a:rPr lang="en-US" b="1" dirty="0" smtClean="0"/>
              <a:t>() </a:t>
            </a:r>
          </a:p>
          <a:p>
            <a:pPr>
              <a:buNone/>
            </a:pPr>
            <a:endParaRPr lang="en-US" b="1" dirty="0" smtClean="0"/>
          </a:p>
          <a:p>
            <a:pPr lvl="1">
              <a:buNone/>
            </a:pPr>
            <a:r>
              <a:rPr lang="en-US" dirty="0" smtClean="0"/>
              <a:t>$name = “‘ OR 1’”;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</a:rPr>
              <a:t>$name = </a:t>
            </a:r>
            <a:r>
              <a:rPr lang="en-US" dirty="0" err="1" smtClean="0">
                <a:solidFill>
                  <a:schemeClr val="accent1"/>
                </a:solidFill>
              </a:rPr>
              <a:t>mysql_real_escape_string</a:t>
            </a:r>
            <a:r>
              <a:rPr lang="en-US" dirty="0" smtClean="0">
                <a:solidFill>
                  <a:schemeClr val="accent1"/>
                </a:solidFill>
              </a:rPr>
              <a:t>($name); </a:t>
            </a:r>
          </a:p>
          <a:p>
            <a:pPr lvl="1">
              <a:buNone/>
            </a:pPr>
            <a:r>
              <a:rPr lang="en-US" dirty="0" smtClean="0"/>
              <a:t>$queries = “SELECT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 username = ‘$name’”;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Display</a:t>
            </a:r>
          </a:p>
          <a:p>
            <a:pPr lvl="1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'\' OR 1\''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Preventions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$ name= "'; DELETE FROM </a:t>
            </a:r>
            <a:r>
              <a:rPr lang="en-US" dirty="0" err="1" smtClean="0"/>
              <a:t>usersTb</a:t>
            </a:r>
            <a:r>
              <a:rPr lang="en-US" dirty="0" smtClean="0"/>
              <a:t> WHERE 1 or username = '";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</a:rPr>
              <a:t>$name = </a:t>
            </a:r>
            <a:r>
              <a:rPr lang="en-US" dirty="0" err="1" smtClean="0">
                <a:solidFill>
                  <a:schemeClr val="accent1"/>
                </a:solidFill>
              </a:rPr>
              <a:t>mysql_real_escape_string</a:t>
            </a:r>
            <a:r>
              <a:rPr lang="en-US" dirty="0" smtClean="0">
                <a:solidFill>
                  <a:schemeClr val="accent1"/>
                </a:solidFill>
              </a:rPr>
              <a:t>($name); </a:t>
            </a:r>
          </a:p>
          <a:p>
            <a:pPr lvl="1">
              <a:buNone/>
            </a:pPr>
            <a:r>
              <a:rPr lang="en-US" dirty="0" smtClean="0"/>
              <a:t>$query = "SELECT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'$name'";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Display</a:t>
            </a:r>
          </a:p>
          <a:p>
            <a:pPr>
              <a:buNone/>
            </a:pPr>
            <a:r>
              <a:rPr lang="en-US" dirty="0" smtClean="0"/>
              <a:t>	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'\'; DELETE FROM </a:t>
            </a:r>
            <a:r>
              <a:rPr lang="en-US" dirty="0" err="1" smtClean="0"/>
              <a:t>usersTb</a:t>
            </a:r>
            <a:r>
              <a:rPr lang="en-US" dirty="0" smtClean="0"/>
              <a:t> WHERE 1 or username = \''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http://www.learnphponline.com/security/sql-injection-prevention-mysql-php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http://php.net/manual/en/function.mysql-real-escape-string.php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SQL Injection?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SQL injection is a type of exploit in which attackers add SQL code into web page form input box or into URL’s code to make changes to databases and gain access to resources.</a:t>
            </a:r>
          </a:p>
          <a:p>
            <a:endParaRPr lang="en-US" dirty="0" smtClean="0"/>
          </a:p>
          <a:p>
            <a:r>
              <a:rPr lang="en-US" dirty="0" smtClean="0"/>
              <a:t>A form of attack on a database-driven Web site in which the attacker executes unauthorized SQL commands by taking advantage of insecure code on a system connected to the Internet.  SQL injection attacks are used to steal information from a database from which the data would normally not be available and/or to gain access to an organization's host computers through the computer that is hosting the database. (www.webopedia.com)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 before </a:t>
            </a:r>
            <a:r>
              <a:rPr lang="en-US" dirty="0" smtClean="0"/>
              <a:t>proceeding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quote (‘) is used to end the string part of SQL queries</a:t>
            </a:r>
          </a:p>
          <a:p>
            <a:endParaRPr lang="en-US" dirty="0" smtClean="0"/>
          </a:p>
          <a:p>
            <a:r>
              <a:rPr lang="en-US" dirty="0" smtClean="0"/>
              <a:t>#  tells SQL queries to halt after input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varieties of 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input form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endParaRPr lang="en-US" dirty="0" smtClean="0"/>
          </a:p>
          <a:p>
            <a:r>
              <a:rPr lang="en-US" dirty="0" smtClean="0"/>
              <a:t>By manipulating URLs</a:t>
            </a:r>
          </a:p>
          <a:p>
            <a:pPr lvl="1"/>
            <a:r>
              <a:rPr lang="en-US" dirty="0" smtClean="0">
                <a:hlinkClick r:id="rId2"/>
              </a:rPr>
              <a:t>http://homepage.com/login.php?id=2</a:t>
            </a:r>
            <a:endParaRPr lang="en-US" dirty="0" smtClean="0"/>
          </a:p>
          <a:p>
            <a:pPr lvl="1"/>
            <a:r>
              <a:rPr lang="en-US" dirty="0" smtClean="0"/>
              <a:t>‘; DROP TABLE login;’</a:t>
            </a:r>
          </a:p>
        </p:txBody>
      </p:sp>
      <p:pic>
        <p:nvPicPr>
          <p:cNvPr id="4" name="Picture 3" descr="usernamefiel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438400"/>
            <a:ext cx="4953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 input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Use to inject</a:t>
            </a:r>
          </a:p>
          <a:p>
            <a:pPr lvl="2"/>
            <a:r>
              <a:rPr lang="en-US" dirty="0" smtClean="0"/>
              <a:t>' OR 1'</a:t>
            </a:r>
          </a:p>
          <a:p>
            <a:pPr lvl="1"/>
            <a:r>
              <a:rPr lang="en-US" dirty="0" smtClean="0"/>
              <a:t>Behind the scene</a:t>
            </a:r>
          </a:p>
          <a:p>
            <a:pPr lvl="2"/>
            <a:r>
              <a:rPr lang="en-US" dirty="0" smtClean="0"/>
              <a:t>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‘ OR 1’</a:t>
            </a:r>
          </a:p>
          <a:p>
            <a:pPr lvl="2"/>
            <a:r>
              <a:rPr lang="en-US" dirty="0" smtClean="0"/>
              <a:t>Every entries in users table will be selected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happens?</a:t>
            </a:r>
          </a:p>
          <a:p>
            <a:pPr lvl="2"/>
            <a:r>
              <a:rPr lang="en-US" dirty="0" smtClean="0"/>
              <a:t>The OR of 1 will always be true, therefore attacker bypass the selection process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 input form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ok input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$name = “minh”;</a:t>
            </a:r>
          </a:p>
          <a:p>
            <a:pPr lvl="1">
              <a:buNone/>
            </a:pPr>
            <a:r>
              <a:rPr lang="en-US" dirty="0" smtClean="0"/>
              <a:t>$queries = “SELECT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 username = ‘$name’”;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 attacker input</a:t>
            </a:r>
          </a:p>
          <a:p>
            <a:pPr lvl="1">
              <a:buNone/>
            </a:pPr>
            <a:r>
              <a:rPr lang="en-US" dirty="0" smtClean="0"/>
              <a:t>$name = “‘ OR 1’”;</a:t>
            </a:r>
          </a:p>
          <a:p>
            <a:pPr lvl="1">
              <a:buNone/>
            </a:pPr>
            <a:r>
              <a:rPr lang="en-US" dirty="0" smtClean="0"/>
              <a:t>$queries = “SELECT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 username = ‘$name’”;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Display</a:t>
            </a:r>
          </a:p>
          <a:p>
            <a:pPr lvl="1">
              <a:buNone/>
            </a:pPr>
            <a:r>
              <a:rPr lang="en-US" dirty="0" smtClean="0"/>
              <a:t>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'' OR 1''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Attackers gain access to data since OR 1 will always be true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 input form 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serious attack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$ name= "'; DELETE FROM </a:t>
            </a:r>
            <a:r>
              <a:rPr lang="en-US" dirty="0" err="1" smtClean="0"/>
              <a:t>usersTb</a:t>
            </a:r>
            <a:r>
              <a:rPr lang="en-US" dirty="0" smtClean="0"/>
              <a:t> WHERE 1 or username = '";</a:t>
            </a:r>
          </a:p>
          <a:p>
            <a:pPr lvl="1">
              <a:buNone/>
            </a:pPr>
            <a:r>
              <a:rPr lang="en-US" dirty="0" smtClean="0"/>
              <a:t>$query = "SELECT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'$name'";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What it looks like in query</a:t>
            </a:r>
          </a:p>
          <a:p>
            <a:pPr>
              <a:buNone/>
            </a:pPr>
            <a:r>
              <a:rPr lang="en-US" dirty="0" smtClean="0"/>
              <a:t>	SELECT * FROM </a:t>
            </a:r>
            <a:r>
              <a:rPr lang="en-US" dirty="0" err="1" smtClean="0"/>
              <a:t>usersTb</a:t>
            </a:r>
            <a:r>
              <a:rPr lang="en-US" dirty="0" smtClean="0"/>
              <a:t> WHERE username = ' '; DELETE FROM </a:t>
            </a:r>
            <a:r>
              <a:rPr lang="en-US" dirty="0" err="1" smtClean="0"/>
              <a:t>usersTb</a:t>
            </a:r>
            <a:r>
              <a:rPr lang="en-US" dirty="0" smtClean="0"/>
              <a:t> WHERE 1 or username = ' '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By URL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simple hyperlink</a:t>
            </a:r>
          </a:p>
          <a:p>
            <a:pPr lvl="2">
              <a:buNone/>
            </a:pPr>
            <a:r>
              <a:rPr lang="en-US" dirty="0" smtClean="0">
                <a:hlinkClick r:id="rId2"/>
              </a:rPr>
              <a:t>http://homepage.com/login.php?id=2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By inputting SQL code into the URL</a:t>
            </a:r>
          </a:p>
          <a:p>
            <a:pPr lvl="1">
              <a:buNone/>
            </a:pPr>
            <a:r>
              <a:rPr lang="en-US" dirty="0" smtClean="0"/>
              <a:t>	‘; DROP TABLE login; #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You get</a:t>
            </a:r>
          </a:p>
          <a:p>
            <a:pPr lvl="1">
              <a:buNone/>
            </a:pPr>
            <a:r>
              <a:rPr lang="en-US" dirty="0" smtClean="0"/>
              <a:t>http://homepage.com/login.php?id=2‘; DROP TABLE login;  #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Result</a:t>
            </a:r>
          </a:p>
          <a:p>
            <a:pPr lvl="1">
              <a:buNone/>
            </a:pPr>
            <a:r>
              <a:rPr lang="en-US" dirty="0" smtClean="0"/>
              <a:t>	Drop the entire table of users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the number of fields length</a:t>
            </a:r>
          </a:p>
          <a:p>
            <a:pPr lvl="1"/>
            <a:r>
              <a:rPr lang="en-US" dirty="0" smtClean="0"/>
              <a:t>'; DELETE FROM </a:t>
            </a:r>
            <a:r>
              <a:rPr lang="en-US" dirty="0" err="1" smtClean="0"/>
              <a:t>usersTB</a:t>
            </a:r>
            <a:r>
              <a:rPr lang="en-US" dirty="0" smtClean="0"/>
              <a:t> WHERE 1 or username = ‘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Data types validation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err="1" smtClean="0"/>
              <a:t>mysql_real_escape_string</a:t>
            </a:r>
            <a:r>
              <a:rPr lang="en-US" b="1" dirty="0" smtClean="0"/>
              <a:t>()</a:t>
            </a:r>
          </a:p>
          <a:p>
            <a:pPr lvl="1"/>
            <a:r>
              <a:rPr lang="en-US" b="1" dirty="0" err="1" smtClean="0"/>
              <a:t>mysql_real_escape_string</a:t>
            </a:r>
            <a:r>
              <a:rPr lang="en-US" b="1" dirty="0" smtClean="0"/>
              <a:t>()</a:t>
            </a:r>
            <a:r>
              <a:rPr lang="en-US" dirty="0" smtClean="0"/>
              <a:t> calls </a:t>
            </a:r>
            <a:r>
              <a:rPr lang="en-US" dirty="0" err="1" smtClean="0"/>
              <a:t>MySQL's</a:t>
            </a:r>
            <a:r>
              <a:rPr lang="en-US" dirty="0" smtClean="0"/>
              <a:t> library function </a:t>
            </a:r>
            <a:r>
              <a:rPr lang="en-US" dirty="0" err="1" smtClean="0"/>
              <a:t>mysql_real_escape_string</a:t>
            </a:r>
            <a:r>
              <a:rPr lang="en-US" dirty="0" smtClean="0"/>
              <a:t>, which </a:t>
            </a:r>
            <a:r>
              <a:rPr lang="en-US" dirty="0" err="1" smtClean="0"/>
              <a:t>prepends</a:t>
            </a:r>
            <a:r>
              <a:rPr lang="en-US" dirty="0" smtClean="0"/>
              <a:t> backslashes to the following characters: </a:t>
            </a:r>
            <a:r>
              <a:rPr lang="en-US" i="1" dirty="0" smtClean="0"/>
              <a:t>\x00</a:t>
            </a:r>
            <a:r>
              <a:rPr lang="en-US" dirty="0" smtClean="0"/>
              <a:t>, </a:t>
            </a:r>
            <a:r>
              <a:rPr lang="en-US" i="1" dirty="0" smtClean="0"/>
              <a:t>\n</a:t>
            </a:r>
            <a:r>
              <a:rPr lang="en-US" dirty="0" smtClean="0"/>
              <a:t>, </a:t>
            </a:r>
            <a:r>
              <a:rPr lang="en-US" i="1" dirty="0" smtClean="0"/>
              <a:t>\r</a:t>
            </a:r>
            <a:r>
              <a:rPr lang="en-US" dirty="0" smtClean="0"/>
              <a:t>, </a:t>
            </a:r>
            <a:r>
              <a:rPr lang="en-US" i="1" dirty="0" smtClean="0"/>
              <a:t>\</a:t>
            </a:r>
            <a:r>
              <a:rPr lang="en-US" dirty="0" smtClean="0"/>
              <a:t>, </a:t>
            </a:r>
            <a:r>
              <a:rPr lang="en-US" i="1" dirty="0" smtClean="0"/>
              <a:t>'</a:t>
            </a:r>
            <a:r>
              <a:rPr lang="en-US" dirty="0" smtClean="0"/>
              <a:t>, </a:t>
            </a:r>
            <a:r>
              <a:rPr lang="en-US" i="1" dirty="0" smtClean="0"/>
              <a:t>"</a:t>
            </a:r>
            <a:r>
              <a:rPr lang="en-US" dirty="0" smtClean="0"/>
              <a:t> and </a:t>
            </a:r>
            <a:r>
              <a:rPr lang="en-US" i="1" dirty="0" smtClean="0"/>
              <a:t>\x1a</a:t>
            </a:r>
            <a:r>
              <a:rPr lang="en-US" dirty="0" smtClean="0"/>
              <a:t>. (php.net)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464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SQL Injection</vt:lpstr>
      <vt:lpstr>What is SQL Injection?</vt:lpstr>
      <vt:lpstr>Note before proceeding</vt:lpstr>
      <vt:lpstr>Different varieties of SQL injection</vt:lpstr>
      <vt:lpstr>By input form</vt:lpstr>
      <vt:lpstr>By input form continue…</vt:lpstr>
      <vt:lpstr>By input form continue…</vt:lpstr>
      <vt:lpstr>By URL injection</vt:lpstr>
      <vt:lpstr>Preventions</vt:lpstr>
      <vt:lpstr>Preventions continue…</vt:lpstr>
      <vt:lpstr>Preventions continue…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Injection</dc:title>
  <dc:creator>myUltimate</dc:creator>
  <cp:lastModifiedBy>Your User Name</cp:lastModifiedBy>
  <cp:revision>29</cp:revision>
  <dcterms:created xsi:type="dcterms:W3CDTF">2009-12-08T05:55:37Z</dcterms:created>
  <dcterms:modified xsi:type="dcterms:W3CDTF">2009-12-10T00:47:29Z</dcterms:modified>
</cp:coreProperties>
</file>