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84" r:id="rId3"/>
    <p:sldId id="285" r:id="rId4"/>
    <p:sldId id="288" r:id="rId5"/>
    <p:sldId id="289" r:id="rId6"/>
    <p:sldId id="287" r:id="rId7"/>
    <p:sldId id="290" r:id="rId8"/>
    <p:sldId id="291" r:id="rId9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C238408C-6839-46EE-8131-EDA75C487F2E}" type="datetimeFigureOut">
              <a:rPr lang="en-US" smtClean="0"/>
              <a:pPr/>
              <a:t>12/7/2009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87D77045-401A-4D5E-BFE3-54C21A8A66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fld id="{743653DA-8BF4-4869-96FE-9BCF43372D46}" type="datetimeFigureOut">
              <a:rPr lang="en-US" smtClean="0"/>
              <a:pPr/>
              <a:t>12/7/2009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>
              <a:defRPr sz="38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 lang="en-US" smtClean="0"/>
              <a:pPr/>
              <a:t>12/7/2009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>
              <a:buNone/>
              <a:defRPr lang="en-US" sz="4000" b="1" cap="all" dirty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>
              <a:buNone/>
              <a:defRPr sz="20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 lang="en-US" smtClean="0"/>
              <a:pPr/>
              <a:t>12/7/2009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 lang="en-US" smtClean="0"/>
              <a:pPr/>
              <a:t>12/7/2009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 lang="en-US" smtClean="0"/>
              <a:pPr/>
              <a:t>12/7/2009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 lang="en-US" smtClean="0"/>
              <a:pPr/>
              <a:t>12/7/2009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 lang="en-US" smtClean="0"/>
              <a:pPr/>
              <a:t>12/7/2009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 lang="en-US" smtClean="0"/>
              <a:pPr/>
              <a:t>12/7/2009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 lang="en-US" smtClean="0"/>
              <a:pPr/>
              <a:t>12/7/2009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lang="en-US" smtClean="0">
                <a:solidFill>
                  <a:schemeClr val="tx2"/>
                </a:solidFill>
              </a:rPr>
              <a:pPr/>
              <a:t>12/7/2009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l"/>
              <a:t>‹#›</a:t>
            </a:fld>
            <a:endParaRPr lang="en-US" sz="12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cap="none" dirty="0" smtClean="0"/>
              <a:t>.NET Code Access Security</a:t>
            </a:r>
            <a:endParaRPr lang="en-US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Code  Access Security vs. Role-Based Security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RBS</a:t>
            </a:r>
          </a:p>
          <a:p>
            <a:pPr lvl="1"/>
            <a:r>
              <a:rPr lang="en-US" dirty="0" smtClean="0"/>
              <a:t>Security identity attached to user accounts</a:t>
            </a:r>
          </a:p>
          <a:p>
            <a:pPr lvl="1"/>
            <a:r>
              <a:rPr lang="en-US" dirty="0" smtClean="0"/>
              <a:t>Access to resources specified according to user’s group membership and ACLs</a:t>
            </a:r>
          </a:p>
          <a:p>
            <a:pPr lvl="1"/>
            <a:r>
              <a:rPr lang="en-US" dirty="0" smtClean="0"/>
              <a:t>Complete trust given to code</a:t>
            </a:r>
          </a:p>
          <a:p>
            <a:r>
              <a:rPr lang="en-US" dirty="0" smtClean="0"/>
              <a:t>CAS</a:t>
            </a:r>
          </a:p>
          <a:p>
            <a:pPr lvl="1"/>
            <a:r>
              <a:rPr lang="en-US" dirty="0" smtClean="0"/>
              <a:t>Security identity linked to code</a:t>
            </a:r>
          </a:p>
          <a:p>
            <a:pPr lvl="1"/>
            <a:r>
              <a:rPr lang="en-US" dirty="0" smtClean="0"/>
              <a:t>Access to resources depends on permissions granted to code</a:t>
            </a:r>
          </a:p>
          <a:p>
            <a:pPr lvl="1"/>
            <a:r>
              <a:rPr lang="en-US" dirty="0" smtClean="0"/>
              <a:t>Code trust has to be earned depending on “evidence” it presents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can go wrong with RBS – A Scenario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7760"/>
          </a:xfrm>
        </p:spPr>
        <p:txBody>
          <a:bodyPr>
            <a:normAutofit/>
          </a:bodyPr>
          <a:lstStyle/>
          <a:p>
            <a:r>
              <a:rPr lang="en-US" dirty="0" smtClean="0"/>
              <a:t>Developer receives urgent request to build program for identifying prime numbers</a:t>
            </a:r>
          </a:p>
          <a:p>
            <a:r>
              <a:rPr lang="en-US" dirty="0" smtClean="0"/>
              <a:t>Developer Google’s for a library that supply the requested functionality</a:t>
            </a:r>
          </a:p>
          <a:p>
            <a:r>
              <a:rPr lang="en-US" dirty="0" smtClean="0"/>
              <a:t>Developer incorporates library into utility program</a:t>
            </a:r>
          </a:p>
          <a:p>
            <a:r>
              <a:rPr lang="en-US" dirty="0" smtClean="0"/>
              <a:t>Weird things start happening to computers on which the program is installed</a:t>
            </a:r>
          </a:p>
          <a:p>
            <a:r>
              <a:rPr lang="en-US" dirty="0" smtClean="0"/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Freebee.com Math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47244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None/>
            </a:pPr>
            <a:r>
              <a:rPr lang="en-US" dirty="0" smtClean="0"/>
              <a:t>bool </a:t>
            </a:r>
            <a:r>
              <a:rPr lang="en-US" sz="3000" dirty="0" smtClean="0"/>
              <a:t>Function IsPrime(int aNumber)</a:t>
            </a:r>
          </a:p>
          <a:p>
            <a:pPr>
              <a:spcAft>
                <a:spcPts val="600"/>
              </a:spcAft>
              <a:buNone/>
            </a:pPr>
            <a:r>
              <a:rPr lang="en-US" sz="3000" dirty="0" smtClean="0"/>
              <a:t>{</a:t>
            </a:r>
          </a:p>
          <a:p>
            <a:pPr>
              <a:spcAft>
                <a:spcPts val="600"/>
              </a:spcAft>
              <a:buNone/>
            </a:pPr>
            <a:r>
              <a:rPr lang="en-US" sz="3000" dirty="0" smtClean="0"/>
              <a:t>	//Randomly scramble user files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	.</a:t>
            </a:r>
          </a:p>
          <a:p>
            <a:pPr>
              <a:spcAft>
                <a:spcPts val="600"/>
              </a:spcAft>
              <a:buNone/>
            </a:pPr>
            <a:r>
              <a:rPr lang="en-US" sz="3000" dirty="0" smtClean="0"/>
              <a:t>	.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	.</a:t>
            </a:r>
            <a:endParaRPr lang="en-US" sz="3000" dirty="0" smtClean="0"/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	return realDeal(aNumber);</a:t>
            </a:r>
            <a:endParaRPr lang="en-US" sz="3000" dirty="0" smtClean="0"/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}</a:t>
            </a:r>
          </a:p>
          <a:p>
            <a:pPr>
              <a:spcAft>
                <a:spcPts val="600"/>
              </a:spcAft>
              <a:buNone/>
            </a:pPr>
            <a:endParaRPr lang="en-US" sz="3000" dirty="0" smtClean="0"/>
          </a:p>
          <a:p>
            <a:pPr>
              <a:spcAft>
                <a:spcPts val="600"/>
              </a:spcAft>
              <a:buNone/>
            </a:pPr>
            <a:endParaRPr lang="en-US" sz="3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5791200"/>
            <a:ext cx="7772400" cy="6858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Tx/>
              <a:buSzPct val="95000"/>
              <a:buFont typeface="Wingdings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Role-based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security can’t prevent this!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Tx/>
              <a:buSzPct val="95000"/>
              <a:buFont typeface="Wingdings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600"/>
              </a:spcAft>
              <a:buClrTx/>
              <a:buSzPct val="95000"/>
              <a:buFont typeface="Wingdings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.NET Application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>
            <a:normAutofit/>
          </a:bodyPr>
          <a:lstStyle/>
          <a:p>
            <a:r>
              <a:rPr lang="en-US" dirty="0" smtClean="0"/>
              <a:t>All code in a process runs in the context of one or more application “domains”</a:t>
            </a:r>
          </a:p>
          <a:p>
            <a:r>
              <a:rPr lang="en-US" dirty="0" smtClean="0"/>
              <a:t>Application domains are isolated from each other and can have differing security permissions</a:t>
            </a:r>
          </a:p>
          <a:p>
            <a:r>
              <a:rPr lang="en-US" dirty="0" smtClean="0"/>
              <a:t>Untrusted code can be loaded into a “sandboxed” domain in which very limited permissions are granted</a:t>
            </a:r>
          </a:p>
          <a:p>
            <a:r>
              <a:rPr lang="en-US" dirty="0" smtClean="0"/>
              <a:t>Attempts to use un-granted permissions raise security exceptions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64336"/>
          </a:xfrm>
        </p:spPr>
        <p:txBody>
          <a:bodyPr/>
          <a:lstStyle/>
          <a:p>
            <a:r>
              <a:rPr lang="en-US" sz="3600" dirty="0" smtClean="0"/>
              <a:t>Resources Protected by Code Access Security Permissions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445056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File I/O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Environment variables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Registry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Sockets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UI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More than 30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Administering Code Access Security Policy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060160"/>
          </a:xfrm>
        </p:spPr>
        <p:txBody>
          <a:bodyPr/>
          <a:lstStyle/>
          <a:p>
            <a:r>
              <a:rPr lang="en-US" dirty="0" smtClean="0"/>
              <a:t>Security policy established at multiple levels (Enterprise, Machine, User)</a:t>
            </a:r>
          </a:p>
          <a:p>
            <a:r>
              <a:rPr lang="en-US" dirty="0" smtClean="0"/>
              <a:t>Identity of code established by the evidence attached to it (Host: site, url, zone;  Assembly: publisher certificate, hash code)</a:t>
            </a:r>
          </a:p>
          <a:p>
            <a:r>
              <a:rPr lang="en-US" dirty="0" smtClean="0"/>
              <a:t>Groups within a policy file map evidence to permission sets via membership conditions</a:t>
            </a:r>
          </a:p>
          <a:p>
            <a:r>
              <a:rPr lang="en-US" dirty="0" smtClean="0"/>
              <a:t>Edited “Microsoft .NET Framework 2.0 Configuration” in Administrative Tools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.NET Security, O’Reilly 2003</a:t>
            </a:r>
          </a:p>
          <a:p>
            <a:r>
              <a:rPr lang="en-US" dirty="0" smtClean="0"/>
              <a:t>Improving Web Application Security – Threats and Countermeasures, Microsoft Corporation 2003</a:t>
            </a:r>
          </a:p>
          <a:p>
            <a:r>
              <a:rPr lang="en-US" dirty="0" smtClean="0"/>
              <a:t>MSDN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IntroducingPowerPoint2007</Template>
  <TotalTime>0</TotalTime>
  <Words>298</Words>
  <Application>Microsoft Office PowerPoint</Application>
  <PresentationFormat>On-screen Show (4:3)</PresentationFormat>
  <Paragraphs>48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IntroducingPowerPoint2007</vt:lpstr>
      <vt:lpstr>.NET Code Access Security</vt:lpstr>
      <vt:lpstr>Code  Access Security vs. Role-Based Security</vt:lpstr>
      <vt:lpstr>What can go wrong with RBS – A Scenario</vt:lpstr>
      <vt:lpstr>The Freebee.com Math Utility</vt:lpstr>
      <vt:lpstr>.NET Application Isolation</vt:lpstr>
      <vt:lpstr>Resources Protected by Code Access Security Permissions</vt:lpstr>
      <vt:lpstr>Administering Code Access Security Policy</vt:lpstr>
      <vt:lpstr>Resources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.NET Code Access Security</dc:title>
  <dc:subject>Code Access Security</dc:subject>
  <dc:creator/>
  <dc:description>John A. Magby
CS591, UCCS, Fall 2009</dc:description>
  <cp:lastModifiedBy/>
  <cp:revision>1</cp:revision>
  <dcterms:created xsi:type="dcterms:W3CDTF">2009-02-17T01:06:36Z</dcterms:created>
  <dcterms:modified xsi:type="dcterms:W3CDTF">2009-12-08T00:40:46Z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