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1" r:id="rId5"/>
    <p:sldId id="263" r:id="rId6"/>
    <p:sldId id="264" r:id="rId7"/>
    <p:sldId id="265" r:id="rId8"/>
    <p:sldId id="267" r:id="rId9"/>
    <p:sldId id="268" r:id="rId10"/>
    <p:sldId id="269" r:id="rId11"/>
    <p:sldId id="258" r:id="rId12"/>
    <p:sldId id="259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12/6/2009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12/6/2009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wasp.org/index.php/Category:OWASP_WebScarab_Project" TargetMode="External"/><Relationship Id="rId2" Type="http://schemas.openxmlformats.org/officeDocument/2006/relationships/hyperlink" Target="http://www.owasp.org/index.php/About_The_Open_Web_Application_Security_Projec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wasp.org/index.php/Category:OWASP_WebGoat_Project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sac.org/2007/downloads/t5-webscarab-instruction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Exploring the WebScarab Intercept Proxy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 Shuster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Reveals hidden fields.</a:t>
            </a:r>
          </a:p>
          <a:p>
            <a:pPr lvl="1"/>
            <a:r>
              <a:rPr lang="en-US" dirty="0" smtClean="0"/>
              <a:t>No browser plug-ins needed.</a:t>
            </a:r>
          </a:p>
          <a:p>
            <a:r>
              <a:rPr lang="en-US" dirty="0" smtClean="0"/>
              <a:t>Alters response HTML.</a:t>
            </a:r>
          </a:p>
          <a:p>
            <a:r>
              <a:rPr lang="en-US" dirty="0" smtClean="0"/>
              <a:t>Alter hidden field values.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988734"/>
            <a:ext cx="4038600" cy="4298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OWASP Projects</a:t>
            </a:r>
          </a:p>
          <a:p>
            <a:pPr lvl="1"/>
            <a:r>
              <a:rPr lang="en-US" dirty="0" smtClean="0"/>
              <a:t>Explore the remaining features not covered of WebScarab.</a:t>
            </a:r>
          </a:p>
          <a:p>
            <a:pPr lvl="1"/>
            <a:r>
              <a:rPr lang="en-US" dirty="0" smtClean="0"/>
              <a:t>Fully explore the insecurities of WebGoat.</a:t>
            </a:r>
          </a:p>
          <a:p>
            <a:r>
              <a:rPr lang="en-US" dirty="0" smtClean="0"/>
              <a:t>Web Hacking</a:t>
            </a:r>
          </a:p>
          <a:p>
            <a:pPr lvl="1"/>
            <a:r>
              <a:rPr lang="en-US" dirty="0" smtClean="0"/>
              <a:t>Fully explore intercept proxy based hacking activities.</a:t>
            </a:r>
          </a:p>
          <a:p>
            <a:pPr lvl="1"/>
            <a:r>
              <a:rPr lang="en-US" dirty="0" smtClean="0"/>
              <a:t>Explorer other web hacking topics.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OWASP</a:t>
            </a:r>
          </a:p>
          <a:p>
            <a:pPr lvl="1"/>
            <a:r>
              <a:rPr lang="en-US" dirty="0" smtClean="0"/>
              <a:t>About The Open Web Application Security Project</a:t>
            </a:r>
          </a:p>
          <a:p>
            <a:pPr lvl="2"/>
            <a:r>
              <a:rPr lang="en-US" dirty="0" smtClean="0">
                <a:hlinkClick r:id="rId2"/>
              </a:rPr>
              <a:t>http://www.owasp.org/index.php/About_The_Open_Web_Application_Security_Project</a:t>
            </a:r>
            <a:endParaRPr lang="en-US" dirty="0" smtClean="0"/>
          </a:p>
          <a:p>
            <a:pPr lvl="1"/>
            <a:r>
              <a:rPr lang="en-US" dirty="0" smtClean="0"/>
              <a:t>OWASP WebScarab Project</a:t>
            </a:r>
          </a:p>
          <a:p>
            <a:pPr lvl="2"/>
            <a:r>
              <a:rPr lang="en-US" dirty="0" smtClean="0">
                <a:hlinkClick r:id="rId3"/>
              </a:rPr>
              <a:t>http://www.owasp.org/index.php/Category:OWASP_WebScarab_Project</a:t>
            </a:r>
            <a:endParaRPr lang="en-US" dirty="0" smtClean="0"/>
          </a:p>
          <a:p>
            <a:pPr lvl="1"/>
            <a:r>
              <a:rPr lang="en-US" dirty="0" smtClean="0"/>
              <a:t>OWASP WebGoat Project</a:t>
            </a:r>
          </a:p>
          <a:p>
            <a:pPr lvl="2"/>
            <a:r>
              <a:rPr lang="en-US" dirty="0" smtClean="0">
                <a:hlinkClick r:id="rId4"/>
              </a:rPr>
              <a:t>http://www.owasp.org/index.php/Category:OWASP_WebGoat_Project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r>
              <a:rPr lang="en-US" sz="1600" dirty="0" smtClean="0"/>
              <a:t>(cont)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ACSAC</a:t>
            </a:r>
          </a:p>
          <a:p>
            <a:pPr lvl="1"/>
            <a:r>
              <a:rPr lang="en-US" dirty="0" smtClean="0"/>
              <a:t>The interactive HTTP proxy WebScarab – Installation and Basic Use</a:t>
            </a:r>
          </a:p>
          <a:p>
            <a:pPr lvl="2"/>
            <a:r>
              <a:rPr lang="en-US" dirty="0" smtClean="0">
                <a:hlinkClick r:id="rId2"/>
              </a:rPr>
              <a:t>http://www.acsac.org/2007/downloads/t5-webscarab-instructions.pdf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Hacking</a:t>
            </a:r>
          </a:p>
          <a:p>
            <a:pPr lvl="1"/>
            <a:r>
              <a:rPr lang="en-US" dirty="0" smtClean="0"/>
              <a:t>White Hat</a:t>
            </a:r>
          </a:p>
          <a:p>
            <a:pPr lvl="1"/>
            <a:r>
              <a:rPr lang="en-US" dirty="0" smtClean="0"/>
              <a:t>Black Hat</a:t>
            </a:r>
          </a:p>
          <a:p>
            <a:pPr lvl="1"/>
            <a:r>
              <a:rPr lang="en-US" dirty="0" smtClean="0"/>
              <a:t>Web Hacking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r>
              <a:rPr lang="en-US" sz="1600" dirty="0" smtClean="0"/>
              <a:t>(cont)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Hacking</a:t>
            </a:r>
          </a:p>
          <a:p>
            <a:pPr lvl="1"/>
            <a:r>
              <a:rPr lang="en-US" dirty="0" smtClean="0"/>
              <a:t>OWASP</a:t>
            </a:r>
          </a:p>
          <a:p>
            <a:pPr lvl="1"/>
            <a:r>
              <a:rPr lang="en-US" dirty="0" smtClean="0"/>
              <a:t>Intercept Proxies</a:t>
            </a:r>
          </a:p>
          <a:p>
            <a:pPr lvl="2"/>
            <a:r>
              <a:rPr lang="en-US" dirty="0" smtClean="0"/>
              <a:t>WebScarab</a:t>
            </a:r>
          </a:p>
          <a:p>
            <a:pPr lvl="1"/>
            <a:r>
              <a:rPr lang="en-US" dirty="0" smtClean="0"/>
              <a:t>WebGoat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Hacking</a:t>
            </a:r>
          </a:p>
          <a:p>
            <a:pPr lvl="1"/>
            <a:r>
              <a:rPr lang="en-US" dirty="0" smtClean="0"/>
              <a:t>Only intercept proxy related web hacking explored.</a:t>
            </a:r>
          </a:p>
          <a:p>
            <a:r>
              <a:rPr lang="en-US" dirty="0" smtClean="0"/>
              <a:t>Intercept Proxies</a:t>
            </a:r>
          </a:p>
          <a:p>
            <a:pPr lvl="1"/>
            <a:r>
              <a:rPr lang="en-US" dirty="0" smtClean="0"/>
              <a:t>Only WebScarab was explored.</a:t>
            </a:r>
          </a:p>
          <a:p>
            <a:r>
              <a:rPr lang="en-US" dirty="0" smtClean="0"/>
              <a:t>WebScarab</a:t>
            </a:r>
          </a:p>
          <a:p>
            <a:pPr lvl="1"/>
            <a:r>
              <a:rPr lang="en-US" dirty="0" smtClean="0"/>
              <a:t>Only a subset of WebScarab’s features was explored.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WebScarab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Platform Independent</a:t>
            </a:r>
          </a:p>
          <a:p>
            <a:pPr lvl="1"/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No installation necessary.</a:t>
            </a:r>
          </a:p>
          <a:p>
            <a:r>
              <a:rPr lang="en-US" dirty="0" smtClean="0"/>
              <a:t>Browser Independent</a:t>
            </a:r>
          </a:p>
          <a:p>
            <a:pPr lvl="1"/>
            <a:r>
              <a:rPr lang="en-US" dirty="0" smtClean="0"/>
              <a:t>Acts as a proxy.</a:t>
            </a:r>
          </a:p>
          <a:p>
            <a:pPr lvl="1"/>
            <a:r>
              <a:rPr lang="en-US" dirty="0" smtClean="0"/>
              <a:t>No plug-ins needed.</a:t>
            </a:r>
          </a:p>
          <a:p>
            <a:r>
              <a:rPr lang="en-US" dirty="0" smtClean="0"/>
              <a:t>More then an Intercept Proxy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WebScarab </a:t>
            </a:r>
            <a:r>
              <a:rPr lang="en-US" sz="1600" dirty="0" smtClean="0"/>
              <a:t>(cont)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Beyond an Intercept Proxy</a:t>
            </a:r>
          </a:p>
          <a:p>
            <a:pPr lvl="1"/>
            <a:r>
              <a:rPr lang="en-US" dirty="0" smtClean="0"/>
              <a:t>Provides all the features of plug-ins such as HackBar.</a:t>
            </a:r>
          </a:p>
          <a:p>
            <a:pPr lvl="1"/>
            <a:r>
              <a:rPr lang="en-US" dirty="0" smtClean="0"/>
              <a:t>Encoding and decoding tools.</a:t>
            </a:r>
          </a:p>
          <a:p>
            <a:pPr lvl="1"/>
            <a:r>
              <a:rPr lang="en-US" dirty="0" smtClean="0"/>
              <a:t>Scriptable attacks.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Interception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Fine grained control of request interception.</a:t>
            </a:r>
          </a:p>
          <a:p>
            <a:pPr lvl="1"/>
            <a:r>
              <a:rPr lang="en-US" dirty="0" smtClean="0"/>
              <a:t>Request Type</a:t>
            </a:r>
            <a:endParaRPr lang="en-US" dirty="0" smtClean="0"/>
          </a:p>
          <a:p>
            <a:pPr lvl="1"/>
            <a:r>
              <a:rPr lang="en-US" dirty="0" smtClean="0"/>
              <a:t>Mime Type</a:t>
            </a:r>
          </a:p>
          <a:p>
            <a:pPr lvl="1"/>
            <a:r>
              <a:rPr lang="en-US" dirty="0" smtClean="0"/>
              <a:t>Regex</a:t>
            </a:r>
          </a:p>
          <a:p>
            <a:pPr lvl="1"/>
            <a:r>
              <a:rPr lang="en-US" dirty="0" smtClean="0"/>
              <a:t>Path Excludes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031596"/>
            <a:ext cx="4343400" cy="2769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Alteration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Parsed or raw.</a:t>
            </a:r>
          </a:p>
          <a:p>
            <a:r>
              <a:rPr lang="en-US" dirty="0" smtClean="0"/>
              <a:t>Edit any part of the request.</a:t>
            </a: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981200"/>
            <a:ext cx="4419600" cy="3192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</a:t>
            </a:r>
            <a:r>
              <a:rPr lang="en-US" dirty="0" smtClean="0"/>
              <a:t>Alteration </a:t>
            </a:r>
            <a:r>
              <a:rPr lang="en-US" sz="1600" dirty="0" smtClean="0"/>
              <a:t>(cont)</a:t>
            </a:r>
            <a:endParaRPr lang="en-US" sz="1600" dirty="0"/>
          </a:p>
        </p:txBody>
      </p:sp>
      <p:pic>
        <p:nvPicPr>
          <p:cNvPr id="9" name="Content Placeholder 8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" y="2042319"/>
            <a:ext cx="34194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Content Placeholder 9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7762" y="2042319"/>
            <a:ext cx="34194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237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Exploring the WebScarab Intercept Proxy</vt:lpstr>
      <vt:lpstr>Overview</vt:lpstr>
      <vt:lpstr>Overview (cont)</vt:lpstr>
      <vt:lpstr>Research Constraints</vt:lpstr>
      <vt:lpstr>WebScarab</vt:lpstr>
      <vt:lpstr>WebScarab (cont)</vt:lpstr>
      <vt:lpstr>Request Interception</vt:lpstr>
      <vt:lpstr>Request Alteration</vt:lpstr>
      <vt:lpstr>Request Alteration (cont)</vt:lpstr>
      <vt:lpstr>Hidden Fields</vt:lpstr>
      <vt:lpstr>Future Research</vt:lpstr>
      <vt:lpstr>References</vt:lpstr>
      <vt:lpstr>References (cont)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WebScarab Intercept Proxy</dc:title>
  <dc:creator/>
  <cp:lastModifiedBy>Chris Shuster</cp:lastModifiedBy>
  <cp:revision>24</cp:revision>
  <dcterms:created xsi:type="dcterms:W3CDTF">2006-08-16T00:00:00Z</dcterms:created>
  <dcterms:modified xsi:type="dcterms:W3CDTF">2009-12-07T00:25:28Z</dcterms:modified>
</cp:coreProperties>
</file>