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2"/>
  </p:notesMasterIdLst>
  <p:sldIdLst>
    <p:sldId id="256" r:id="rId2"/>
    <p:sldId id="258" r:id="rId3"/>
    <p:sldId id="262" r:id="rId4"/>
    <p:sldId id="259" r:id="rId5"/>
    <p:sldId id="261" r:id="rId6"/>
    <p:sldId id="260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63" r:id="rId15"/>
    <p:sldId id="274" r:id="rId16"/>
    <p:sldId id="275" r:id="rId17"/>
    <p:sldId id="276" r:id="rId18"/>
    <p:sldId id="277" r:id="rId19"/>
    <p:sldId id="279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761" autoAdjust="0"/>
    <p:restoredTop sz="83864" autoAdjust="0"/>
  </p:normalViewPr>
  <p:slideViewPr>
    <p:cSldViewPr>
      <p:cViewPr varScale="1">
        <p:scale>
          <a:sx n="87" d="100"/>
          <a:sy n="87" d="100"/>
        </p:scale>
        <p:origin x="-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49795-5827-4E90-9833-1AF4EC9B31A1}" type="datetimeFigureOut">
              <a:rPr lang="en-US" smtClean="0"/>
              <a:pPr/>
              <a:t>12/7/2009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8BA0E-94CA-4388-9832-86822E5B63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Control Resources – 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CDSFramework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these object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classes cannot be placed in normal resource definitions and used in shared resources, because instances of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classes share the creating domain’s type and cannot be separately labeled. These object classes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cannot become part of the domain either, because accesses that use these classes would connect domains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directly to domains.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8BA0E-94CA-4388-9832-86822E5B638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8BA0E-94CA-4388-9832-86822E5B638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8BA0E-94CA-4388-9832-86822E5B638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5203-6C97-4935-BF2C-76BC2F060A38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Ben Stroud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00767-A38E-4A57-B321-EF90631353D9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 Stroud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F41E1-81BB-46C4-8D7D-E4D018D6D9E0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 Stroud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>
          <a:xfrm>
            <a:off x="3276600" y="6203667"/>
            <a:ext cx="2590800" cy="384048"/>
          </a:xfrm>
        </p:spPr>
        <p:txBody>
          <a:bodyPr/>
          <a:lstStyle>
            <a:lvl1pPr algn="ctr">
              <a:defRPr/>
            </a:lvl1pPr>
          </a:lstStyle>
          <a:p>
            <a:fld id="{36155A0E-556C-4009-89BA-D489786361C1}" type="datetime1">
              <a:rPr lang="en-US" smtClean="0"/>
              <a:pPr/>
              <a:t>12/7/2009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>
          <a:xfrm>
            <a:off x="8229600" y="6181531"/>
            <a:ext cx="609600" cy="457200"/>
          </a:xfrm>
        </p:spPr>
        <p:txBody>
          <a:bodyPr/>
          <a:lstStyle>
            <a:lvl1pPr algn="ctr">
              <a:defRPr/>
            </a:lvl1pPr>
          </a:lstStyle>
          <a:p>
            <a:fld id="{A98679A1-AC42-4FCB-92DD-45E1CB6A2F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>
          <a:xfrm>
            <a:off x="457200" y="6203667"/>
            <a:ext cx="1828800" cy="384048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Ben Stroud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58D5E-1E39-4B9B-B2F2-13D417F9EB7A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 Stroud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2A4E-C5D3-4B93-ABC5-AE86980C702B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 Stroud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 Stroud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6690-1EA8-4390-BE08-711604D7B62D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D92EE-8F0B-4B61-84E0-94AB36F7EE71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 Stroud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7A043-4D01-425B-9CB4-ACAC1429CFE6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Ben Stroud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CF04D0E-B7EF-4487-B213-88E253A406B7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Ben Stroud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1285F-E32B-42F5-B6A2-F16B1F678D0F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Ben Stroud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428B6C2-3406-49C3-9C98-125F21261110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Ben Stroud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8679A1-AC42-4FCB-92DD-45E1CB6A2F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Ben Stroud</a:t>
            </a:r>
          </a:p>
          <a:p>
            <a:r>
              <a:rPr lang="en-US" dirty="0" smtClean="0"/>
              <a:t>CS591</a:t>
            </a:r>
          </a:p>
          <a:p>
            <a:r>
              <a:rPr lang="en-US" dirty="0" smtClean="0"/>
              <a:t>Fall 09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Unlocking the Power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SELinux</a:t>
            </a:r>
            <a:r>
              <a:rPr lang="en-US" dirty="0" smtClean="0"/>
              <a:t> by </a:t>
            </a:r>
            <a:r>
              <a:rPr lang="en-US" dirty="0"/>
              <a:t>Utilizing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CDS Framework 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iew_navigator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905000"/>
            <a:ext cx="2562330" cy="3886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Framework Navigator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1676400"/>
            <a:ext cx="46482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arenR"/>
            </a:pPr>
            <a:r>
              <a:rPr lang="en-US" sz="2400" dirty="0" smtClean="0"/>
              <a:t>Project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400" dirty="0" smtClean="0"/>
              <a:t>System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Multiple systems can exist in a single project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Each system will be translated into an </a:t>
            </a:r>
            <a:r>
              <a:rPr lang="en-US" dirty="0" err="1" smtClean="0"/>
              <a:t>SELinux</a:t>
            </a:r>
            <a:r>
              <a:rPr lang="en-US" dirty="0" smtClean="0"/>
              <a:t> policy that can be installed on a machine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400" dirty="0" smtClean="0"/>
              <a:t>Policy Items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Broken down by domains into High, Middle, and Low.  High and Low are decomposed into other domains and resources.</a:t>
            </a:r>
          </a:p>
          <a:p>
            <a:pPr marL="342900" indent="-342900">
              <a:buFont typeface="+mj-lt"/>
              <a:buAutoNum type="arabicParenR"/>
            </a:pPr>
            <a:r>
              <a:rPr lang="en-US" sz="2400" dirty="0" smtClean="0"/>
              <a:t>Custom Additions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Hooks into the </a:t>
            </a:r>
            <a:r>
              <a:rPr lang="en-US" dirty="0" err="1" smtClean="0"/>
              <a:t>SELinux</a:t>
            </a:r>
            <a:r>
              <a:rPr lang="en-US" dirty="0" smtClean="0"/>
              <a:t> base policy that the project builds on</a:t>
            </a:r>
            <a:r>
              <a:rPr lang="en-US" dirty="0" smtClean="0">
                <a:solidFill>
                  <a:prstClr val="white"/>
                </a:solidFill>
              </a:rPr>
              <a:t> </a:t>
            </a:r>
            <a:r>
              <a:rPr lang="en-US" sz="1200" dirty="0" smtClean="0">
                <a:solidFill>
                  <a:prstClr val="white"/>
                </a:solidFill>
              </a:rPr>
              <a:t>[1]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943600"/>
            <a:ext cx="2362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created by Tresys Technology</a:t>
            </a:r>
            <a:endParaRPr lang="en-US" sz="9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04332A3-59F3-4CAA-9ADA-390A4176B445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Ben Stroud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Editor and Palette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6172200"/>
            <a:ext cx="3810000" cy="228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Original images created by Tresys Technology</a:t>
            </a:r>
            <a:endParaRPr lang="en-US" sz="900" dirty="0"/>
          </a:p>
        </p:txBody>
      </p:sp>
      <p:pic>
        <p:nvPicPr>
          <p:cNvPr id="10" name="Content Placeholder 9" descr="view_editor(original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6415" y="1633907"/>
            <a:ext cx="7351169" cy="4352185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043A1F6-BF83-4AA0-8958-4BDC45CACFC6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Ben Stroud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iew_pro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524000"/>
            <a:ext cx="2249715" cy="4572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172200"/>
            <a:ext cx="2362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created by Tresys Technology</a:t>
            </a:r>
            <a:endParaRPr lang="en-US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1524000"/>
            <a:ext cx="464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Display / Edit properties for selected item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Select multiple items at once to modify their properties simultaneously </a:t>
            </a:r>
            <a:r>
              <a:rPr lang="en-US" dirty="0" smtClean="0">
                <a:solidFill>
                  <a:prstClr val="white"/>
                </a:solidFill>
              </a:rPr>
              <a:t>[1]</a:t>
            </a:r>
            <a:endParaRPr lang="en-US" sz="24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1FFE32-E45D-495E-AD99-9C56D1F5CC4B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Ben Stroud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iew_proble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4267200"/>
            <a:ext cx="7485270" cy="19627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6248400"/>
            <a:ext cx="2362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created by Tresys Technology</a:t>
            </a:r>
            <a:endParaRPr lang="en-US" sz="9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524000"/>
            <a:ext cx="762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Behaves like the error output pane of most IDEs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Displays all errors detected in the user’s CDS at build time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Select an error and the corresponding item within the editor will be selected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Some problems can be solved using the “Quick Fix” option </a:t>
            </a:r>
            <a:r>
              <a:rPr lang="en-US" dirty="0" smtClean="0">
                <a:solidFill>
                  <a:prstClr val="white"/>
                </a:solidFill>
              </a:rPr>
              <a:t>[1]</a:t>
            </a: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778C88B-BBAC-452A-987B-0242BD48B001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Ben Stroud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in_perspectiv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66091" y="1524000"/>
            <a:ext cx="6811818" cy="4572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Snapshot of </a:t>
            </a:r>
            <a:r>
              <a:rPr lang="en-US" dirty="0" err="1" smtClean="0"/>
              <a:t>CDSFramework</a:t>
            </a:r>
            <a:r>
              <a:rPr lang="en-US" dirty="0" smtClean="0"/>
              <a:t> IDE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6172200"/>
            <a:ext cx="2362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created by Tresys Technology</a:t>
            </a:r>
            <a:endParaRPr lang="en-US" sz="9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9AB7A1-CEF3-40DF-BC43-9C4BF17B7715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Ben Stroud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CDS IDE converts a security architecture diagram created via the editor into an </a:t>
            </a:r>
            <a:r>
              <a:rPr lang="en-US" dirty="0" err="1" smtClean="0"/>
              <a:t>SELinux</a:t>
            </a:r>
            <a:r>
              <a:rPr lang="en-US" dirty="0" smtClean="0"/>
              <a:t> security policy</a:t>
            </a:r>
          </a:p>
          <a:p>
            <a:r>
              <a:rPr lang="en-US" dirty="0" smtClean="0"/>
              <a:t>The IDE creates an </a:t>
            </a:r>
            <a:r>
              <a:rPr lang="en-US" dirty="0" err="1" smtClean="0"/>
              <a:t>SELinux</a:t>
            </a:r>
            <a:r>
              <a:rPr lang="en-US" dirty="0" smtClean="0"/>
              <a:t> policy module that SLIDE compiles into the binary policy </a:t>
            </a:r>
            <a:r>
              <a:rPr lang="en-US" sz="1800" dirty="0" smtClean="0"/>
              <a:t>[4]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does the graphic translate into a policy?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004B272-CDA5-4775-A543-5BEA7E6514F6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Ben Stroud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SLIDE (Foundation for CDS Framework)</a:t>
            </a:r>
          </a:p>
          <a:p>
            <a:pPr lvl="1"/>
            <a:r>
              <a:rPr lang="en-US" dirty="0" smtClean="0"/>
              <a:t>Administrator can write/edit policies at a lower level to create a CDS</a:t>
            </a:r>
            <a:r>
              <a:rPr lang="en-US" sz="1900" dirty="0" smtClean="0"/>
              <a:t>[5].</a:t>
            </a:r>
            <a:r>
              <a:rPr lang="en-US" dirty="0" smtClean="0"/>
              <a:t>  We lose the intuitive graphical language, but still have the ability to work within an IDE</a:t>
            </a:r>
            <a:endParaRPr lang="en-US" sz="1900" dirty="0" smtClean="0"/>
          </a:p>
          <a:p>
            <a:r>
              <a:rPr lang="en-US" dirty="0" err="1" smtClean="0"/>
              <a:t>SELinux</a:t>
            </a:r>
            <a:r>
              <a:rPr lang="en-US" dirty="0" smtClean="0"/>
              <a:t> Policy Editor (</a:t>
            </a:r>
            <a:r>
              <a:rPr lang="en-US" dirty="0" err="1" smtClean="0"/>
              <a:t>SEEdit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GUI based IDE with some optional command line interfaces available </a:t>
            </a:r>
            <a:r>
              <a:rPr lang="en-US" sz="1900" dirty="0" smtClean="0"/>
              <a:t>[7] </a:t>
            </a:r>
            <a:endParaRPr lang="en-US" dirty="0" smtClean="0"/>
          </a:p>
          <a:p>
            <a:pPr lvl="1"/>
            <a:r>
              <a:rPr lang="en-US" dirty="0" smtClean="0"/>
              <a:t>Relatively low level, text based</a:t>
            </a:r>
          </a:p>
          <a:p>
            <a:pPr lvl="1"/>
            <a:r>
              <a:rPr lang="en-US" dirty="0" smtClean="0"/>
              <a:t>Some details of raw policy creation is hidden (Simplified Policy Description Language (SPDL)) </a:t>
            </a:r>
            <a:r>
              <a:rPr lang="en-US" sz="1900" dirty="0" smtClean="0"/>
              <a:t>[6]</a:t>
            </a:r>
            <a:r>
              <a:rPr lang="en-US" dirty="0" smtClean="0"/>
              <a:t>.</a:t>
            </a:r>
          </a:p>
          <a:p>
            <a:r>
              <a:rPr lang="en-US" dirty="0" smtClean="0"/>
              <a:t>Edit the plain text policy with your favorite text editor</a:t>
            </a:r>
          </a:p>
          <a:p>
            <a:pPr lvl="1"/>
            <a:r>
              <a:rPr lang="en-US" dirty="0" smtClean="0"/>
              <a:t>Total control of exact shaping of the policy</a:t>
            </a:r>
          </a:p>
          <a:p>
            <a:pPr lvl="1"/>
            <a:r>
              <a:rPr lang="en-US" dirty="0" smtClean="0"/>
              <a:t>Steep learning curve and high chance for error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Alternatives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1E24940-AA2D-4873-B304-5D076A2925B4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Ben Stroud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 have said that a CDS is contrary to the original idea of Mandatory Access Control (MAC) which tries to force rigid security rules without room for different interpretations depending on the situation</a:t>
            </a:r>
            <a:r>
              <a:rPr lang="en-US" sz="1900" dirty="0" smtClean="0"/>
              <a:t>[8].</a:t>
            </a:r>
          </a:p>
          <a:p>
            <a:r>
              <a:rPr lang="en-US" dirty="0" smtClean="0"/>
              <a:t>Implementing a CDS allows the well meaning admin to push through system modifications while focused narrowly on the current problem at hand, potentially overlooking larger system wide security concerns.</a:t>
            </a:r>
          </a:p>
          <a:p>
            <a:r>
              <a:rPr lang="en-US" dirty="0" smtClean="0"/>
              <a:t>People often avoid implementing a CDS on a system until it is absolutely necessary and no other way of accomplishing a goal is possible within the confines of an established MAC based system, which may not be a bad thing.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Criticisms of CDSs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AE5587A-C585-4A92-8DA8-F8718A1C10C8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Ben Stroud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CDS Framework IDE is a powerful tool for administrators trying to accomplish specific tasks relying on information sharing within an </a:t>
            </a:r>
            <a:r>
              <a:rPr lang="en-US" dirty="0" err="1" smtClean="0"/>
              <a:t>SELinux</a:t>
            </a:r>
            <a:r>
              <a:rPr lang="en-US" dirty="0" smtClean="0"/>
              <a:t> environment.</a:t>
            </a:r>
          </a:p>
          <a:p>
            <a:r>
              <a:rPr lang="en-US" dirty="0" smtClean="0"/>
              <a:t>It takes the often complex process of policy creation/editing and simplifies it using an intuitive graphical language that is translated into functional </a:t>
            </a:r>
            <a:r>
              <a:rPr lang="en-US" dirty="0" err="1" smtClean="0"/>
              <a:t>SELinux</a:t>
            </a:r>
            <a:r>
              <a:rPr lang="en-US" dirty="0" smtClean="0"/>
              <a:t> policies.</a:t>
            </a:r>
          </a:p>
          <a:p>
            <a:r>
              <a:rPr lang="en-US" dirty="0" smtClean="0"/>
              <a:t>Domain isolation exists for a reason.  If CDSs are overused they could compromise the security of the overall system.</a:t>
            </a:r>
          </a:p>
          <a:p>
            <a:r>
              <a:rPr lang="en-US" dirty="0" smtClean="0"/>
              <a:t>“With great power comes great responsibility.”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Conclusion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C784FB-0F45-4373-A6AD-58ABD183356A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Ben Stroud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[1] Tresys Technology, LLC, “CDS Framework Toolkit Documentation," </a:t>
            </a:r>
            <a:r>
              <a:rPr lang="en-US" i="1" dirty="0" smtClean="0"/>
              <a:t>treysys.com</a:t>
            </a:r>
            <a:r>
              <a:rPr lang="en-US" dirty="0" smtClean="0"/>
              <a:t>, May. 7, 2009. [Online]. Available: http://oss.tresys.com/projects/cdsframework/chrome/site/helpfiles/webdocs.html. [Last Accessed: Dec. 6 2009].</a:t>
            </a:r>
          </a:p>
          <a:p>
            <a:r>
              <a:rPr lang="en-US" dirty="0" smtClean="0"/>
              <a:t>[2] K. MacMillan, et al., “Lessons Learned Developing Cross-Domain Solutions on </a:t>
            </a:r>
            <a:r>
              <a:rPr lang="en-US" dirty="0" err="1" smtClean="0"/>
              <a:t>SELinux</a:t>
            </a:r>
            <a:r>
              <a:rPr lang="en-US" dirty="0" smtClean="0"/>
              <a:t>," </a:t>
            </a:r>
            <a:r>
              <a:rPr lang="en-US" i="1" dirty="0" smtClean="0"/>
              <a:t>treysys.com</a:t>
            </a:r>
            <a:r>
              <a:rPr lang="en-US" dirty="0" smtClean="0"/>
              <a:t>, March 2, 2006. [Online]. Available: http://www.tresys.com/pdf/Lessons-Learned-in-CDS.pdf. [Last Accessed: Dec. 5 2009].</a:t>
            </a:r>
          </a:p>
          <a:p>
            <a:r>
              <a:rPr lang="en-US" dirty="0" smtClean="0"/>
              <a:t>[3] “CDS Framework IDE,“ [Online]. Available: http://oss.tresys.com/projects/cdsframework/. [Last Accessed: Dec. 5 2009].</a:t>
            </a:r>
          </a:p>
          <a:p>
            <a:r>
              <a:rPr lang="en-US" dirty="0" smtClean="0"/>
              <a:t>[4] “CDS Framework Download and Installation Instructions,“ [Online]. Available: http://oss.tresys.com/projects/cdsframework/wiki/download. [Last Accessed: Dec. 5 2009].</a:t>
            </a:r>
          </a:p>
          <a:p>
            <a:r>
              <a:rPr lang="en-US" dirty="0" smtClean="0"/>
              <a:t>[5] “SLIDE Introduction,“ [Online]. Available: http://oss.tresys.com/projects/slide/. [Last Accessed: Dec. 5 2009].</a:t>
            </a:r>
          </a:p>
          <a:p>
            <a:r>
              <a:rPr lang="en-US" dirty="0" smtClean="0"/>
              <a:t>[6] Y. Nakamura and Y. </a:t>
            </a:r>
            <a:r>
              <a:rPr lang="en-US" dirty="0" err="1" smtClean="0"/>
              <a:t>Sameshima</a:t>
            </a:r>
            <a:r>
              <a:rPr lang="en-US" dirty="0" smtClean="0"/>
              <a:t>, “</a:t>
            </a:r>
            <a:r>
              <a:rPr lang="en-US" dirty="0" err="1" smtClean="0"/>
              <a:t>SELinux</a:t>
            </a:r>
            <a:r>
              <a:rPr lang="en-US" dirty="0" smtClean="0"/>
              <a:t> for Consumer Electronics Devices," </a:t>
            </a:r>
            <a:r>
              <a:rPr lang="en-US" i="1" dirty="0" smtClean="0"/>
              <a:t>Linux Symposium</a:t>
            </a:r>
            <a:r>
              <a:rPr lang="en-US" dirty="0" smtClean="0"/>
              <a:t>, July 23rd, 2008. [Online]. Availablehttp://ols.fedoraproject.org/OLS/Reprints-2008/nakamura-reprint.pdf. [Last Accessed: Dec. 5 2009].</a:t>
            </a:r>
          </a:p>
          <a:p>
            <a:r>
              <a:rPr lang="en-US" dirty="0" smtClean="0"/>
              <a:t>[7] “</a:t>
            </a:r>
            <a:r>
              <a:rPr lang="en-US" dirty="0" err="1" smtClean="0"/>
              <a:t>SELinux</a:t>
            </a:r>
            <a:r>
              <a:rPr lang="en-US" dirty="0" smtClean="0"/>
              <a:t> Policy Editor,” </a:t>
            </a:r>
            <a:r>
              <a:rPr lang="en-US" i="1" dirty="0" err="1" smtClean="0"/>
              <a:t>SEEdit</a:t>
            </a:r>
            <a:r>
              <a:rPr lang="en-US" i="1" dirty="0" smtClean="0"/>
              <a:t>, </a:t>
            </a:r>
            <a:r>
              <a:rPr lang="en-US" dirty="0" smtClean="0"/>
              <a:t>Aug 27, 2008. [Online]. Available: http://seedit.sourceforge.net/ [Last Accessed: Dec. 6 2009].</a:t>
            </a:r>
          </a:p>
          <a:p>
            <a:r>
              <a:rPr lang="en-US" dirty="0" smtClean="0"/>
              <a:t>[8] “Cross Domain Solutions,” </a:t>
            </a:r>
            <a:r>
              <a:rPr lang="en-US" i="1" dirty="0" smtClean="0"/>
              <a:t>Academic dictionaries and encyclopedias, </a:t>
            </a:r>
            <a:r>
              <a:rPr lang="en-US" dirty="0" smtClean="0"/>
              <a:t>[Online]. Available: http://en.academic.ru/dic.nsf/enwiki/3986437  [Last Accessed: Dec. 6 2009].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490D0DF-10D5-420C-A92D-0B1E49692EEB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Ben Stroud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… What is the CDS Framework Anyway and what does it have to do with </a:t>
            </a:r>
            <a:r>
              <a:rPr lang="en-US" dirty="0" err="1" smtClean="0"/>
              <a:t>SELinux</a:t>
            </a:r>
            <a:r>
              <a:rPr lang="en-US" dirty="0" smtClean="0"/>
              <a:t>?</a:t>
            </a:r>
          </a:p>
          <a:p>
            <a:r>
              <a:rPr lang="en-US" dirty="0" smtClean="0"/>
              <a:t>Benefits of CDS Framework IDE</a:t>
            </a:r>
          </a:p>
          <a:p>
            <a:r>
              <a:rPr lang="en-US" dirty="0" smtClean="0"/>
              <a:t>How to Use the Framework</a:t>
            </a:r>
          </a:p>
          <a:p>
            <a:r>
              <a:rPr lang="en-US" dirty="0" smtClean="0"/>
              <a:t>How does the graphic translate into a policy?</a:t>
            </a:r>
          </a:p>
          <a:p>
            <a:r>
              <a:rPr lang="en-US" dirty="0" smtClean="0"/>
              <a:t>Possible Alternatives</a:t>
            </a:r>
          </a:p>
          <a:p>
            <a:r>
              <a:rPr lang="en-US" dirty="0" smtClean="0"/>
              <a:t>Criticisms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0103BDD-C90B-4DD7-8879-A6CC7B54A051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Ben Stroud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600" dirty="0" smtClean="0"/>
              <a:t>Questions?</a:t>
            </a:r>
            <a:endParaRPr lang="en-US" sz="5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8A21C3D-DCC3-425E-8A9E-E1A50E0F9B62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Ben Stroud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u="sng" dirty="0" smtClean="0"/>
              <a:t>Domains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groups of processes, resources, </a:t>
            </a:r>
            <a:r>
              <a:rPr lang="en-US" dirty="0" err="1" smtClean="0"/>
              <a:t>ect</a:t>
            </a:r>
            <a:r>
              <a:rPr lang="en-US" dirty="0" smtClean="0"/>
              <a:t>, within a system that have the same security level and have access to the same system resources.</a:t>
            </a:r>
          </a:p>
          <a:p>
            <a:r>
              <a:rPr lang="en-US" u="sng" dirty="0" smtClean="0"/>
              <a:t>Shared Resources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resources shared across different domains</a:t>
            </a:r>
          </a:p>
          <a:p>
            <a:r>
              <a:rPr lang="en-US" u="sng" dirty="0" smtClean="0"/>
              <a:t>Accesses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interaction between different domains and their shared resources</a:t>
            </a:r>
          </a:p>
          <a:p>
            <a:r>
              <a:rPr lang="en-US" u="sng" dirty="0" smtClean="0"/>
              <a:t>Domain Children </a:t>
            </a:r>
            <a:endParaRPr lang="en-US" dirty="0" smtClean="0"/>
          </a:p>
          <a:p>
            <a:pPr lvl="1"/>
            <a:r>
              <a:rPr lang="en-US" dirty="0" smtClean="0"/>
              <a:t>sub-domains, shared resources, and accesses between them</a:t>
            </a:r>
          </a:p>
          <a:p>
            <a:r>
              <a:rPr lang="en-US" u="sng" dirty="0" smtClean="0"/>
              <a:t>Decomposing Domains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Breaking domains down into their children.</a:t>
            </a:r>
          </a:p>
          <a:p>
            <a:r>
              <a:rPr lang="en-US" u="sng" dirty="0" smtClean="0"/>
              <a:t>Control Resources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special shared resources such as IPC mechanisms (signals, pipes, sockets, </a:t>
            </a:r>
            <a:r>
              <a:rPr lang="en-US" dirty="0" err="1" smtClean="0"/>
              <a:t>ect</a:t>
            </a:r>
            <a:r>
              <a:rPr lang="en-US" dirty="0" smtClean="0"/>
              <a:t>) that can’t be defined the way other shared resources can.</a:t>
            </a:r>
          </a:p>
          <a:p>
            <a:r>
              <a:rPr lang="en-US" u="sng" dirty="0" smtClean="0"/>
              <a:t>Domain Transitions </a:t>
            </a:r>
            <a:endParaRPr lang="en-US" dirty="0" smtClean="0"/>
          </a:p>
          <a:p>
            <a:pPr lvl="1"/>
            <a:r>
              <a:rPr lang="en-US" dirty="0" smtClean="0"/>
              <a:t>Changing the security level of a process during execution </a:t>
            </a:r>
          </a:p>
          <a:p>
            <a:pPr lvl="1"/>
            <a:r>
              <a:rPr lang="en-US" dirty="0" smtClean="0"/>
              <a:t>example: entering a password </a:t>
            </a:r>
            <a:r>
              <a:rPr lang="en-US" sz="1700" dirty="0" smtClean="0"/>
              <a:t>[1] </a:t>
            </a:r>
            <a:endParaRPr lang="en-US" sz="1700" u="sn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Background:  Some Key Terms Defined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5120F49-5276-405A-A16C-08259B456309}" type="datetime1">
              <a:rPr lang="en-US" smtClean="0"/>
              <a:pPr/>
              <a:t>12/7/2009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Ben Stroud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Background:  What is a Cross Domain Solution (CDS)?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CDS is a method of securely transferring data between different levels of security or trust.</a:t>
            </a:r>
          </a:p>
          <a:p>
            <a:r>
              <a:rPr lang="en-US" dirty="0" smtClean="0"/>
              <a:t>Send information from zone B (</a:t>
            </a:r>
            <a:r>
              <a:rPr lang="en-US" dirty="0" err="1" smtClean="0"/>
              <a:t>untrusted</a:t>
            </a:r>
            <a:r>
              <a:rPr lang="en-US" dirty="0" smtClean="0"/>
              <a:t> / insecure) to zone A (trusted / secure) through the CDS controlled route</a:t>
            </a:r>
          </a:p>
          <a:p>
            <a:r>
              <a:rPr lang="en-US" dirty="0" smtClean="0"/>
              <a:t>Simple Example:</a:t>
            </a:r>
          </a:p>
          <a:p>
            <a:pPr lvl="1"/>
            <a:r>
              <a:rPr lang="en-US" dirty="0" smtClean="0"/>
              <a:t>Connect a machine with sensitive data to the internet to receive email.   Data passes through OS services including filters.</a:t>
            </a:r>
          </a:p>
          <a:p>
            <a:pPr lvl="1"/>
            <a:r>
              <a:rPr lang="en-US" dirty="0" smtClean="0"/>
              <a:t>Goal:  Reduce trust in filter services and secure the system via the policies in the OS (which has </a:t>
            </a:r>
            <a:r>
              <a:rPr lang="en-US" dirty="0" err="1" smtClean="0"/>
              <a:t>SELinux</a:t>
            </a:r>
            <a:r>
              <a:rPr lang="en-US" dirty="0" smtClean="0"/>
              <a:t> enabled) </a:t>
            </a:r>
            <a:r>
              <a:rPr lang="en-US" sz="1800" dirty="0" smtClean="0"/>
              <a:t>[2]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B8B7E94-22CB-4563-982A-D492D1886A89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Ben Stroud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CDS</a:t>
            </a:r>
            <a:endParaRPr lang="en-US" dirty="0"/>
          </a:p>
        </p:txBody>
      </p:sp>
      <p:pic>
        <p:nvPicPr>
          <p:cNvPr id="4" name="Content Placeholder 4" descr="CDS Diagra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05000"/>
            <a:ext cx="8229600" cy="15487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33401" y="4038600"/>
            <a:ext cx="8077200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500" dirty="0" smtClean="0"/>
              <a:t>The example CDS controls the flow of information between the internal processes as well as the system’s access to the open internet </a:t>
            </a:r>
            <a:r>
              <a:rPr lang="en-US" dirty="0" smtClean="0"/>
              <a:t>[2].</a:t>
            </a:r>
            <a:r>
              <a:rPr lang="en-US" sz="2500" dirty="0" smtClean="0"/>
              <a:t> </a:t>
            </a:r>
            <a:br>
              <a:rPr lang="en-US" sz="2500" dirty="0" smtClean="0"/>
            </a:br>
            <a:endParaRPr lang="en-US" sz="2500" dirty="0"/>
          </a:p>
          <a:p>
            <a:pPr marL="0" lvl="1"/>
            <a:r>
              <a:rPr lang="en-US" sz="2500" dirty="0" err="1" smtClean="0"/>
              <a:t>SELinux</a:t>
            </a:r>
            <a:r>
              <a:rPr lang="en-US" sz="2500" dirty="0" smtClean="0"/>
              <a:t> gives us a mechanism by which to control this data flow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12FD3B-986E-4207-B3EF-85FD5677554B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/>
              <a:t>Ben Stroud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3581400"/>
            <a:ext cx="23622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created by Tresys Technology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GUI based tool for creating/editing </a:t>
            </a:r>
            <a:r>
              <a:rPr lang="en-US" dirty="0" err="1" smtClean="0"/>
              <a:t>SELinux</a:t>
            </a:r>
            <a:r>
              <a:rPr lang="en-US" dirty="0" smtClean="0"/>
              <a:t> Policies that allow users to design and build a Cross Domain Solution</a:t>
            </a:r>
            <a:endParaRPr lang="en-US" sz="1900" dirty="0" smtClean="0"/>
          </a:p>
          <a:p>
            <a:r>
              <a:rPr lang="en-US" dirty="0" smtClean="0"/>
              <a:t>Built on top of SLIDE </a:t>
            </a:r>
          </a:p>
          <a:p>
            <a:r>
              <a:rPr lang="en-US" dirty="0" smtClean="0"/>
              <a:t>Is an Eclipse Plug-in </a:t>
            </a:r>
            <a:endParaRPr lang="en-US" sz="1900" dirty="0" smtClean="0"/>
          </a:p>
          <a:p>
            <a:r>
              <a:rPr lang="en-US" dirty="0" smtClean="0"/>
              <a:t>Does not require an in-depth knowledge of </a:t>
            </a:r>
            <a:r>
              <a:rPr lang="en-US" dirty="0" err="1" smtClean="0"/>
              <a:t>SELinux</a:t>
            </a:r>
            <a:r>
              <a:rPr lang="en-US" dirty="0" smtClean="0"/>
              <a:t> and the policies that make up the CDS</a:t>
            </a:r>
            <a:r>
              <a:rPr lang="en-US" sz="1900" dirty="0" smtClean="0">
                <a:solidFill>
                  <a:prstClr val="white"/>
                </a:solidFill>
              </a:rPr>
              <a:t> [1]</a:t>
            </a:r>
            <a:endParaRPr lang="en-US" dirty="0" smtClean="0"/>
          </a:p>
          <a:p>
            <a:r>
              <a:rPr lang="en-US" dirty="0" smtClean="0"/>
              <a:t>Allows the user to create visual representations of resources and the flow of information through the domains which are then translated into functional policies.</a:t>
            </a:r>
            <a:r>
              <a:rPr lang="en-US" sz="1900" dirty="0" smtClean="0">
                <a:solidFill>
                  <a:prstClr val="white"/>
                </a:solidFill>
              </a:rPr>
              <a:t> </a:t>
            </a:r>
            <a:endParaRPr lang="en-US" dirty="0" smtClean="0"/>
          </a:p>
          <a:p>
            <a:r>
              <a:rPr lang="en-US" dirty="0" smtClean="0"/>
              <a:t>A high level approach to </a:t>
            </a:r>
            <a:r>
              <a:rPr lang="en-US" dirty="0" err="1" smtClean="0"/>
              <a:t>SELinux</a:t>
            </a:r>
            <a:r>
              <a:rPr lang="en-US" dirty="0" smtClean="0"/>
              <a:t> policy creation with the goal of creating a CDS</a:t>
            </a:r>
            <a:r>
              <a:rPr lang="en-US" sz="1900" dirty="0" smtClean="0">
                <a:solidFill>
                  <a:prstClr val="white"/>
                </a:solidFill>
              </a:rPr>
              <a:t> [3]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Background:  What is the CDS Framework IDE?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A82643D-0580-43FD-97BE-86CEA8308047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Ben Stroud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Gives the System Admin a powerful tool for tapping in to the full capability of </a:t>
            </a:r>
            <a:r>
              <a:rPr lang="en-US" dirty="0" err="1" smtClean="0"/>
              <a:t>SELinux</a:t>
            </a:r>
            <a:r>
              <a:rPr lang="en-US" dirty="0" smtClean="0"/>
              <a:t> policies without having to get bogged down in the details of policy editing</a:t>
            </a:r>
          </a:p>
          <a:p>
            <a:r>
              <a:rPr lang="en-US" dirty="0" smtClean="0"/>
              <a:t>Provides  a high level, well structured language for CDS policy development</a:t>
            </a:r>
          </a:p>
          <a:p>
            <a:r>
              <a:rPr lang="en-US" dirty="0" smtClean="0"/>
              <a:t>Allows the System Admin to translate an intuitive understanding of how the system should work directly into a graphical representation of the system, which he/she can then convert directly into a functional set of policies</a:t>
            </a:r>
            <a:r>
              <a:rPr lang="en-US" sz="1800" dirty="0" smtClean="0">
                <a:solidFill>
                  <a:prstClr val="white"/>
                </a:solidFill>
              </a:rPr>
              <a:t> [3]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 of CDS Framework 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5AC6C35-E1C2-44A8-8014-48F3ED9ECE60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Ben Stroud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CDS Framework has the familiar feel of many other IDEs</a:t>
            </a:r>
          </a:p>
          <a:p>
            <a:r>
              <a:rPr lang="en-US" dirty="0" smtClean="0"/>
              <a:t>A CDS has to be part of an Eclipse project</a:t>
            </a:r>
          </a:p>
          <a:p>
            <a:r>
              <a:rPr lang="en-US" dirty="0" smtClean="0"/>
              <a:t>Create a new project or select an existing project</a:t>
            </a:r>
          </a:p>
          <a:p>
            <a:r>
              <a:rPr lang="en-US" dirty="0" smtClean="0"/>
              <a:t>Create a new system within the project (projects can have multiple systems)</a:t>
            </a:r>
          </a:p>
          <a:p>
            <a:r>
              <a:rPr lang="en-US" dirty="0" smtClean="0"/>
              <a:t>Use the graphical editor to design the security architecture for the system.</a:t>
            </a:r>
            <a:r>
              <a:rPr lang="en-US" sz="1800" dirty="0" smtClean="0">
                <a:solidFill>
                  <a:prstClr val="white"/>
                </a:solidFill>
              </a:rPr>
              <a:t> [1]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to Use the Framework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E7F6478-8F5C-4DC8-8163-7CBA353A2C9C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Ben Stroud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Framework Navigator</a:t>
            </a:r>
          </a:p>
          <a:p>
            <a:r>
              <a:rPr lang="en-US" dirty="0" smtClean="0"/>
              <a:t>Graphical Editor</a:t>
            </a:r>
          </a:p>
          <a:p>
            <a:r>
              <a:rPr lang="en-US" dirty="0" smtClean="0"/>
              <a:t>Palette</a:t>
            </a:r>
          </a:p>
          <a:p>
            <a:r>
              <a:rPr lang="en-US" dirty="0" smtClean="0"/>
              <a:t>Properties</a:t>
            </a:r>
          </a:p>
          <a:p>
            <a:r>
              <a:rPr lang="en-US" dirty="0" smtClean="0"/>
              <a:t>Problems </a:t>
            </a:r>
            <a:r>
              <a:rPr lang="en-US" sz="1800" dirty="0" smtClean="0">
                <a:solidFill>
                  <a:prstClr val="white"/>
                </a:solidFill>
              </a:rPr>
              <a:t>[1]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IDE consists of 5 major parts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C42391-E8B1-41C4-A9FB-9CC2E16FAB5D}" type="datetime1">
              <a:rPr lang="en-US" smtClean="0"/>
              <a:pPr/>
              <a:t>12/7/2009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8679A1-AC42-4FCB-92DD-45E1CB6A2FE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Ben Stroud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1935</TotalTime>
  <Words>1472</Words>
  <Application>Microsoft Office PowerPoint</Application>
  <PresentationFormat>On-screen Show (4:3)</PresentationFormat>
  <Paragraphs>184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Paper</vt:lpstr>
      <vt:lpstr>Unlocking the Power of  SELinux by Utilizing the  CDS Framework IDE</vt:lpstr>
      <vt:lpstr>Presentation Outline</vt:lpstr>
      <vt:lpstr>Background:  Some Key Terms Defined</vt:lpstr>
      <vt:lpstr>Background:  What is a Cross Domain Solution (CDS)? </vt:lpstr>
      <vt:lpstr>Example CDS</vt:lpstr>
      <vt:lpstr>Background:  What is the CDS Framework IDE?</vt:lpstr>
      <vt:lpstr>Benefits of CDS Framework IDE</vt:lpstr>
      <vt:lpstr>    How to Use the Framework</vt:lpstr>
      <vt:lpstr>The IDE consists of 5 major parts</vt:lpstr>
      <vt:lpstr>Framework Navigator</vt:lpstr>
      <vt:lpstr>Graphical Editor and Palette</vt:lpstr>
      <vt:lpstr>Properties</vt:lpstr>
      <vt:lpstr>Problems</vt:lpstr>
      <vt:lpstr>Snapshot of CDSFramework IDE</vt:lpstr>
      <vt:lpstr>How does the graphic translate into a policy?</vt:lpstr>
      <vt:lpstr>Possible Alternatives</vt:lpstr>
      <vt:lpstr>Criticisms of CDSs</vt:lpstr>
      <vt:lpstr>Conclusion </vt:lpstr>
      <vt:lpstr>References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</dc:creator>
  <cp:lastModifiedBy>Edward Chow</cp:lastModifiedBy>
  <cp:revision>103</cp:revision>
  <dcterms:created xsi:type="dcterms:W3CDTF">2009-12-05T22:59:04Z</dcterms:created>
  <dcterms:modified xsi:type="dcterms:W3CDTF">2009-12-07T19:37:58Z</dcterms:modified>
</cp:coreProperties>
</file>