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2008-12-10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2008-12-10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2008-12-10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2008-12-10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2008-12-10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2008-12-10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2008-12-10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2008-12-10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2008-12-10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2008-12-10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2008-12-10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2008-12-10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youtube.com/watch?v=xcmY8Pk-qE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penID" TargetMode="External"/><Relationship Id="rId2" Type="http://schemas.openxmlformats.org/officeDocument/2006/relationships/hyperlink" Target="http://www.youtube.com/watch?v=xcmY8Pk-qE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penid.net/wha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Single Sign-on Writ Large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OpenID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Open, Decentralized single sign on standard</a:t>
            </a:r>
          </a:p>
          <a:p>
            <a:r>
              <a:rPr lang="en-US" dirty="0" smtClean="0"/>
              <a:t>Allows users to use a single digital identity across multiple sites</a:t>
            </a:r>
          </a:p>
          <a:p>
            <a:r>
              <a:rPr lang="en-US" dirty="0" smtClean="0"/>
              <a:t>Identity is represented by a URL or XRI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Supports </a:t>
            </a:r>
            <a:r>
              <a:rPr lang="en-US" dirty="0" err="1" smtClean="0"/>
              <a:t>OpenID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Yahoo</a:t>
            </a:r>
          </a:p>
          <a:p>
            <a:r>
              <a:rPr lang="en-US" dirty="0" smtClean="0"/>
              <a:t>Google</a:t>
            </a:r>
          </a:p>
          <a:p>
            <a:r>
              <a:rPr lang="en-US" dirty="0" smtClean="0"/>
              <a:t>AOL</a:t>
            </a:r>
          </a:p>
          <a:p>
            <a:r>
              <a:rPr lang="en-US" dirty="0" smtClean="0"/>
              <a:t>VeriSign</a:t>
            </a:r>
          </a:p>
          <a:p>
            <a:r>
              <a:rPr lang="en-US" dirty="0" smtClean="0"/>
              <a:t>BBC</a:t>
            </a:r>
          </a:p>
          <a:p>
            <a:r>
              <a:rPr lang="en-US" dirty="0" smtClean="0"/>
              <a:t>Microsoft</a:t>
            </a:r>
          </a:p>
          <a:p>
            <a:r>
              <a:rPr lang="en-US" dirty="0" smtClean="0"/>
              <a:t>LiveJournal.com</a:t>
            </a:r>
          </a:p>
          <a:p>
            <a:r>
              <a:rPr lang="en-US" dirty="0" smtClean="0"/>
              <a:t>SourceForge.NET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May 2005 by Brad Fitzpatrick while at </a:t>
            </a:r>
            <a:r>
              <a:rPr lang="en-US" dirty="0" err="1" smtClean="0"/>
              <a:t>LiveJournal</a:t>
            </a:r>
            <a:endParaRPr lang="en-US" dirty="0" smtClean="0"/>
          </a:p>
          <a:p>
            <a:r>
              <a:rPr lang="en-US" dirty="0" smtClean="0"/>
              <a:t>1.o specification finalized March 2006 as part of the </a:t>
            </a:r>
            <a:r>
              <a:rPr lang="en-US" dirty="0" err="1" smtClean="0"/>
              <a:t>Yadis</a:t>
            </a:r>
            <a:r>
              <a:rPr lang="en-US" dirty="0" smtClean="0"/>
              <a:t> project</a:t>
            </a:r>
          </a:p>
          <a:p>
            <a:r>
              <a:rPr lang="en-US" dirty="0" smtClean="0"/>
              <a:t>Major Industry players announce support for </a:t>
            </a:r>
            <a:r>
              <a:rPr lang="en-US" dirty="0" err="1" smtClean="0"/>
              <a:t>OpenID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End-user</a:t>
            </a:r>
          </a:p>
          <a:p>
            <a:pPr lvl="1"/>
            <a:r>
              <a:rPr lang="en-US" dirty="0" smtClean="0"/>
              <a:t>Person seeking to assert identity to a site</a:t>
            </a:r>
          </a:p>
          <a:p>
            <a:r>
              <a:rPr lang="en-US" dirty="0" smtClean="0"/>
              <a:t>Identifier</a:t>
            </a:r>
          </a:p>
          <a:p>
            <a:pPr lvl="1"/>
            <a:r>
              <a:rPr lang="en-US" dirty="0" smtClean="0"/>
              <a:t>URL or XRI chosen by end-user</a:t>
            </a:r>
          </a:p>
          <a:p>
            <a:r>
              <a:rPr lang="en-US" dirty="0" smtClean="0"/>
              <a:t>Identity Provider\</a:t>
            </a:r>
            <a:r>
              <a:rPr lang="en-US" dirty="0" err="1" smtClean="0"/>
              <a:t>OpenID</a:t>
            </a:r>
            <a:r>
              <a:rPr lang="en-US" dirty="0" smtClean="0"/>
              <a:t> Provider</a:t>
            </a:r>
          </a:p>
          <a:p>
            <a:pPr lvl="1"/>
            <a:r>
              <a:rPr lang="en-US" dirty="0" smtClean="0"/>
              <a:t>Service provider who authenticates user and registers identifiers</a:t>
            </a:r>
          </a:p>
          <a:p>
            <a:r>
              <a:rPr lang="en-US" dirty="0" smtClean="0"/>
              <a:t>Relying Party</a:t>
            </a:r>
          </a:p>
          <a:p>
            <a:pPr lvl="1"/>
            <a:r>
              <a:rPr lang="en-US" dirty="0" smtClean="0"/>
              <a:t>Site seeking to authenticate End-user</a:t>
            </a:r>
          </a:p>
          <a:p>
            <a:r>
              <a:rPr lang="en-US" dirty="0" smtClean="0"/>
              <a:t>Server\Server-Agent</a:t>
            </a:r>
          </a:p>
          <a:p>
            <a:pPr lvl="1"/>
            <a:r>
              <a:rPr lang="en-US" dirty="0" smtClean="0"/>
              <a:t>Server verifying end-users identifier</a:t>
            </a:r>
          </a:p>
          <a:p>
            <a:r>
              <a:rPr lang="en-US" dirty="0" smtClean="0"/>
              <a:t>User Agent</a:t>
            </a:r>
          </a:p>
          <a:p>
            <a:pPr lvl="1"/>
            <a:r>
              <a:rPr lang="en-US" dirty="0" smtClean="0"/>
              <a:t>Program used to access Identity provider or relying party</a:t>
            </a:r>
          </a:p>
          <a:p>
            <a:r>
              <a:rPr lang="en-US" dirty="0" err="1" smtClean="0"/>
              <a:t>eXtensible</a:t>
            </a:r>
            <a:r>
              <a:rPr lang="en-US" dirty="0" smtClean="0"/>
              <a:t> Resource Identifier (XRI)</a:t>
            </a:r>
          </a:p>
          <a:p>
            <a:pPr lvl="1"/>
            <a:r>
              <a:rPr lang="en-US" dirty="0" smtClean="0"/>
              <a:t>Scheme and Resolution Protocol for Abstract  compatible with URI’s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Video Explanation</a:t>
            </a:r>
            <a:endParaRPr lang="en-US" dirty="0" smtClean="0"/>
          </a:p>
        </p:txBody>
      </p:sp>
      <p:pic>
        <p:nvPicPr>
          <p:cNvPr id="5" name="Picture 4" descr="openi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609600"/>
            <a:ext cx="4191000" cy="56673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YouTube Video (http://www.youtube.com/watch?v=xcmY8Pk-qEk</a:t>
            </a:r>
            <a:r>
              <a:rPr lang="en-US" dirty="0" smtClean="0"/>
              <a:t>)</a:t>
            </a:r>
          </a:p>
          <a:p>
            <a:r>
              <a:rPr lang="en-US" dirty="0" smtClean="0"/>
              <a:t>.NET Slave (http://blog.madskristensen.dk/post/OpenID-implementation-in-Csharp-and-ASPNET.aspx)</a:t>
            </a:r>
          </a:p>
          <a:p>
            <a:r>
              <a:rPr lang="en-US" dirty="0" err="1" smtClean="0"/>
              <a:t>WikiPedia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http://en.wikipedia.org/wiki/OpenID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OpenID.NET (</a:t>
            </a:r>
            <a:r>
              <a:rPr lang="en-US" dirty="0" smtClean="0">
                <a:hlinkClick r:id="rId4"/>
              </a:rPr>
              <a:t>http://openid.net/what/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DotNetOpenID</a:t>
            </a:r>
            <a:r>
              <a:rPr lang="en-US" dirty="0" smtClean="0"/>
              <a:t> at Google Code (http://code.google.com/p/dotnetopenid/)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</TotalTime>
  <Words>183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OpenID</vt:lpstr>
      <vt:lpstr>What is OpenID?</vt:lpstr>
      <vt:lpstr>Who Supports OpenID?</vt:lpstr>
      <vt:lpstr>Brief History </vt:lpstr>
      <vt:lpstr>Glossary</vt:lpstr>
      <vt:lpstr>Login Process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OpenID</dc:title>
  <dc:creator>Idaho Edokpayi</dc:creator>
  <cp:lastModifiedBy>Idaho Edokpayi</cp:lastModifiedBy>
  <cp:revision>7</cp:revision>
  <dcterms:created xsi:type="dcterms:W3CDTF">2008-12-10T23:42:06Z</dcterms:created>
  <dcterms:modified xsi:type="dcterms:W3CDTF">2008-12-11T00:24:01Z</dcterms:modified>
</cp:coreProperties>
</file>