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B8C3886-A19B-4B89-86C3-5F9DEF6BC5A7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9CD8FC4-33C4-4018-83E5-E67999445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886-A19B-4B89-86C3-5F9DEF6BC5A7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8FC4-33C4-4018-83E5-E67999445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886-A19B-4B89-86C3-5F9DEF6BC5A7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8FC4-33C4-4018-83E5-E67999445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886-A19B-4B89-86C3-5F9DEF6BC5A7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8FC4-33C4-4018-83E5-E67999445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886-A19B-4B89-86C3-5F9DEF6BC5A7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8FC4-33C4-4018-83E5-E67999445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886-A19B-4B89-86C3-5F9DEF6BC5A7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8FC4-33C4-4018-83E5-E67999445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8C3886-A19B-4B89-86C3-5F9DEF6BC5A7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CD8FC4-33C4-4018-83E5-E679994454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B8C3886-A19B-4B89-86C3-5F9DEF6BC5A7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9CD8FC4-33C4-4018-83E5-E67999445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886-A19B-4B89-86C3-5F9DEF6BC5A7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8FC4-33C4-4018-83E5-E67999445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886-A19B-4B89-86C3-5F9DEF6BC5A7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8FC4-33C4-4018-83E5-E67999445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886-A19B-4B89-86C3-5F9DEF6BC5A7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8FC4-33C4-4018-83E5-E67999445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B8C3886-A19B-4B89-86C3-5F9DEF6BC5A7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9CD8FC4-33C4-4018-83E5-E67999445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Protocol Packet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4953000" cy="1752600"/>
          </a:xfrm>
        </p:spPr>
        <p:txBody>
          <a:bodyPr/>
          <a:lstStyle/>
          <a:p>
            <a:r>
              <a:rPr lang="en-US" dirty="0" smtClean="0"/>
              <a:t>By: Daniel Ruiz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Capturing Packets</a:t>
            </a:r>
          </a:p>
          <a:p>
            <a:pPr lvl="1"/>
            <a:r>
              <a:rPr lang="en-US" dirty="0" err="1" smtClean="0"/>
              <a:t>WireShark</a:t>
            </a:r>
            <a:endParaRPr lang="en-US" dirty="0" smtClean="0"/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	</a:t>
            </a:r>
          </a:p>
          <a:p>
            <a:r>
              <a:rPr lang="en-US" dirty="0" smtClean="0"/>
              <a:t>Analyzing Packets</a:t>
            </a:r>
          </a:p>
          <a:p>
            <a:pPr lvl="1"/>
            <a:r>
              <a:rPr lang="en-US" dirty="0" smtClean="0"/>
              <a:t>Principle Component Analysis (PCA)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WireShark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Best Open Source Packet Analyzer available today</a:t>
            </a:r>
          </a:p>
          <a:p>
            <a:endParaRPr lang="en-US" dirty="0" smtClean="0"/>
          </a:p>
          <a:p>
            <a:r>
              <a:rPr lang="en-US" dirty="0" smtClean="0"/>
              <a:t>Used in ICTF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Multi-platform runs on Linux, Window, OS X and many others</a:t>
            </a:r>
          </a:p>
          <a:p>
            <a:endParaRPr lang="en-US" dirty="0" smtClean="0"/>
          </a:p>
          <a:p>
            <a:r>
              <a:rPr lang="en-US" dirty="0" smtClean="0"/>
              <a:t>Live capture and offline analysis</a:t>
            </a:r>
          </a:p>
          <a:p>
            <a:endParaRPr lang="en-US" dirty="0" smtClean="0"/>
          </a:p>
          <a:p>
            <a:r>
              <a:rPr lang="en-US" dirty="0" smtClean="0"/>
              <a:t>Much </a:t>
            </a:r>
            <a:r>
              <a:rPr lang="en-US" dirty="0" err="1" smtClean="0"/>
              <a:t>Much</a:t>
            </a:r>
            <a:r>
              <a:rPr lang="en-US" dirty="0" smtClean="0"/>
              <a:t> More!!!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524000"/>
            <a:ext cx="441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Lua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Lua</a:t>
            </a:r>
            <a:r>
              <a:rPr lang="en-US" dirty="0" smtClean="0"/>
              <a:t> is a powerful light-weight programming language designed for extending applications</a:t>
            </a:r>
          </a:p>
          <a:p>
            <a:r>
              <a:rPr lang="en-US" smtClean="0"/>
              <a:t>Very is to use API</a:t>
            </a:r>
            <a:endParaRPr lang="en-US" dirty="0" smtClean="0"/>
          </a:p>
          <a:p>
            <a:r>
              <a:rPr lang="en-US" dirty="0" smtClean="0"/>
              <a:t>Allows for scripting in </a:t>
            </a:r>
            <a:r>
              <a:rPr lang="en-US" dirty="0" err="1" smtClean="0"/>
              <a:t>Wireshark</a:t>
            </a:r>
            <a:endParaRPr lang="en-US" dirty="0" smtClean="0"/>
          </a:p>
          <a:p>
            <a:r>
              <a:rPr lang="en-US" dirty="0" err="1" smtClean="0"/>
              <a:t>Lua</a:t>
            </a:r>
            <a:r>
              <a:rPr lang="en-US" dirty="0" smtClean="0"/>
              <a:t> can be used to write dissectors, post-dissectors and taps.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981200"/>
            <a:ext cx="4724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Packets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Tshark</a:t>
            </a:r>
            <a:r>
              <a:rPr lang="en-US" dirty="0" smtClean="0"/>
              <a:t> </a:t>
            </a:r>
            <a:r>
              <a:rPr lang="en-US" dirty="0" smtClean="0"/>
              <a:t>is able to detect, read and write the same capture file that are supported by </a:t>
            </a:r>
            <a:r>
              <a:rPr lang="en-US" dirty="0" err="1" smtClean="0"/>
              <a:t>WireShark</a:t>
            </a:r>
            <a:endParaRPr lang="en-US" dirty="0" smtClean="0"/>
          </a:p>
          <a:p>
            <a:r>
              <a:rPr lang="en-US" dirty="0" smtClean="0"/>
              <a:t>To detect</a:t>
            </a:r>
          </a:p>
          <a:p>
            <a:pPr lvl="1"/>
            <a:r>
              <a:rPr lang="en-US" dirty="0" smtClean="0"/>
              <a:t>Tshark.exe –</a:t>
            </a:r>
            <a:r>
              <a:rPr lang="en-US" dirty="0" err="1" smtClean="0"/>
              <a:t>i</a:t>
            </a:r>
            <a:r>
              <a:rPr lang="en-US" dirty="0" smtClean="0"/>
              <a:t> eth0 –x</a:t>
            </a:r>
          </a:p>
          <a:p>
            <a:r>
              <a:rPr lang="en-US" dirty="0" smtClean="0"/>
              <a:t>To  read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Tshark.exe –r “file” –x</a:t>
            </a:r>
          </a:p>
          <a:p>
            <a:r>
              <a:rPr lang="en-US" dirty="0" smtClean="0">
                <a:sym typeface="Wingdings" pitchFamily="2" charset="2"/>
              </a:rPr>
              <a:t>To write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Tshark.exe –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eht0 –x –w “file”</a:t>
            </a:r>
          </a:p>
          <a:p>
            <a:r>
              <a:rPr lang="en-US" dirty="0" smtClean="0"/>
              <a:t>Understand the software tools before writing them yourself!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0058" y="1447800"/>
            <a:ext cx="3994884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and Packets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Packet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Malicious Packet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1" y="2708275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708275"/>
            <a:ext cx="373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Component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PCA instead of convolution with FFT</a:t>
            </a:r>
          </a:p>
          <a:p>
            <a:r>
              <a:rPr lang="en-US" dirty="0" smtClean="0"/>
              <a:t>PCA </a:t>
            </a:r>
            <a:r>
              <a:rPr lang="en-US" dirty="0" smtClean="0"/>
              <a:t>takes </a:t>
            </a:r>
            <a:r>
              <a:rPr lang="en-US" dirty="0" smtClean="0"/>
              <a:t>your cloud of data points, and rotates it </a:t>
            </a:r>
            <a:r>
              <a:rPr lang="en-US" dirty="0" smtClean="0"/>
              <a:t>such </a:t>
            </a:r>
            <a:r>
              <a:rPr lang="en-US" dirty="0" smtClean="0"/>
              <a:t>that the maximum variability is </a:t>
            </a:r>
            <a:r>
              <a:rPr lang="en-US" dirty="0" smtClean="0"/>
              <a:t>visible (most important gradients).</a:t>
            </a:r>
            <a:endParaRPr lang="en-US" dirty="0" smtClean="0"/>
          </a:p>
          <a:p>
            <a:r>
              <a:rPr lang="en-US" dirty="0" smtClean="0"/>
              <a:t>Maximum variability is found by the Eigen values  of each packet</a:t>
            </a:r>
          </a:p>
          <a:p>
            <a:r>
              <a:rPr lang="en-US" dirty="0" smtClean="0"/>
              <a:t>Packets with malicious data should have different gradients than those with good data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209801"/>
            <a:ext cx="305168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loud 8"/>
          <p:cNvSpPr/>
          <p:nvPr/>
        </p:nvSpPr>
        <p:spPr>
          <a:xfrm>
            <a:off x="7010400" y="1828800"/>
            <a:ext cx="1371600" cy="990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Cloud</a:t>
            </a:r>
            <a:endParaRPr lang="en-US" dirty="0"/>
          </a:p>
        </p:txBody>
      </p:sp>
      <p:pic>
        <p:nvPicPr>
          <p:cNvPr id="5126" name="Picture 6" descr="C:\Users\Daniel\AppData\Local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495800"/>
            <a:ext cx="2873375" cy="205241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248400" y="4419600"/>
            <a:ext cx="230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Gradient Abundance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Neural Network to recognize malicious </a:t>
            </a:r>
            <a:r>
              <a:rPr lang="en-US" dirty="0" smtClean="0"/>
              <a:t>E</a:t>
            </a:r>
            <a:r>
              <a:rPr lang="en-US" dirty="0" smtClean="0"/>
              <a:t>igen values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Investigate Wavelet PCA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PCA and</a:t>
            </a:r>
            <a:r>
              <a:rPr lang="en-US" dirty="0" smtClean="0"/>
              <a:t> FFT convolution speed analysis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359</TotalTime>
  <Words>230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Network Protocol Packet Analysis</vt:lpstr>
      <vt:lpstr>Overview</vt:lpstr>
      <vt:lpstr>WireShark</vt:lpstr>
      <vt:lpstr>Lua</vt:lpstr>
      <vt:lpstr>Analyzing Packets</vt:lpstr>
      <vt:lpstr>Pictures and Packets</vt:lpstr>
      <vt:lpstr>Principle Component Analysis</vt:lpstr>
      <vt:lpstr>Improvements</vt:lpstr>
      <vt:lpstr>Questions?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Analysis</dc:title>
  <dc:creator>Daniel Ruiz</dc:creator>
  <cp:lastModifiedBy>Daniel</cp:lastModifiedBy>
  <cp:revision>29</cp:revision>
  <dcterms:created xsi:type="dcterms:W3CDTF">2008-12-10T18:22:09Z</dcterms:created>
  <dcterms:modified xsi:type="dcterms:W3CDTF">2008-12-11T01:50:49Z</dcterms:modified>
</cp:coreProperties>
</file>