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7" r:id="rId2"/>
    <p:sldId id="275" r:id="rId3"/>
    <p:sldId id="259" r:id="rId4"/>
    <p:sldId id="295" r:id="rId5"/>
    <p:sldId id="276" r:id="rId6"/>
    <p:sldId id="297" r:id="rId7"/>
    <p:sldId id="278" r:id="rId8"/>
    <p:sldId id="300" r:id="rId9"/>
    <p:sldId id="279" r:id="rId10"/>
    <p:sldId id="280" r:id="rId11"/>
    <p:sldId id="281" r:id="rId12"/>
    <p:sldId id="298" r:id="rId13"/>
    <p:sldId id="299" r:id="rId14"/>
    <p:sldId id="303" r:id="rId15"/>
    <p:sldId id="286" r:id="rId16"/>
    <p:sldId id="290" r:id="rId17"/>
    <p:sldId id="284" r:id="rId18"/>
    <p:sldId id="289" r:id="rId19"/>
    <p:sldId id="287" r:id="rId20"/>
    <p:sldId id="288" r:id="rId21"/>
    <p:sldId id="282" r:id="rId22"/>
    <p:sldId id="291" r:id="rId23"/>
    <p:sldId id="301" r:id="rId24"/>
    <p:sldId id="302" r:id="rId25"/>
    <p:sldId id="292" r:id="rId26"/>
    <p:sldId id="293" r:id="rId27"/>
    <p:sldId id="283" r:id="rId28"/>
    <p:sldId id="274" r:id="rId29"/>
  </p:sldIdLst>
  <p:sldSz cx="9144000" cy="6858000" type="screen4x3"/>
  <p:notesSz cx="6997700" cy="9283700"/>
  <p:defaultTextStyle>
    <a:defPPr>
      <a:defRPr lang="en-US"/>
    </a:defPPr>
    <a:lvl1pPr algn="ctr" rtl="0" eaLnBrk="0" fontAlgn="base" hangingPunct="0">
      <a:spcBef>
        <a:spcPct val="0"/>
      </a:spcBef>
      <a:spcAft>
        <a:spcPct val="0"/>
      </a:spcAft>
      <a:defRPr sz="1000" b="1" kern="1200">
        <a:solidFill>
          <a:schemeClr val="tx1"/>
        </a:solidFill>
        <a:latin typeface="ITCCenturyBookT" pitchFamily="2" charset="0"/>
        <a:ea typeface="+mn-ea"/>
        <a:cs typeface="+mn-cs"/>
      </a:defRPr>
    </a:lvl1pPr>
    <a:lvl2pPr marL="457200" algn="ctr" rtl="0" eaLnBrk="0" fontAlgn="base" hangingPunct="0">
      <a:spcBef>
        <a:spcPct val="0"/>
      </a:spcBef>
      <a:spcAft>
        <a:spcPct val="0"/>
      </a:spcAft>
      <a:defRPr sz="1000" b="1" kern="1200">
        <a:solidFill>
          <a:schemeClr val="tx1"/>
        </a:solidFill>
        <a:latin typeface="ITCCenturyBookT" pitchFamily="2" charset="0"/>
        <a:ea typeface="+mn-ea"/>
        <a:cs typeface="+mn-cs"/>
      </a:defRPr>
    </a:lvl2pPr>
    <a:lvl3pPr marL="914400" algn="ctr" rtl="0" eaLnBrk="0" fontAlgn="base" hangingPunct="0">
      <a:spcBef>
        <a:spcPct val="0"/>
      </a:spcBef>
      <a:spcAft>
        <a:spcPct val="0"/>
      </a:spcAft>
      <a:defRPr sz="1000" b="1" kern="1200">
        <a:solidFill>
          <a:schemeClr val="tx1"/>
        </a:solidFill>
        <a:latin typeface="ITCCenturyBookT" pitchFamily="2" charset="0"/>
        <a:ea typeface="+mn-ea"/>
        <a:cs typeface="+mn-cs"/>
      </a:defRPr>
    </a:lvl3pPr>
    <a:lvl4pPr marL="1371600" algn="ctr" rtl="0" eaLnBrk="0" fontAlgn="base" hangingPunct="0">
      <a:spcBef>
        <a:spcPct val="0"/>
      </a:spcBef>
      <a:spcAft>
        <a:spcPct val="0"/>
      </a:spcAft>
      <a:defRPr sz="1000" b="1" kern="1200">
        <a:solidFill>
          <a:schemeClr val="tx1"/>
        </a:solidFill>
        <a:latin typeface="ITCCenturyBookT" pitchFamily="2" charset="0"/>
        <a:ea typeface="+mn-ea"/>
        <a:cs typeface="+mn-cs"/>
      </a:defRPr>
    </a:lvl4pPr>
    <a:lvl5pPr marL="1828800" algn="ctr" rtl="0" eaLnBrk="0" fontAlgn="base" hangingPunct="0">
      <a:spcBef>
        <a:spcPct val="0"/>
      </a:spcBef>
      <a:spcAft>
        <a:spcPct val="0"/>
      </a:spcAft>
      <a:defRPr sz="1000" b="1" kern="1200">
        <a:solidFill>
          <a:schemeClr val="tx1"/>
        </a:solidFill>
        <a:latin typeface="ITCCenturyBookT" pitchFamily="2" charset="0"/>
        <a:ea typeface="+mn-ea"/>
        <a:cs typeface="+mn-cs"/>
      </a:defRPr>
    </a:lvl5pPr>
    <a:lvl6pPr marL="2286000" algn="l" defTabSz="914400" rtl="0" eaLnBrk="1" latinLnBrk="0" hangingPunct="1">
      <a:defRPr sz="1000" b="1" kern="1200">
        <a:solidFill>
          <a:schemeClr val="tx1"/>
        </a:solidFill>
        <a:latin typeface="ITCCenturyBookT" pitchFamily="2" charset="0"/>
        <a:ea typeface="+mn-ea"/>
        <a:cs typeface="+mn-cs"/>
      </a:defRPr>
    </a:lvl6pPr>
    <a:lvl7pPr marL="2743200" algn="l" defTabSz="914400" rtl="0" eaLnBrk="1" latinLnBrk="0" hangingPunct="1">
      <a:defRPr sz="1000" b="1" kern="1200">
        <a:solidFill>
          <a:schemeClr val="tx1"/>
        </a:solidFill>
        <a:latin typeface="ITCCenturyBookT" pitchFamily="2" charset="0"/>
        <a:ea typeface="+mn-ea"/>
        <a:cs typeface="+mn-cs"/>
      </a:defRPr>
    </a:lvl7pPr>
    <a:lvl8pPr marL="3200400" algn="l" defTabSz="914400" rtl="0" eaLnBrk="1" latinLnBrk="0" hangingPunct="1">
      <a:defRPr sz="1000" b="1" kern="1200">
        <a:solidFill>
          <a:schemeClr val="tx1"/>
        </a:solidFill>
        <a:latin typeface="ITCCenturyBookT" pitchFamily="2" charset="0"/>
        <a:ea typeface="+mn-ea"/>
        <a:cs typeface="+mn-cs"/>
      </a:defRPr>
    </a:lvl8pPr>
    <a:lvl9pPr marL="3657600" algn="l" defTabSz="914400" rtl="0" eaLnBrk="1" latinLnBrk="0" hangingPunct="1">
      <a:defRPr sz="1000" b="1" kern="1200">
        <a:solidFill>
          <a:schemeClr val="tx1"/>
        </a:solidFill>
        <a:latin typeface="ITCCenturyBookT"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FF"/>
    <a:srgbClr val="0000FD"/>
    <a:srgbClr val="CC9900"/>
    <a:srgbClr val="FFEFC3"/>
    <a:srgbClr val="808080"/>
    <a:srgbClr val="FF6600"/>
    <a:srgbClr val="FF0000"/>
    <a:srgbClr val="66FF33"/>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9" autoAdjust="0"/>
    <p:restoredTop sz="90929"/>
  </p:normalViewPr>
  <p:slideViewPr>
    <p:cSldViewPr snapToGrid="0">
      <p:cViewPr>
        <p:scale>
          <a:sx n="75" d="100"/>
          <a:sy n="75" d="100"/>
        </p:scale>
        <p:origin x="-828" y="-558"/>
      </p:cViewPr>
      <p:guideLst>
        <p:guide orient="horz" pos="1824"/>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75" d="100"/>
          <a:sy n="75" d="100"/>
        </p:scale>
        <p:origin x="-1404" y="456"/>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5186" name="Rectangle 2"/>
          <p:cNvSpPr>
            <a:spLocks noGrp="1" noChangeArrowheads="1"/>
          </p:cNvSpPr>
          <p:nvPr>
            <p:ph type="hdr" sz="quarter"/>
          </p:nvPr>
        </p:nvSpPr>
        <p:spPr bwMode="auto">
          <a:xfrm>
            <a:off x="0" y="0"/>
            <a:ext cx="3032125" cy="460375"/>
          </a:xfrm>
          <a:prstGeom prst="rect">
            <a:avLst/>
          </a:prstGeom>
          <a:noFill/>
          <a:ln w="9525">
            <a:noFill/>
            <a:miter lim="800000"/>
            <a:headEnd/>
            <a:tailEnd/>
          </a:ln>
          <a:effectLst/>
        </p:spPr>
        <p:txBody>
          <a:bodyPr vert="horz" wrap="square" lIns="94320" tIns="47160" rIns="94320" bIns="47160" numCol="1" anchor="t" anchorCtr="0" compatLnSpc="1">
            <a:prstTxWarp prst="textNoShape">
              <a:avLst/>
            </a:prstTxWarp>
          </a:bodyPr>
          <a:lstStyle>
            <a:lvl1pPr algn="l" defTabSz="942975">
              <a:defRPr sz="1200" smtClean="0"/>
            </a:lvl1pPr>
          </a:lstStyle>
          <a:p>
            <a:pPr>
              <a:defRPr/>
            </a:pPr>
            <a:endParaRPr lang="en-US"/>
          </a:p>
        </p:txBody>
      </p:sp>
      <p:sp>
        <p:nvSpPr>
          <p:cNvPr id="605187" name="Rectangle 3"/>
          <p:cNvSpPr>
            <a:spLocks noGrp="1" noChangeArrowheads="1"/>
          </p:cNvSpPr>
          <p:nvPr>
            <p:ph type="dt" sz="quarter" idx="1"/>
          </p:nvPr>
        </p:nvSpPr>
        <p:spPr bwMode="auto">
          <a:xfrm>
            <a:off x="3965575" y="0"/>
            <a:ext cx="3032125" cy="460375"/>
          </a:xfrm>
          <a:prstGeom prst="rect">
            <a:avLst/>
          </a:prstGeom>
          <a:noFill/>
          <a:ln w="9525">
            <a:noFill/>
            <a:miter lim="800000"/>
            <a:headEnd/>
            <a:tailEnd/>
          </a:ln>
          <a:effectLst/>
        </p:spPr>
        <p:txBody>
          <a:bodyPr vert="horz" wrap="square" lIns="94320" tIns="47160" rIns="94320" bIns="47160" numCol="1" anchor="t" anchorCtr="0" compatLnSpc="1">
            <a:prstTxWarp prst="textNoShape">
              <a:avLst/>
            </a:prstTxWarp>
          </a:bodyPr>
          <a:lstStyle>
            <a:lvl1pPr algn="r" defTabSz="942975">
              <a:defRPr sz="1200" smtClean="0"/>
            </a:lvl1pPr>
          </a:lstStyle>
          <a:p>
            <a:pPr>
              <a:defRPr/>
            </a:pPr>
            <a:endParaRPr lang="en-US"/>
          </a:p>
        </p:txBody>
      </p:sp>
      <p:sp>
        <p:nvSpPr>
          <p:cNvPr id="605188" name="Rectangle 4"/>
          <p:cNvSpPr>
            <a:spLocks noGrp="1" noChangeArrowheads="1"/>
          </p:cNvSpPr>
          <p:nvPr>
            <p:ph type="ftr" sz="quarter" idx="2"/>
          </p:nvPr>
        </p:nvSpPr>
        <p:spPr bwMode="auto">
          <a:xfrm>
            <a:off x="0" y="8836025"/>
            <a:ext cx="3032125" cy="460375"/>
          </a:xfrm>
          <a:prstGeom prst="rect">
            <a:avLst/>
          </a:prstGeom>
          <a:noFill/>
          <a:ln w="9525">
            <a:noFill/>
            <a:miter lim="800000"/>
            <a:headEnd/>
            <a:tailEnd/>
          </a:ln>
          <a:effectLst/>
        </p:spPr>
        <p:txBody>
          <a:bodyPr vert="horz" wrap="square" lIns="94320" tIns="47160" rIns="94320" bIns="47160" numCol="1" anchor="b" anchorCtr="0" compatLnSpc="1">
            <a:prstTxWarp prst="textNoShape">
              <a:avLst/>
            </a:prstTxWarp>
          </a:bodyPr>
          <a:lstStyle>
            <a:lvl1pPr algn="l" defTabSz="942975">
              <a:defRPr sz="1200" smtClean="0"/>
            </a:lvl1pP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4684" tIns="47342" rIns="94684" bIns="47342" numCol="1" anchor="t" anchorCtr="0" compatLnSpc="1">
            <a:prstTxWarp prst="textNoShape">
              <a:avLst/>
            </a:prstTxWarp>
          </a:bodyPr>
          <a:lstStyle>
            <a:lvl1pPr algn="l" defTabSz="946150">
              <a:defRPr sz="1200" smtClean="0">
                <a:latin typeface="Arial" charset="0"/>
              </a:defRPr>
            </a:lvl1pPr>
          </a:lstStyle>
          <a:p>
            <a:pPr>
              <a:defRPr/>
            </a:pPr>
            <a:endParaRPr lang="en-US"/>
          </a:p>
        </p:txBody>
      </p:sp>
      <p:sp>
        <p:nvSpPr>
          <p:cNvPr id="798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4684" tIns="47342" rIns="94684" bIns="47342" numCol="1" anchor="t" anchorCtr="0" compatLnSpc="1">
            <a:prstTxWarp prst="textNoShape">
              <a:avLst/>
            </a:prstTxWarp>
          </a:bodyPr>
          <a:lstStyle>
            <a:lvl1pPr algn="r" defTabSz="946150">
              <a:defRPr sz="1200" smtClean="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79513" y="696913"/>
            <a:ext cx="4641850" cy="3481387"/>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933450" y="4408488"/>
            <a:ext cx="5130800" cy="4178300"/>
          </a:xfrm>
          <a:prstGeom prst="rect">
            <a:avLst/>
          </a:prstGeom>
          <a:noFill/>
          <a:ln w="9525">
            <a:noFill/>
            <a:miter lim="800000"/>
            <a:headEnd/>
            <a:tailEnd/>
          </a:ln>
          <a:effectLst/>
        </p:spPr>
        <p:txBody>
          <a:bodyPr vert="horz" wrap="square" lIns="94684" tIns="47342" rIns="94684" bIns="473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4684" tIns="47342" rIns="94684" bIns="47342" numCol="1" anchor="b" anchorCtr="0" compatLnSpc="1">
            <a:prstTxWarp prst="textNoShape">
              <a:avLst/>
            </a:prstTxWarp>
          </a:bodyPr>
          <a:lstStyle>
            <a:lvl1pPr algn="l" defTabSz="946150">
              <a:defRPr sz="1200" smtClean="0">
                <a:latin typeface="Arial" charset="0"/>
              </a:defRPr>
            </a:lvl1pPr>
          </a:lstStyle>
          <a:p>
            <a:pPr>
              <a:defRPr/>
            </a:pPr>
            <a:endParaRPr lang="en-US"/>
          </a:p>
        </p:txBody>
      </p:sp>
      <p:sp>
        <p:nvSpPr>
          <p:cNvPr id="798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4684" tIns="47342" rIns="94684" bIns="47342" numCol="1" anchor="b" anchorCtr="0" compatLnSpc="1">
            <a:prstTxWarp prst="textNoShape">
              <a:avLst/>
            </a:prstTxWarp>
          </a:bodyPr>
          <a:lstStyle>
            <a:lvl1pPr algn="r" defTabSz="946150">
              <a:defRPr sz="1200" smtClean="0">
                <a:latin typeface="Arial" charset="0"/>
              </a:defRPr>
            </a:lvl1pPr>
          </a:lstStyle>
          <a:p>
            <a:pPr>
              <a:defRPr/>
            </a:pPr>
            <a:fld id="{777B653A-E834-4C76-A1D6-A570232505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933456A-CDD7-45BC-B173-CB47CD8C2445}" type="slidenum">
              <a:rPr lang="en-US"/>
              <a:pPr/>
              <a:t>1</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B731241-9546-4299-A6B6-7C9FBAF8F477}" type="slidenum">
              <a:rPr lang="en-US"/>
              <a:pPr/>
              <a:t>3</a:t>
            </a:fld>
            <a:endParaRPr lang="en-US"/>
          </a:p>
        </p:txBody>
      </p:sp>
      <p:sp>
        <p:nvSpPr>
          <p:cNvPr id="31747" name="Rectangle 1026"/>
          <p:cNvSpPr>
            <a:spLocks noGrp="1" noRot="1" noChangeAspect="1" noChangeArrowheads="1" noTextEdit="1"/>
          </p:cNvSpPr>
          <p:nvPr>
            <p:ph type="sldImg"/>
          </p:nvPr>
        </p:nvSpPr>
        <p:spPr>
          <a:ln/>
        </p:spPr>
      </p:sp>
      <p:sp>
        <p:nvSpPr>
          <p:cNvPr id="31748"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81000"/>
            <a:ext cx="20383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5962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40005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0005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333399"/>
            </a:gs>
            <a:gs pos="100000">
              <a:srgbClr val="000066"/>
            </a:gs>
          </a:gsLst>
          <a:path path="shape">
            <a:fillToRect l="50000" t="50000" r="50000" b="50000"/>
          </a:path>
        </a:gradFill>
        <a:effectLst/>
      </p:bgPr>
    </p:bg>
    <p:spTree>
      <p:nvGrpSpPr>
        <p:cNvPr id="1" name=""/>
        <p:cNvGrpSpPr/>
        <p:nvPr/>
      </p:nvGrpSpPr>
      <p:grpSpPr>
        <a:xfrm>
          <a:off x="0" y="0"/>
          <a:ext cx="0" cy="0"/>
          <a:chOff x="0" y="0"/>
          <a:chExt cx="0" cy="0"/>
        </a:xfrm>
      </p:grpSpPr>
      <p:sp>
        <p:nvSpPr>
          <p:cNvPr id="1112" name="Text Box 88"/>
          <p:cNvSpPr txBox="1">
            <a:spLocks noChangeArrowheads="1"/>
          </p:cNvSpPr>
          <p:nvPr/>
        </p:nvSpPr>
        <p:spPr bwMode="auto">
          <a:xfrm>
            <a:off x="4330700" y="6375400"/>
            <a:ext cx="369888" cy="274638"/>
          </a:xfrm>
          <a:prstGeom prst="rect">
            <a:avLst/>
          </a:prstGeom>
          <a:noFill/>
          <a:ln w="9525">
            <a:noFill/>
            <a:miter lim="800000"/>
            <a:headEnd/>
            <a:tailEnd/>
          </a:ln>
          <a:effectLst/>
        </p:spPr>
        <p:txBody>
          <a:bodyPr wrap="none">
            <a:spAutoFit/>
          </a:bodyPr>
          <a:lstStyle/>
          <a:p>
            <a:pPr>
              <a:defRPr/>
            </a:pPr>
            <a:fld id="{3DB13343-7153-47FE-995A-BF5DA8CC7662}" type="slidenum">
              <a:rPr lang="en-US" sz="1200">
                <a:solidFill>
                  <a:schemeClr val="bg1"/>
                </a:solidFill>
                <a:latin typeface="Arial" charset="0"/>
              </a:rPr>
              <a:pPr>
                <a:defRPr/>
              </a:pPr>
              <a:t>‹#›</a:t>
            </a:fld>
            <a:endParaRPr lang="en-US" sz="1200">
              <a:latin typeface="Arial" charset="0"/>
            </a:endParaRPr>
          </a:p>
        </p:txBody>
      </p:sp>
      <p:sp>
        <p:nvSpPr>
          <p:cNvPr id="1134" name="Rectangle 110"/>
          <p:cNvSpPr>
            <a:spLocks noGrp="1" noChangeArrowheads="1"/>
          </p:cNvSpPr>
          <p:nvPr>
            <p:ph type="body" idx="1"/>
          </p:nvPr>
        </p:nvSpPr>
        <p:spPr bwMode="auto">
          <a:xfrm>
            <a:off x="609600" y="1600200"/>
            <a:ext cx="8153400" cy="4572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35" name="Rectangle 111"/>
          <p:cNvSpPr>
            <a:spLocks noGrp="1" noChangeArrowheads="1"/>
          </p:cNvSpPr>
          <p:nvPr>
            <p:ph type="title"/>
          </p:nvPr>
        </p:nvSpPr>
        <p:spPr bwMode="auto">
          <a:xfrm>
            <a:off x="685800" y="381000"/>
            <a:ext cx="7772400" cy="1143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38" name="Text Box 114"/>
          <p:cNvSpPr txBox="1">
            <a:spLocks noChangeArrowheads="1"/>
          </p:cNvSpPr>
          <p:nvPr userDrawn="1"/>
        </p:nvSpPr>
        <p:spPr bwMode="auto">
          <a:xfrm>
            <a:off x="609600" y="6400800"/>
            <a:ext cx="609600" cy="274638"/>
          </a:xfrm>
          <a:prstGeom prst="rect">
            <a:avLst/>
          </a:prstGeom>
          <a:noFill/>
          <a:ln w="9525">
            <a:noFill/>
            <a:miter lim="800000"/>
            <a:headEnd/>
            <a:tailEnd/>
          </a:ln>
          <a:effectLst/>
        </p:spPr>
        <p:txBody>
          <a:bodyPr>
            <a:spAutoFit/>
          </a:bodyPr>
          <a:lstStyle/>
          <a:p>
            <a:pPr>
              <a:spcBef>
                <a:spcPct val="50000"/>
              </a:spcBef>
              <a:defRPr/>
            </a:pPr>
            <a:r>
              <a:rPr lang="en-US" sz="1200">
                <a:solidFill>
                  <a:srgbClr val="66FF33"/>
                </a:solidFill>
                <a:latin typeface="Arial" charset="0"/>
              </a:rPr>
              <a:t>cs591</a:t>
            </a:r>
          </a:p>
        </p:txBody>
      </p:sp>
      <p:sp>
        <p:nvSpPr>
          <p:cNvPr id="1139" name="Text Box 115"/>
          <p:cNvSpPr txBox="1">
            <a:spLocks noChangeArrowheads="1"/>
          </p:cNvSpPr>
          <p:nvPr userDrawn="1"/>
        </p:nvSpPr>
        <p:spPr bwMode="auto">
          <a:xfrm>
            <a:off x="8077200" y="6354763"/>
            <a:ext cx="609600" cy="274637"/>
          </a:xfrm>
          <a:prstGeom prst="rect">
            <a:avLst/>
          </a:prstGeom>
          <a:noFill/>
          <a:ln w="9525">
            <a:noFill/>
            <a:miter lim="800000"/>
            <a:headEnd/>
            <a:tailEnd/>
          </a:ln>
          <a:effectLst/>
        </p:spPr>
        <p:txBody>
          <a:bodyPr>
            <a:spAutoFit/>
          </a:bodyPr>
          <a:lstStyle/>
          <a:p>
            <a:pPr>
              <a:spcBef>
                <a:spcPct val="50000"/>
              </a:spcBef>
              <a:defRPr/>
            </a:pPr>
            <a:r>
              <a:rPr lang="en-US" sz="1200">
                <a:solidFill>
                  <a:srgbClr val="66FF33"/>
                </a:solidFill>
                <a:latin typeface="Arial" charset="0"/>
              </a:rPr>
              <a:t>chow</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600" b="1">
          <a:solidFill>
            <a:srgbClr val="FFFF00"/>
          </a:solidFill>
          <a:latin typeface="+mj-lt"/>
          <a:ea typeface="+mj-ea"/>
          <a:cs typeface="+mj-cs"/>
        </a:defRPr>
      </a:lvl1pPr>
      <a:lvl2pPr algn="ctr" rtl="0" eaLnBrk="0" fontAlgn="base" hangingPunct="0">
        <a:spcBef>
          <a:spcPct val="0"/>
        </a:spcBef>
        <a:spcAft>
          <a:spcPct val="0"/>
        </a:spcAft>
        <a:defRPr sz="3600" b="1">
          <a:solidFill>
            <a:srgbClr val="FFFF00"/>
          </a:solidFill>
          <a:latin typeface="Arial" charset="0"/>
        </a:defRPr>
      </a:lvl2pPr>
      <a:lvl3pPr algn="ctr" rtl="0" eaLnBrk="0" fontAlgn="base" hangingPunct="0">
        <a:spcBef>
          <a:spcPct val="0"/>
        </a:spcBef>
        <a:spcAft>
          <a:spcPct val="0"/>
        </a:spcAft>
        <a:defRPr sz="3600" b="1">
          <a:solidFill>
            <a:srgbClr val="FFFF00"/>
          </a:solidFill>
          <a:latin typeface="Arial" charset="0"/>
        </a:defRPr>
      </a:lvl3pPr>
      <a:lvl4pPr algn="ctr" rtl="0" eaLnBrk="0" fontAlgn="base" hangingPunct="0">
        <a:spcBef>
          <a:spcPct val="0"/>
        </a:spcBef>
        <a:spcAft>
          <a:spcPct val="0"/>
        </a:spcAft>
        <a:defRPr sz="3600" b="1">
          <a:solidFill>
            <a:srgbClr val="FFFF00"/>
          </a:solidFill>
          <a:latin typeface="Arial" charset="0"/>
        </a:defRPr>
      </a:lvl4pPr>
      <a:lvl5pPr algn="ctr" rtl="0" eaLnBrk="0" fontAlgn="base" hangingPunct="0">
        <a:spcBef>
          <a:spcPct val="0"/>
        </a:spcBef>
        <a:spcAft>
          <a:spcPct val="0"/>
        </a:spcAft>
        <a:defRPr sz="3600" b="1">
          <a:solidFill>
            <a:srgbClr val="FFFF00"/>
          </a:solidFill>
          <a:latin typeface="Arial" charset="0"/>
        </a:defRPr>
      </a:lvl5pPr>
      <a:lvl6pPr marL="457200" algn="ctr" rtl="0" eaLnBrk="0" fontAlgn="base" hangingPunct="0">
        <a:spcBef>
          <a:spcPct val="0"/>
        </a:spcBef>
        <a:spcAft>
          <a:spcPct val="0"/>
        </a:spcAft>
        <a:defRPr sz="3600" b="1">
          <a:solidFill>
            <a:srgbClr val="FFFF00"/>
          </a:solidFill>
          <a:latin typeface="Arial" charset="0"/>
        </a:defRPr>
      </a:lvl6pPr>
      <a:lvl7pPr marL="914400" algn="ctr" rtl="0" eaLnBrk="0" fontAlgn="base" hangingPunct="0">
        <a:spcBef>
          <a:spcPct val="0"/>
        </a:spcBef>
        <a:spcAft>
          <a:spcPct val="0"/>
        </a:spcAft>
        <a:defRPr sz="3600" b="1">
          <a:solidFill>
            <a:srgbClr val="FFFF00"/>
          </a:solidFill>
          <a:latin typeface="Arial" charset="0"/>
        </a:defRPr>
      </a:lvl7pPr>
      <a:lvl8pPr marL="1371600" algn="ctr" rtl="0" eaLnBrk="0" fontAlgn="base" hangingPunct="0">
        <a:spcBef>
          <a:spcPct val="0"/>
        </a:spcBef>
        <a:spcAft>
          <a:spcPct val="0"/>
        </a:spcAft>
        <a:defRPr sz="3600" b="1">
          <a:solidFill>
            <a:srgbClr val="FFFF00"/>
          </a:solidFill>
          <a:latin typeface="Arial" charset="0"/>
        </a:defRPr>
      </a:lvl8pPr>
      <a:lvl9pPr marL="1828800" algn="ctr" rtl="0" eaLnBrk="0" fontAlgn="base" hangingPunct="0">
        <a:spcBef>
          <a:spcPct val="0"/>
        </a:spcBef>
        <a:spcAft>
          <a:spcPct val="0"/>
        </a:spcAft>
        <a:defRPr sz="3600" b="1">
          <a:solidFill>
            <a:srgbClr val="FFFF00"/>
          </a:solidFill>
          <a:latin typeface="Arial" charset="0"/>
        </a:defRPr>
      </a:lvl9pPr>
    </p:titleStyle>
    <p:bodyStyle>
      <a:lvl1pPr marL="342900" indent="-342900" algn="l" rtl="0" eaLnBrk="0" fontAlgn="base" hangingPunct="0">
        <a:spcBef>
          <a:spcPct val="20000"/>
        </a:spcBef>
        <a:spcAft>
          <a:spcPct val="0"/>
        </a:spcAft>
        <a:buClr>
          <a:srgbClr val="66FF33"/>
        </a:buClr>
        <a:buSzPct val="80000"/>
        <a:buFont typeface="Wingdings" pitchFamily="2" charset="2"/>
        <a:buChar char="n"/>
        <a:defRPr sz="2400">
          <a:solidFill>
            <a:schemeClr val="bg1"/>
          </a:solidFill>
          <a:latin typeface="+mn-lt"/>
          <a:ea typeface="+mn-ea"/>
          <a:cs typeface="+mn-cs"/>
        </a:defRPr>
      </a:lvl1pPr>
      <a:lvl2pPr marL="742950" indent="-285750" algn="l" rtl="0" eaLnBrk="0" fontAlgn="base" hangingPunct="0">
        <a:spcBef>
          <a:spcPct val="20000"/>
        </a:spcBef>
        <a:spcAft>
          <a:spcPct val="0"/>
        </a:spcAft>
        <a:buClr>
          <a:srgbClr val="66FF33"/>
        </a:buClr>
        <a:buSzPct val="80000"/>
        <a:buFont typeface="Wingdings" pitchFamily="2" charset="2"/>
        <a:buChar char="l"/>
        <a:defRPr sz="2400">
          <a:solidFill>
            <a:schemeClr val="bg1"/>
          </a:solidFill>
          <a:latin typeface="+mn-lt"/>
        </a:defRPr>
      </a:lvl2pPr>
      <a:lvl3pPr marL="1143000" indent="-228600" algn="l" rtl="0" eaLnBrk="0" fontAlgn="base" hangingPunct="0">
        <a:spcBef>
          <a:spcPct val="20000"/>
        </a:spcBef>
        <a:spcAft>
          <a:spcPct val="0"/>
        </a:spcAft>
        <a:buClr>
          <a:srgbClr val="66FF33"/>
        </a:buClr>
        <a:buChar char="–"/>
        <a:defRPr sz="2400">
          <a:solidFill>
            <a:schemeClr val="bg1"/>
          </a:solidFill>
          <a:latin typeface="+mn-lt"/>
        </a:defRPr>
      </a:lvl3pPr>
      <a:lvl4pPr marL="1600200" indent="-228600" algn="l" rtl="0" eaLnBrk="0" fontAlgn="base" hangingPunct="0">
        <a:spcBef>
          <a:spcPct val="20000"/>
        </a:spcBef>
        <a:spcAft>
          <a:spcPct val="0"/>
        </a:spcAft>
        <a:buClr>
          <a:srgbClr val="66FF33"/>
        </a:buClr>
        <a:buChar char="–"/>
        <a:defRPr sz="2400">
          <a:solidFill>
            <a:schemeClr val="bg1"/>
          </a:solidFill>
          <a:latin typeface="+mn-lt"/>
        </a:defRPr>
      </a:lvl4pPr>
      <a:lvl5pPr marL="2057400" indent="-228600" algn="l" rtl="0" eaLnBrk="0" fontAlgn="base" hangingPunct="0">
        <a:spcBef>
          <a:spcPct val="20000"/>
        </a:spcBef>
        <a:spcAft>
          <a:spcPct val="0"/>
        </a:spcAft>
        <a:buClr>
          <a:srgbClr val="66FF33"/>
        </a:buClr>
        <a:buChar char="–"/>
        <a:defRPr sz="2400">
          <a:solidFill>
            <a:schemeClr val="bg1"/>
          </a:solidFill>
          <a:latin typeface="+mn-lt"/>
        </a:defRPr>
      </a:lvl5pPr>
      <a:lvl6pPr marL="2514600" indent="-228600" algn="l" rtl="0" eaLnBrk="0" fontAlgn="base" hangingPunct="0">
        <a:spcBef>
          <a:spcPct val="20000"/>
        </a:spcBef>
        <a:spcAft>
          <a:spcPct val="0"/>
        </a:spcAft>
        <a:buClr>
          <a:srgbClr val="66FF33"/>
        </a:buClr>
        <a:buChar char="–"/>
        <a:defRPr sz="2400">
          <a:solidFill>
            <a:schemeClr val="bg1"/>
          </a:solidFill>
          <a:latin typeface="+mn-lt"/>
        </a:defRPr>
      </a:lvl6pPr>
      <a:lvl7pPr marL="2971800" indent="-228600" algn="l" rtl="0" eaLnBrk="0" fontAlgn="base" hangingPunct="0">
        <a:spcBef>
          <a:spcPct val="20000"/>
        </a:spcBef>
        <a:spcAft>
          <a:spcPct val="0"/>
        </a:spcAft>
        <a:buClr>
          <a:srgbClr val="66FF33"/>
        </a:buClr>
        <a:buChar char="–"/>
        <a:defRPr sz="2400">
          <a:solidFill>
            <a:schemeClr val="bg1"/>
          </a:solidFill>
          <a:latin typeface="+mn-lt"/>
        </a:defRPr>
      </a:lvl7pPr>
      <a:lvl8pPr marL="3429000" indent="-228600" algn="l" rtl="0" eaLnBrk="0" fontAlgn="base" hangingPunct="0">
        <a:spcBef>
          <a:spcPct val="20000"/>
        </a:spcBef>
        <a:spcAft>
          <a:spcPct val="0"/>
        </a:spcAft>
        <a:buClr>
          <a:srgbClr val="66FF33"/>
        </a:buClr>
        <a:buChar char="–"/>
        <a:defRPr sz="2400">
          <a:solidFill>
            <a:schemeClr val="bg1"/>
          </a:solidFill>
          <a:latin typeface="+mn-lt"/>
        </a:defRPr>
      </a:lvl8pPr>
      <a:lvl9pPr marL="3886200" indent="-228600" algn="l" rtl="0" eaLnBrk="0" fontAlgn="base" hangingPunct="0">
        <a:spcBef>
          <a:spcPct val="20000"/>
        </a:spcBef>
        <a:spcAft>
          <a:spcPct val="0"/>
        </a:spcAft>
        <a:buClr>
          <a:srgbClr val="66FF33"/>
        </a:buClr>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cam.ac.uk/~rja14/Papers/SE-18.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rlworkman.net/howtos/iptables/iptables-tutorial.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etfilter.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rozentux.net/iptables-tutorial/iptables-tutorial.html#COMMANDS" TargetMode="External"/><Relationship Id="rId2" Type="http://schemas.openxmlformats.org/officeDocument/2006/relationships/hyperlink" Target="http://www.frozentux.net/iptables-tutorial/iptables-tutorial.html#TABLES" TargetMode="External"/><Relationship Id="rId1" Type="http://schemas.openxmlformats.org/officeDocument/2006/relationships/slideLayout" Target="../slideLayouts/slideLayout2.xml"/><Relationship Id="rId5" Type="http://schemas.openxmlformats.org/officeDocument/2006/relationships/hyperlink" Target="http://www.frozentux.net/iptables-tutorial/iptables-tutorial.html#TARGETS" TargetMode="External"/><Relationship Id="rId4" Type="http://schemas.openxmlformats.org/officeDocument/2006/relationships/hyperlink" Target="http://www.frozentux.net/iptables-tutorial/iptables-tutorial.html#GENERICMATCH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faqs.org/rfcs/rfc2474.html" TargetMode="External"/><Relationship Id="rId2" Type="http://schemas.openxmlformats.org/officeDocument/2006/relationships/hyperlink" Target="http://www.faqs.org/rfcs/rfc791.html" TargetMode="External"/><Relationship Id="rId1" Type="http://schemas.openxmlformats.org/officeDocument/2006/relationships/slideLayout" Target="../slideLayouts/slideLayout2.xml"/><Relationship Id="rId4" Type="http://schemas.openxmlformats.org/officeDocument/2006/relationships/hyperlink" Target="http://www.icir.org/floyd/papers/rfc3168.txt" TargetMode="External"/></Relationships>
</file>

<file path=ppt/slides/_rels/slide14.xml.rels><?xml version="1.0" encoding="UTF-8" standalone="yes"?>
<Relationships xmlns="http://schemas.openxmlformats.org/package/2006/relationships"><Relationship Id="rId26" Type="http://schemas.openxmlformats.org/officeDocument/2006/relationships/image" Target="../media/image33.emf"/><Relationship Id="rId117" Type="http://schemas.openxmlformats.org/officeDocument/2006/relationships/image" Target="../media/image124.png"/><Relationship Id="rId21" Type="http://schemas.openxmlformats.org/officeDocument/2006/relationships/image" Target="../media/image28.emf"/><Relationship Id="rId42" Type="http://schemas.openxmlformats.org/officeDocument/2006/relationships/image" Target="../media/image49.emf"/><Relationship Id="rId47" Type="http://schemas.openxmlformats.org/officeDocument/2006/relationships/image" Target="../media/image54.png"/><Relationship Id="rId63" Type="http://schemas.openxmlformats.org/officeDocument/2006/relationships/image" Target="../media/image70.emf"/><Relationship Id="rId68" Type="http://schemas.openxmlformats.org/officeDocument/2006/relationships/image" Target="../media/image75.emf"/><Relationship Id="rId84" Type="http://schemas.openxmlformats.org/officeDocument/2006/relationships/image" Target="../media/image91.emf"/><Relationship Id="rId89" Type="http://schemas.openxmlformats.org/officeDocument/2006/relationships/image" Target="../media/image96.emf"/><Relationship Id="rId112" Type="http://schemas.openxmlformats.org/officeDocument/2006/relationships/image" Target="../media/image119.emf"/><Relationship Id="rId133" Type="http://schemas.openxmlformats.org/officeDocument/2006/relationships/image" Target="../media/image19.emf"/><Relationship Id="rId16" Type="http://schemas.openxmlformats.org/officeDocument/2006/relationships/image" Target="../media/image15.png"/><Relationship Id="rId107" Type="http://schemas.openxmlformats.org/officeDocument/2006/relationships/image" Target="../media/image114.emf"/><Relationship Id="rId11" Type="http://schemas.openxmlformats.org/officeDocument/2006/relationships/image" Target="../media/image10.emf"/><Relationship Id="rId32" Type="http://schemas.openxmlformats.org/officeDocument/2006/relationships/image" Target="../media/image39.emf"/><Relationship Id="rId37" Type="http://schemas.openxmlformats.org/officeDocument/2006/relationships/image" Target="../media/image44.emf"/><Relationship Id="rId53" Type="http://schemas.openxmlformats.org/officeDocument/2006/relationships/image" Target="../media/image60.emf"/><Relationship Id="rId58" Type="http://schemas.openxmlformats.org/officeDocument/2006/relationships/image" Target="../media/image65.png"/><Relationship Id="rId74" Type="http://schemas.openxmlformats.org/officeDocument/2006/relationships/image" Target="../media/image81.emf"/><Relationship Id="rId79" Type="http://schemas.openxmlformats.org/officeDocument/2006/relationships/image" Target="../media/image86.emf"/><Relationship Id="rId102" Type="http://schemas.openxmlformats.org/officeDocument/2006/relationships/image" Target="../media/image109.emf"/><Relationship Id="rId123" Type="http://schemas.openxmlformats.org/officeDocument/2006/relationships/image" Target="../media/image130.emf"/><Relationship Id="rId128" Type="http://schemas.openxmlformats.org/officeDocument/2006/relationships/image" Target="../media/image135.emf"/><Relationship Id="rId5" Type="http://schemas.openxmlformats.org/officeDocument/2006/relationships/image" Target="../media/image4.emf"/><Relationship Id="rId90" Type="http://schemas.openxmlformats.org/officeDocument/2006/relationships/image" Target="../media/image97.emf"/><Relationship Id="rId95" Type="http://schemas.openxmlformats.org/officeDocument/2006/relationships/image" Target="../media/image102.emf"/><Relationship Id="rId14" Type="http://schemas.openxmlformats.org/officeDocument/2006/relationships/image" Target="../media/image13.emf"/><Relationship Id="rId22" Type="http://schemas.openxmlformats.org/officeDocument/2006/relationships/image" Target="../media/image29.png"/><Relationship Id="rId27" Type="http://schemas.openxmlformats.org/officeDocument/2006/relationships/image" Target="../media/image34.emf"/><Relationship Id="rId30" Type="http://schemas.openxmlformats.org/officeDocument/2006/relationships/image" Target="../media/image37.emf"/><Relationship Id="rId35" Type="http://schemas.openxmlformats.org/officeDocument/2006/relationships/image" Target="../media/image42.emf"/><Relationship Id="rId43" Type="http://schemas.openxmlformats.org/officeDocument/2006/relationships/image" Target="../media/image50.emf"/><Relationship Id="rId48" Type="http://schemas.openxmlformats.org/officeDocument/2006/relationships/image" Target="../media/image55.emf"/><Relationship Id="rId56" Type="http://schemas.openxmlformats.org/officeDocument/2006/relationships/image" Target="../media/image63.png"/><Relationship Id="rId64" Type="http://schemas.openxmlformats.org/officeDocument/2006/relationships/image" Target="../media/image71.emf"/><Relationship Id="rId69" Type="http://schemas.openxmlformats.org/officeDocument/2006/relationships/image" Target="../media/image76.emf"/><Relationship Id="rId77" Type="http://schemas.openxmlformats.org/officeDocument/2006/relationships/image" Target="../media/image84.emf"/><Relationship Id="rId100" Type="http://schemas.openxmlformats.org/officeDocument/2006/relationships/image" Target="../media/image107.emf"/><Relationship Id="rId105" Type="http://schemas.openxmlformats.org/officeDocument/2006/relationships/image" Target="../media/image112.emf"/><Relationship Id="rId113" Type="http://schemas.openxmlformats.org/officeDocument/2006/relationships/image" Target="../media/image120.emf"/><Relationship Id="rId118" Type="http://schemas.openxmlformats.org/officeDocument/2006/relationships/image" Target="../media/image125.emf"/><Relationship Id="rId126" Type="http://schemas.openxmlformats.org/officeDocument/2006/relationships/image" Target="../media/image133.emf"/><Relationship Id="rId134" Type="http://schemas.openxmlformats.org/officeDocument/2006/relationships/image" Target="../media/image20.emf"/><Relationship Id="rId8" Type="http://schemas.openxmlformats.org/officeDocument/2006/relationships/image" Target="../media/image7.emf"/><Relationship Id="rId51" Type="http://schemas.openxmlformats.org/officeDocument/2006/relationships/image" Target="../media/image58.emf"/><Relationship Id="rId72" Type="http://schemas.openxmlformats.org/officeDocument/2006/relationships/image" Target="../media/image79.emf"/><Relationship Id="rId80" Type="http://schemas.openxmlformats.org/officeDocument/2006/relationships/image" Target="../media/image87.emf"/><Relationship Id="rId85" Type="http://schemas.openxmlformats.org/officeDocument/2006/relationships/image" Target="../media/image92.emf"/><Relationship Id="rId93" Type="http://schemas.openxmlformats.org/officeDocument/2006/relationships/image" Target="../media/image100.emf"/><Relationship Id="rId98" Type="http://schemas.openxmlformats.org/officeDocument/2006/relationships/image" Target="../media/image105.emf"/><Relationship Id="rId121" Type="http://schemas.openxmlformats.org/officeDocument/2006/relationships/image" Target="../media/image128.emf"/><Relationship Id="rId3" Type="http://schemas.openxmlformats.org/officeDocument/2006/relationships/image" Target="../media/image2.emf"/><Relationship Id="rId12" Type="http://schemas.openxmlformats.org/officeDocument/2006/relationships/image" Target="../media/image11.emf"/><Relationship Id="rId17" Type="http://schemas.openxmlformats.org/officeDocument/2006/relationships/image" Target="../media/image24.emf"/><Relationship Id="rId25" Type="http://schemas.openxmlformats.org/officeDocument/2006/relationships/image" Target="../media/image32.emf"/><Relationship Id="rId33" Type="http://schemas.openxmlformats.org/officeDocument/2006/relationships/image" Target="../media/image40.emf"/><Relationship Id="rId38" Type="http://schemas.openxmlformats.org/officeDocument/2006/relationships/image" Target="../media/image45.emf"/><Relationship Id="rId46" Type="http://schemas.openxmlformats.org/officeDocument/2006/relationships/image" Target="../media/image53.emf"/><Relationship Id="rId59" Type="http://schemas.openxmlformats.org/officeDocument/2006/relationships/image" Target="../media/image66.emf"/><Relationship Id="rId67" Type="http://schemas.openxmlformats.org/officeDocument/2006/relationships/image" Target="../media/image74.emf"/><Relationship Id="rId103" Type="http://schemas.openxmlformats.org/officeDocument/2006/relationships/image" Target="../media/image110.emf"/><Relationship Id="rId108" Type="http://schemas.openxmlformats.org/officeDocument/2006/relationships/image" Target="../media/image115.emf"/><Relationship Id="rId116" Type="http://schemas.openxmlformats.org/officeDocument/2006/relationships/image" Target="../media/image123.emf"/><Relationship Id="rId124" Type="http://schemas.openxmlformats.org/officeDocument/2006/relationships/image" Target="../media/image131.emf"/><Relationship Id="rId129" Type="http://schemas.openxmlformats.org/officeDocument/2006/relationships/image" Target="../media/image136.emf"/><Relationship Id="rId20" Type="http://schemas.openxmlformats.org/officeDocument/2006/relationships/image" Target="../media/image27.emf"/><Relationship Id="rId41" Type="http://schemas.openxmlformats.org/officeDocument/2006/relationships/image" Target="../media/image48.emf"/><Relationship Id="rId54" Type="http://schemas.openxmlformats.org/officeDocument/2006/relationships/image" Target="../media/image61.emf"/><Relationship Id="rId62" Type="http://schemas.openxmlformats.org/officeDocument/2006/relationships/image" Target="../media/image69.emf"/><Relationship Id="rId70" Type="http://schemas.openxmlformats.org/officeDocument/2006/relationships/image" Target="../media/image77.emf"/><Relationship Id="rId75" Type="http://schemas.openxmlformats.org/officeDocument/2006/relationships/image" Target="../media/image82.emf"/><Relationship Id="rId83" Type="http://schemas.openxmlformats.org/officeDocument/2006/relationships/image" Target="../media/image90.emf"/><Relationship Id="rId88" Type="http://schemas.openxmlformats.org/officeDocument/2006/relationships/image" Target="../media/image95.emf"/><Relationship Id="rId91" Type="http://schemas.openxmlformats.org/officeDocument/2006/relationships/image" Target="../media/image98.emf"/><Relationship Id="rId96" Type="http://schemas.openxmlformats.org/officeDocument/2006/relationships/image" Target="../media/image103.emf"/><Relationship Id="rId111" Type="http://schemas.openxmlformats.org/officeDocument/2006/relationships/image" Target="../media/image118.emf"/><Relationship Id="rId13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5.png"/><Relationship Id="rId15" Type="http://schemas.openxmlformats.org/officeDocument/2006/relationships/image" Target="../media/image14.emf"/><Relationship Id="rId23" Type="http://schemas.openxmlformats.org/officeDocument/2006/relationships/image" Target="../media/image30.emf"/><Relationship Id="rId28" Type="http://schemas.openxmlformats.org/officeDocument/2006/relationships/image" Target="../media/image35.emf"/><Relationship Id="rId36" Type="http://schemas.openxmlformats.org/officeDocument/2006/relationships/image" Target="../media/image43.emf"/><Relationship Id="rId49" Type="http://schemas.openxmlformats.org/officeDocument/2006/relationships/image" Target="../media/image56.emf"/><Relationship Id="rId57" Type="http://schemas.openxmlformats.org/officeDocument/2006/relationships/image" Target="../media/image64.png"/><Relationship Id="rId106" Type="http://schemas.openxmlformats.org/officeDocument/2006/relationships/image" Target="../media/image113.emf"/><Relationship Id="rId114" Type="http://schemas.openxmlformats.org/officeDocument/2006/relationships/image" Target="../media/image121.emf"/><Relationship Id="rId119" Type="http://schemas.openxmlformats.org/officeDocument/2006/relationships/image" Target="../media/image126.emf"/><Relationship Id="rId127" Type="http://schemas.openxmlformats.org/officeDocument/2006/relationships/image" Target="../media/image134.emf"/><Relationship Id="rId10" Type="http://schemas.openxmlformats.org/officeDocument/2006/relationships/image" Target="../media/image9.emf"/><Relationship Id="rId31" Type="http://schemas.openxmlformats.org/officeDocument/2006/relationships/image" Target="../media/image38.emf"/><Relationship Id="rId44" Type="http://schemas.openxmlformats.org/officeDocument/2006/relationships/image" Target="../media/image51.emf"/><Relationship Id="rId52" Type="http://schemas.openxmlformats.org/officeDocument/2006/relationships/image" Target="../media/image59.emf"/><Relationship Id="rId60" Type="http://schemas.openxmlformats.org/officeDocument/2006/relationships/image" Target="../media/image67.emf"/><Relationship Id="rId65" Type="http://schemas.openxmlformats.org/officeDocument/2006/relationships/image" Target="../media/image72.png"/><Relationship Id="rId73" Type="http://schemas.openxmlformats.org/officeDocument/2006/relationships/image" Target="../media/image80.emf"/><Relationship Id="rId78" Type="http://schemas.openxmlformats.org/officeDocument/2006/relationships/image" Target="../media/image85.emf"/><Relationship Id="rId81" Type="http://schemas.openxmlformats.org/officeDocument/2006/relationships/image" Target="../media/image88.emf"/><Relationship Id="rId86" Type="http://schemas.openxmlformats.org/officeDocument/2006/relationships/image" Target="../media/image93.emf"/><Relationship Id="rId94" Type="http://schemas.openxmlformats.org/officeDocument/2006/relationships/image" Target="../media/image101.emf"/><Relationship Id="rId99" Type="http://schemas.openxmlformats.org/officeDocument/2006/relationships/image" Target="../media/image106.emf"/><Relationship Id="rId101" Type="http://schemas.openxmlformats.org/officeDocument/2006/relationships/image" Target="../media/image108.emf"/><Relationship Id="rId122" Type="http://schemas.openxmlformats.org/officeDocument/2006/relationships/image" Target="../media/image129.emf"/><Relationship Id="rId130" Type="http://schemas.openxmlformats.org/officeDocument/2006/relationships/image" Target="../media/image16.emf"/><Relationship Id="rId135" Type="http://schemas.openxmlformats.org/officeDocument/2006/relationships/image" Target="../media/image141.png"/><Relationship Id="rId4" Type="http://schemas.openxmlformats.org/officeDocument/2006/relationships/image" Target="../media/image3.emf"/><Relationship Id="rId9" Type="http://schemas.openxmlformats.org/officeDocument/2006/relationships/image" Target="../media/image8.emf"/><Relationship Id="rId13" Type="http://schemas.openxmlformats.org/officeDocument/2006/relationships/image" Target="../media/image12.emf"/><Relationship Id="rId18" Type="http://schemas.openxmlformats.org/officeDocument/2006/relationships/image" Target="../media/image25.emf"/><Relationship Id="rId39" Type="http://schemas.openxmlformats.org/officeDocument/2006/relationships/image" Target="../media/image46.emf"/><Relationship Id="rId109" Type="http://schemas.openxmlformats.org/officeDocument/2006/relationships/image" Target="../media/image116.emf"/><Relationship Id="rId34" Type="http://schemas.openxmlformats.org/officeDocument/2006/relationships/image" Target="../media/image41.emf"/><Relationship Id="rId50" Type="http://schemas.openxmlformats.org/officeDocument/2006/relationships/image" Target="../media/image57.png"/><Relationship Id="rId55" Type="http://schemas.openxmlformats.org/officeDocument/2006/relationships/image" Target="../media/image62.png"/><Relationship Id="rId76" Type="http://schemas.openxmlformats.org/officeDocument/2006/relationships/image" Target="../media/image83.emf"/><Relationship Id="rId97" Type="http://schemas.openxmlformats.org/officeDocument/2006/relationships/image" Target="../media/image104.emf"/><Relationship Id="rId104" Type="http://schemas.openxmlformats.org/officeDocument/2006/relationships/image" Target="../media/image111.emf"/><Relationship Id="rId120" Type="http://schemas.openxmlformats.org/officeDocument/2006/relationships/image" Target="../media/image127.emf"/><Relationship Id="rId125" Type="http://schemas.openxmlformats.org/officeDocument/2006/relationships/image" Target="../media/image132.emf"/><Relationship Id="rId7" Type="http://schemas.openxmlformats.org/officeDocument/2006/relationships/image" Target="../media/image6.png"/><Relationship Id="rId71" Type="http://schemas.openxmlformats.org/officeDocument/2006/relationships/image" Target="../media/image78.emf"/><Relationship Id="rId92" Type="http://schemas.openxmlformats.org/officeDocument/2006/relationships/image" Target="../media/image99.emf"/><Relationship Id="rId2" Type="http://schemas.openxmlformats.org/officeDocument/2006/relationships/image" Target="../media/image1.emf"/><Relationship Id="rId29" Type="http://schemas.openxmlformats.org/officeDocument/2006/relationships/image" Target="../media/image36.emf"/><Relationship Id="rId24" Type="http://schemas.openxmlformats.org/officeDocument/2006/relationships/image" Target="../media/image31.emf"/><Relationship Id="rId40" Type="http://schemas.openxmlformats.org/officeDocument/2006/relationships/image" Target="../media/image47.emf"/><Relationship Id="rId45" Type="http://schemas.openxmlformats.org/officeDocument/2006/relationships/image" Target="../media/image52.emf"/><Relationship Id="rId66" Type="http://schemas.openxmlformats.org/officeDocument/2006/relationships/image" Target="../media/image73.emf"/><Relationship Id="rId87" Type="http://schemas.openxmlformats.org/officeDocument/2006/relationships/image" Target="../media/image94.emf"/><Relationship Id="rId110" Type="http://schemas.openxmlformats.org/officeDocument/2006/relationships/image" Target="../media/image117.png"/><Relationship Id="rId115" Type="http://schemas.openxmlformats.org/officeDocument/2006/relationships/image" Target="../media/image122.emf"/><Relationship Id="rId131" Type="http://schemas.openxmlformats.org/officeDocument/2006/relationships/image" Target="../media/image17.emf"/><Relationship Id="rId61" Type="http://schemas.openxmlformats.org/officeDocument/2006/relationships/image" Target="../media/image68.emf"/><Relationship Id="rId82" Type="http://schemas.openxmlformats.org/officeDocument/2006/relationships/image" Target="../media/image89.emf"/><Relationship Id="rId19" Type="http://schemas.openxmlformats.org/officeDocument/2006/relationships/image" Target="../media/image2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s.uccs.edu/~cs691/firewall/FS_firwall_setup.correc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3.jpeg"/><Relationship Id="rId2" Type="http://schemas.openxmlformats.org/officeDocument/2006/relationships/hyperlink" Target="http://iptables-tutorial.frozentux.net/iptables-tutorial.html#RCDMZFIREWALLTXT"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www.turtlefirewall.com/" TargetMode="External"/><Relationship Id="rId2" Type="http://schemas.openxmlformats.org/officeDocument/2006/relationships/hyperlink" Target="http://www.webmin.com/" TargetMode="External"/><Relationship Id="rId1" Type="http://schemas.openxmlformats.org/officeDocument/2006/relationships/slideLayout" Target="../slideLayouts/slideLayout2.xml"/><Relationship Id="rId4" Type="http://schemas.openxmlformats.org/officeDocument/2006/relationships/hyperlink" Target="http://www.perl.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44.png"/><Relationship Id="rId2" Type="http://schemas.openxmlformats.org/officeDocument/2006/relationships/hyperlink" Target="http://downloads.smoothwall.org/pdf/2.0/admi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onicwall.com/products/pro330.html" TargetMode="External"/><Relationship Id="rId2" Type="http://schemas.openxmlformats.org/officeDocument/2006/relationships/image" Target="../media/image145.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hyperlink" Target="http://iptables-tutorial.frozentux.net/iptables-tutorial.html#TCPCONNECTION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6" Type="http://schemas.openxmlformats.org/officeDocument/2006/relationships/image" Target="../media/image33.emf"/><Relationship Id="rId117" Type="http://schemas.openxmlformats.org/officeDocument/2006/relationships/image" Target="../media/image124.png"/><Relationship Id="rId21" Type="http://schemas.openxmlformats.org/officeDocument/2006/relationships/image" Target="../media/image28.emf"/><Relationship Id="rId42" Type="http://schemas.openxmlformats.org/officeDocument/2006/relationships/image" Target="../media/image49.emf"/><Relationship Id="rId47" Type="http://schemas.openxmlformats.org/officeDocument/2006/relationships/image" Target="../media/image54.png"/><Relationship Id="rId63" Type="http://schemas.openxmlformats.org/officeDocument/2006/relationships/image" Target="../media/image70.emf"/><Relationship Id="rId68" Type="http://schemas.openxmlformats.org/officeDocument/2006/relationships/image" Target="../media/image75.emf"/><Relationship Id="rId84" Type="http://schemas.openxmlformats.org/officeDocument/2006/relationships/image" Target="../media/image91.emf"/><Relationship Id="rId89" Type="http://schemas.openxmlformats.org/officeDocument/2006/relationships/image" Target="../media/image96.emf"/><Relationship Id="rId112" Type="http://schemas.openxmlformats.org/officeDocument/2006/relationships/image" Target="../media/image119.emf"/><Relationship Id="rId133" Type="http://schemas.openxmlformats.org/officeDocument/2006/relationships/image" Target="../media/image140.emf"/><Relationship Id="rId138" Type="http://schemas.openxmlformats.org/officeDocument/2006/relationships/image" Target="../media/image20.emf"/><Relationship Id="rId16" Type="http://schemas.openxmlformats.org/officeDocument/2006/relationships/image" Target="../media/image15.png"/><Relationship Id="rId107" Type="http://schemas.openxmlformats.org/officeDocument/2006/relationships/image" Target="../media/image114.emf"/><Relationship Id="rId11" Type="http://schemas.openxmlformats.org/officeDocument/2006/relationships/image" Target="../media/image10.emf"/><Relationship Id="rId32" Type="http://schemas.openxmlformats.org/officeDocument/2006/relationships/image" Target="../media/image39.emf"/><Relationship Id="rId37" Type="http://schemas.openxmlformats.org/officeDocument/2006/relationships/image" Target="../media/image44.emf"/><Relationship Id="rId53" Type="http://schemas.openxmlformats.org/officeDocument/2006/relationships/image" Target="../media/image60.emf"/><Relationship Id="rId58" Type="http://schemas.openxmlformats.org/officeDocument/2006/relationships/image" Target="../media/image65.png"/><Relationship Id="rId74" Type="http://schemas.openxmlformats.org/officeDocument/2006/relationships/image" Target="../media/image81.emf"/><Relationship Id="rId79" Type="http://schemas.openxmlformats.org/officeDocument/2006/relationships/image" Target="../media/image86.emf"/><Relationship Id="rId102" Type="http://schemas.openxmlformats.org/officeDocument/2006/relationships/image" Target="../media/image109.emf"/><Relationship Id="rId123" Type="http://schemas.openxmlformats.org/officeDocument/2006/relationships/image" Target="../media/image130.emf"/><Relationship Id="rId128" Type="http://schemas.openxmlformats.org/officeDocument/2006/relationships/image" Target="../media/image135.emf"/><Relationship Id="rId5" Type="http://schemas.openxmlformats.org/officeDocument/2006/relationships/image" Target="../media/image4.emf"/><Relationship Id="rId90" Type="http://schemas.openxmlformats.org/officeDocument/2006/relationships/image" Target="../media/image97.emf"/><Relationship Id="rId95" Type="http://schemas.openxmlformats.org/officeDocument/2006/relationships/image" Target="../media/image102.emf"/><Relationship Id="rId22" Type="http://schemas.openxmlformats.org/officeDocument/2006/relationships/image" Target="../media/image29.png"/><Relationship Id="rId27" Type="http://schemas.openxmlformats.org/officeDocument/2006/relationships/image" Target="../media/image34.emf"/><Relationship Id="rId43" Type="http://schemas.openxmlformats.org/officeDocument/2006/relationships/image" Target="../media/image50.emf"/><Relationship Id="rId48" Type="http://schemas.openxmlformats.org/officeDocument/2006/relationships/image" Target="../media/image55.emf"/><Relationship Id="rId64" Type="http://schemas.openxmlformats.org/officeDocument/2006/relationships/image" Target="../media/image71.emf"/><Relationship Id="rId69" Type="http://schemas.openxmlformats.org/officeDocument/2006/relationships/image" Target="../media/image76.emf"/><Relationship Id="rId113" Type="http://schemas.openxmlformats.org/officeDocument/2006/relationships/image" Target="../media/image120.emf"/><Relationship Id="rId118" Type="http://schemas.openxmlformats.org/officeDocument/2006/relationships/image" Target="../media/image125.emf"/><Relationship Id="rId134" Type="http://schemas.openxmlformats.org/officeDocument/2006/relationships/image" Target="../media/image16.emf"/><Relationship Id="rId139" Type="http://schemas.openxmlformats.org/officeDocument/2006/relationships/image" Target="../media/image141.png"/><Relationship Id="rId8" Type="http://schemas.openxmlformats.org/officeDocument/2006/relationships/image" Target="../media/image7.emf"/><Relationship Id="rId51" Type="http://schemas.openxmlformats.org/officeDocument/2006/relationships/image" Target="../media/image58.emf"/><Relationship Id="rId72" Type="http://schemas.openxmlformats.org/officeDocument/2006/relationships/image" Target="../media/image79.emf"/><Relationship Id="rId80" Type="http://schemas.openxmlformats.org/officeDocument/2006/relationships/image" Target="../media/image87.emf"/><Relationship Id="rId85" Type="http://schemas.openxmlformats.org/officeDocument/2006/relationships/image" Target="../media/image92.emf"/><Relationship Id="rId93" Type="http://schemas.openxmlformats.org/officeDocument/2006/relationships/image" Target="../media/image100.emf"/><Relationship Id="rId98" Type="http://schemas.openxmlformats.org/officeDocument/2006/relationships/image" Target="../media/image105.emf"/><Relationship Id="rId121" Type="http://schemas.openxmlformats.org/officeDocument/2006/relationships/image" Target="../media/image128.emf"/><Relationship Id="rId3" Type="http://schemas.openxmlformats.org/officeDocument/2006/relationships/image" Target="../media/image2.emf"/><Relationship Id="rId12" Type="http://schemas.openxmlformats.org/officeDocument/2006/relationships/image" Target="../media/image11.emf"/><Relationship Id="rId17" Type="http://schemas.openxmlformats.org/officeDocument/2006/relationships/image" Target="../media/image24.emf"/><Relationship Id="rId25" Type="http://schemas.openxmlformats.org/officeDocument/2006/relationships/image" Target="../media/image32.emf"/><Relationship Id="rId33" Type="http://schemas.openxmlformats.org/officeDocument/2006/relationships/image" Target="../media/image40.emf"/><Relationship Id="rId38" Type="http://schemas.openxmlformats.org/officeDocument/2006/relationships/image" Target="../media/image45.emf"/><Relationship Id="rId46" Type="http://schemas.openxmlformats.org/officeDocument/2006/relationships/image" Target="../media/image53.emf"/><Relationship Id="rId59" Type="http://schemas.openxmlformats.org/officeDocument/2006/relationships/image" Target="../media/image66.emf"/><Relationship Id="rId67" Type="http://schemas.openxmlformats.org/officeDocument/2006/relationships/image" Target="../media/image74.emf"/><Relationship Id="rId103" Type="http://schemas.openxmlformats.org/officeDocument/2006/relationships/image" Target="../media/image110.emf"/><Relationship Id="rId108" Type="http://schemas.openxmlformats.org/officeDocument/2006/relationships/image" Target="../media/image115.emf"/><Relationship Id="rId116" Type="http://schemas.openxmlformats.org/officeDocument/2006/relationships/image" Target="../media/image123.emf"/><Relationship Id="rId124" Type="http://schemas.openxmlformats.org/officeDocument/2006/relationships/image" Target="../media/image131.emf"/><Relationship Id="rId129" Type="http://schemas.openxmlformats.org/officeDocument/2006/relationships/image" Target="../media/image136.emf"/><Relationship Id="rId137" Type="http://schemas.openxmlformats.org/officeDocument/2006/relationships/image" Target="../media/image19.emf"/><Relationship Id="rId20" Type="http://schemas.openxmlformats.org/officeDocument/2006/relationships/image" Target="../media/image27.emf"/><Relationship Id="rId41" Type="http://schemas.openxmlformats.org/officeDocument/2006/relationships/image" Target="../media/image48.emf"/><Relationship Id="rId54" Type="http://schemas.openxmlformats.org/officeDocument/2006/relationships/image" Target="../media/image61.emf"/><Relationship Id="rId62" Type="http://schemas.openxmlformats.org/officeDocument/2006/relationships/image" Target="../media/image69.emf"/><Relationship Id="rId70" Type="http://schemas.openxmlformats.org/officeDocument/2006/relationships/image" Target="../media/image77.emf"/><Relationship Id="rId75" Type="http://schemas.openxmlformats.org/officeDocument/2006/relationships/image" Target="../media/image82.emf"/><Relationship Id="rId83" Type="http://schemas.openxmlformats.org/officeDocument/2006/relationships/image" Target="../media/image90.emf"/><Relationship Id="rId88" Type="http://schemas.openxmlformats.org/officeDocument/2006/relationships/image" Target="../media/image95.emf"/><Relationship Id="rId91" Type="http://schemas.openxmlformats.org/officeDocument/2006/relationships/image" Target="../media/image98.emf"/><Relationship Id="rId96" Type="http://schemas.openxmlformats.org/officeDocument/2006/relationships/image" Target="../media/image103.emf"/><Relationship Id="rId111" Type="http://schemas.openxmlformats.org/officeDocument/2006/relationships/image" Target="../media/image118.emf"/><Relationship Id="rId132" Type="http://schemas.openxmlformats.org/officeDocument/2006/relationships/image" Target="../media/image139.emf"/><Relationship Id="rId1" Type="http://schemas.openxmlformats.org/officeDocument/2006/relationships/slideLayout" Target="../slideLayouts/slideLayout2.xml"/><Relationship Id="rId6" Type="http://schemas.openxmlformats.org/officeDocument/2006/relationships/image" Target="../media/image5.png"/><Relationship Id="rId15" Type="http://schemas.openxmlformats.org/officeDocument/2006/relationships/image" Target="../media/image14.emf"/><Relationship Id="rId23" Type="http://schemas.openxmlformats.org/officeDocument/2006/relationships/image" Target="../media/image30.emf"/><Relationship Id="rId28" Type="http://schemas.openxmlformats.org/officeDocument/2006/relationships/image" Target="../media/image35.emf"/><Relationship Id="rId36" Type="http://schemas.openxmlformats.org/officeDocument/2006/relationships/image" Target="../media/image43.emf"/><Relationship Id="rId49" Type="http://schemas.openxmlformats.org/officeDocument/2006/relationships/image" Target="../media/image56.emf"/><Relationship Id="rId57" Type="http://schemas.openxmlformats.org/officeDocument/2006/relationships/image" Target="../media/image64.png"/><Relationship Id="rId106" Type="http://schemas.openxmlformats.org/officeDocument/2006/relationships/image" Target="../media/image113.emf"/><Relationship Id="rId114" Type="http://schemas.openxmlformats.org/officeDocument/2006/relationships/image" Target="../media/image121.emf"/><Relationship Id="rId119" Type="http://schemas.openxmlformats.org/officeDocument/2006/relationships/image" Target="../media/image126.emf"/><Relationship Id="rId127" Type="http://schemas.openxmlformats.org/officeDocument/2006/relationships/image" Target="../media/image134.emf"/><Relationship Id="rId10" Type="http://schemas.openxmlformats.org/officeDocument/2006/relationships/image" Target="../media/image9.emf"/><Relationship Id="rId31" Type="http://schemas.openxmlformats.org/officeDocument/2006/relationships/image" Target="../media/image38.emf"/><Relationship Id="rId44" Type="http://schemas.openxmlformats.org/officeDocument/2006/relationships/image" Target="../media/image51.emf"/><Relationship Id="rId52" Type="http://schemas.openxmlformats.org/officeDocument/2006/relationships/image" Target="../media/image59.emf"/><Relationship Id="rId60" Type="http://schemas.openxmlformats.org/officeDocument/2006/relationships/image" Target="../media/image67.emf"/><Relationship Id="rId65" Type="http://schemas.openxmlformats.org/officeDocument/2006/relationships/image" Target="../media/image72.png"/><Relationship Id="rId73" Type="http://schemas.openxmlformats.org/officeDocument/2006/relationships/image" Target="../media/image80.emf"/><Relationship Id="rId78" Type="http://schemas.openxmlformats.org/officeDocument/2006/relationships/image" Target="../media/image85.emf"/><Relationship Id="rId81" Type="http://schemas.openxmlformats.org/officeDocument/2006/relationships/image" Target="../media/image88.emf"/><Relationship Id="rId86" Type="http://schemas.openxmlformats.org/officeDocument/2006/relationships/image" Target="../media/image93.emf"/><Relationship Id="rId94" Type="http://schemas.openxmlformats.org/officeDocument/2006/relationships/image" Target="../media/image101.emf"/><Relationship Id="rId99" Type="http://schemas.openxmlformats.org/officeDocument/2006/relationships/image" Target="../media/image106.emf"/><Relationship Id="rId101" Type="http://schemas.openxmlformats.org/officeDocument/2006/relationships/image" Target="../media/image108.emf"/><Relationship Id="rId122" Type="http://schemas.openxmlformats.org/officeDocument/2006/relationships/image" Target="../media/image129.emf"/><Relationship Id="rId130" Type="http://schemas.openxmlformats.org/officeDocument/2006/relationships/image" Target="../media/image137.png"/><Relationship Id="rId135" Type="http://schemas.openxmlformats.org/officeDocument/2006/relationships/image" Target="../media/image17.emf"/><Relationship Id="rId4" Type="http://schemas.openxmlformats.org/officeDocument/2006/relationships/image" Target="../media/image3.emf"/><Relationship Id="rId9" Type="http://schemas.openxmlformats.org/officeDocument/2006/relationships/image" Target="../media/image8.emf"/><Relationship Id="rId13" Type="http://schemas.openxmlformats.org/officeDocument/2006/relationships/image" Target="../media/image12.emf"/><Relationship Id="rId18" Type="http://schemas.openxmlformats.org/officeDocument/2006/relationships/image" Target="../media/image25.emf"/><Relationship Id="rId39" Type="http://schemas.openxmlformats.org/officeDocument/2006/relationships/image" Target="../media/image46.emf"/><Relationship Id="rId109" Type="http://schemas.openxmlformats.org/officeDocument/2006/relationships/image" Target="../media/image116.emf"/><Relationship Id="rId34" Type="http://schemas.openxmlformats.org/officeDocument/2006/relationships/image" Target="../media/image41.emf"/><Relationship Id="rId50" Type="http://schemas.openxmlformats.org/officeDocument/2006/relationships/image" Target="../media/image57.png"/><Relationship Id="rId55" Type="http://schemas.openxmlformats.org/officeDocument/2006/relationships/image" Target="../media/image62.png"/><Relationship Id="rId76" Type="http://schemas.openxmlformats.org/officeDocument/2006/relationships/image" Target="../media/image83.emf"/><Relationship Id="rId97" Type="http://schemas.openxmlformats.org/officeDocument/2006/relationships/image" Target="../media/image104.emf"/><Relationship Id="rId104" Type="http://schemas.openxmlformats.org/officeDocument/2006/relationships/image" Target="../media/image111.emf"/><Relationship Id="rId120" Type="http://schemas.openxmlformats.org/officeDocument/2006/relationships/image" Target="../media/image127.emf"/><Relationship Id="rId125" Type="http://schemas.openxmlformats.org/officeDocument/2006/relationships/image" Target="../media/image132.emf"/><Relationship Id="rId7" Type="http://schemas.openxmlformats.org/officeDocument/2006/relationships/image" Target="../media/image6.png"/><Relationship Id="rId71" Type="http://schemas.openxmlformats.org/officeDocument/2006/relationships/image" Target="../media/image78.emf"/><Relationship Id="rId92" Type="http://schemas.openxmlformats.org/officeDocument/2006/relationships/image" Target="../media/image99.emf"/><Relationship Id="rId2" Type="http://schemas.openxmlformats.org/officeDocument/2006/relationships/image" Target="../media/image1.emf"/><Relationship Id="rId29" Type="http://schemas.openxmlformats.org/officeDocument/2006/relationships/image" Target="../media/image36.emf"/><Relationship Id="rId24" Type="http://schemas.openxmlformats.org/officeDocument/2006/relationships/image" Target="../media/image31.emf"/><Relationship Id="rId40" Type="http://schemas.openxmlformats.org/officeDocument/2006/relationships/image" Target="../media/image47.emf"/><Relationship Id="rId45" Type="http://schemas.openxmlformats.org/officeDocument/2006/relationships/image" Target="../media/image52.emf"/><Relationship Id="rId66" Type="http://schemas.openxmlformats.org/officeDocument/2006/relationships/image" Target="../media/image73.emf"/><Relationship Id="rId87" Type="http://schemas.openxmlformats.org/officeDocument/2006/relationships/image" Target="../media/image94.emf"/><Relationship Id="rId110" Type="http://schemas.openxmlformats.org/officeDocument/2006/relationships/image" Target="../media/image117.png"/><Relationship Id="rId115" Type="http://schemas.openxmlformats.org/officeDocument/2006/relationships/image" Target="../media/image122.emf"/><Relationship Id="rId131" Type="http://schemas.openxmlformats.org/officeDocument/2006/relationships/image" Target="../media/image138.png"/><Relationship Id="rId136" Type="http://schemas.openxmlformats.org/officeDocument/2006/relationships/image" Target="../media/image18.png"/><Relationship Id="rId61" Type="http://schemas.openxmlformats.org/officeDocument/2006/relationships/image" Target="../media/image68.emf"/><Relationship Id="rId82" Type="http://schemas.openxmlformats.org/officeDocument/2006/relationships/image" Target="../media/image89.emf"/><Relationship Id="rId19" Type="http://schemas.openxmlformats.org/officeDocument/2006/relationships/image" Target="../media/image26.png"/><Relationship Id="rId14" Type="http://schemas.openxmlformats.org/officeDocument/2006/relationships/image" Target="../media/image13.emf"/><Relationship Id="rId30" Type="http://schemas.openxmlformats.org/officeDocument/2006/relationships/image" Target="../media/image37.emf"/><Relationship Id="rId35" Type="http://schemas.openxmlformats.org/officeDocument/2006/relationships/image" Target="../media/image42.emf"/><Relationship Id="rId56" Type="http://schemas.openxmlformats.org/officeDocument/2006/relationships/image" Target="../media/image63.png"/><Relationship Id="rId77" Type="http://schemas.openxmlformats.org/officeDocument/2006/relationships/image" Target="../media/image84.emf"/><Relationship Id="rId100" Type="http://schemas.openxmlformats.org/officeDocument/2006/relationships/image" Target="../media/image107.emf"/><Relationship Id="rId105" Type="http://schemas.openxmlformats.org/officeDocument/2006/relationships/image" Target="../media/image112.emf"/><Relationship Id="rId126" Type="http://schemas.openxmlformats.org/officeDocument/2006/relationships/image" Target="../media/image133.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6" Type="http://schemas.openxmlformats.org/officeDocument/2006/relationships/image" Target="../media/image25.emf"/><Relationship Id="rId117" Type="http://schemas.openxmlformats.org/officeDocument/2006/relationships/image" Target="../media/image116.emf"/><Relationship Id="rId21" Type="http://schemas.openxmlformats.org/officeDocument/2006/relationships/image" Target="../media/image20.emf"/><Relationship Id="rId42" Type="http://schemas.openxmlformats.org/officeDocument/2006/relationships/image" Target="../media/image41.emf"/><Relationship Id="rId47" Type="http://schemas.openxmlformats.org/officeDocument/2006/relationships/image" Target="../media/image46.emf"/><Relationship Id="rId63" Type="http://schemas.openxmlformats.org/officeDocument/2006/relationships/image" Target="../media/image62.png"/><Relationship Id="rId68" Type="http://schemas.openxmlformats.org/officeDocument/2006/relationships/image" Target="../media/image67.emf"/><Relationship Id="rId84" Type="http://schemas.openxmlformats.org/officeDocument/2006/relationships/image" Target="../media/image83.emf"/><Relationship Id="rId89" Type="http://schemas.openxmlformats.org/officeDocument/2006/relationships/image" Target="../media/image88.emf"/><Relationship Id="rId112" Type="http://schemas.openxmlformats.org/officeDocument/2006/relationships/image" Target="../media/image111.emf"/><Relationship Id="rId133" Type="http://schemas.openxmlformats.org/officeDocument/2006/relationships/image" Target="../media/image132.emf"/><Relationship Id="rId138" Type="http://schemas.openxmlformats.org/officeDocument/2006/relationships/image" Target="../media/image137.png"/><Relationship Id="rId16" Type="http://schemas.openxmlformats.org/officeDocument/2006/relationships/image" Target="../media/image15.png"/><Relationship Id="rId107" Type="http://schemas.openxmlformats.org/officeDocument/2006/relationships/image" Target="../media/image106.emf"/><Relationship Id="rId11" Type="http://schemas.openxmlformats.org/officeDocument/2006/relationships/image" Target="../media/image10.emf"/><Relationship Id="rId32" Type="http://schemas.openxmlformats.org/officeDocument/2006/relationships/image" Target="../media/image31.emf"/><Relationship Id="rId37" Type="http://schemas.openxmlformats.org/officeDocument/2006/relationships/image" Target="../media/image36.emf"/><Relationship Id="rId53" Type="http://schemas.openxmlformats.org/officeDocument/2006/relationships/image" Target="../media/image52.emf"/><Relationship Id="rId58" Type="http://schemas.openxmlformats.org/officeDocument/2006/relationships/image" Target="../media/image57.png"/><Relationship Id="rId74" Type="http://schemas.openxmlformats.org/officeDocument/2006/relationships/image" Target="../media/image73.emf"/><Relationship Id="rId79" Type="http://schemas.openxmlformats.org/officeDocument/2006/relationships/image" Target="../media/image78.emf"/><Relationship Id="rId102" Type="http://schemas.openxmlformats.org/officeDocument/2006/relationships/image" Target="../media/image101.emf"/><Relationship Id="rId123" Type="http://schemas.openxmlformats.org/officeDocument/2006/relationships/image" Target="../media/image122.emf"/><Relationship Id="rId128" Type="http://schemas.openxmlformats.org/officeDocument/2006/relationships/image" Target="../media/image127.emf"/><Relationship Id="rId5" Type="http://schemas.openxmlformats.org/officeDocument/2006/relationships/image" Target="../media/image4.emf"/><Relationship Id="rId90" Type="http://schemas.openxmlformats.org/officeDocument/2006/relationships/image" Target="../media/image89.emf"/><Relationship Id="rId95" Type="http://schemas.openxmlformats.org/officeDocument/2006/relationships/image" Target="../media/image94.emf"/><Relationship Id="rId22" Type="http://schemas.openxmlformats.org/officeDocument/2006/relationships/image" Target="../media/image21.png"/><Relationship Id="rId27" Type="http://schemas.openxmlformats.org/officeDocument/2006/relationships/image" Target="../media/image26.png"/><Relationship Id="rId43" Type="http://schemas.openxmlformats.org/officeDocument/2006/relationships/image" Target="../media/image42.emf"/><Relationship Id="rId48" Type="http://schemas.openxmlformats.org/officeDocument/2006/relationships/image" Target="../media/image47.emf"/><Relationship Id="rId64" Type="http://schemas.openxmlformats.org/officeDocument/2006/relationships/image" Target="../media/image63.png"/><Relationship Id="rId69" Type="http://schemas.openxmlformats.org/officeDocument/2006/relationships/image" Target="../media/image68.emf"/><Relationship Id="rId113" Type="http://schemas.openxmlformats.org/officeDocument/2006/relationships/image" Target="../media/image112.emf"/><Relationship Id="rId118" Type="http://schemas.openxmlformats.org/officeDocument/2006/relationships/image" Target="../media/image117.png"/><Relationship Id="rId134" Type="http://schemas.openxmlformats.org/officeDocument/2006/relationships/image" Target="../media/image133.emf"/><Relationship Id="rId139" Type="http://schemas.openxmlformats.org/officeDocument/2006/relationships/image" Target="../media/image138.png"/><Relationship Id="rId8" Type="http://schemas.openxmlformats.org/officeDocument/2006/relationships/image" Target="../media/image7.emf"/><Relationship Id="rId51" Type="http://schemas.openxmlformats.org/officeDocument/2006/relationships/image" Target="../media/image50.emf"/><Relationship Id="rId72" Type="http://schemas.openxmlformats.org/officeDocument/2006/relationships/image" Target="../media/image71.emf"/><Relationship Id="rId80" Type="http://schemas.openxmlformats.org/officeDocument/2006/relationships/image" Target="../media/image79.emf"/><Relationship Id="rId85" Type="http://schemas.openxmlformats.org/officeDocument/2006/relationships/image" Target="../media/image84.emf"/><Relationship Id="rId93" Type="http://schemas.openxmlformats.org/officeDocument/2006/relationships/image" Target="../media/image92.emf"/><Relationship Id="rId98" Type="http://schemas.openxmlformats.org/officeDocument/2006/relationships/image" Target="../media/image97.emf"/><Relationship Id="rId121" Type="http://schemas.openxmlformats.org/officeDocument/2006/relationships/image" Target="../media/image120.emf"/><Relationship Id="rId142" Type="http://schemas.openxmlformats.org/officeDocument/2006/relationships/image" Target="../media/image141.png"/><Relationship Id="rId3" Type="http://schemas.openxmlformats.org/officeDocument/2006/relationships/image" Target="../media/image2.emf"/><Relationship Id="rId12" Type="http://schemas.openxmlformats.org/officeDocument/2006/relationships/image" Target="../media/image11.emf"/><Relationship Id="rId17" Type="http://schemas.openxmlformats.org/officeDocument/2006/relationships/image" Target="../media/image16.emf"/><Relationship Id="rId25" Type="http://schemas.openxmlformats.org/officeDocument/2006/relationships/image" Target="../media/image24.emf"/><Relationship Id="rId33" Type="http://schemas.openxmlformats.org/officeDocument/2006/relationships/image" Target="../media/image32.emf"/><Relationship Id="rId38" Type="http://schemas.openxmlformats.org/officeDocument/2006/relationships/image" Target="../media/image37.emf"/><Relationship Id="rId46" Type="http://schemas.openxmlformats.org/officeDocument/2006/relationships/image" Target="../media/image45.emf"/><Relationship Id="rId59" Type="http://schemas.openxmlformats.org/officeDocument/2006/relationships/image" Target="../media/image58.emf"/><Relationship Id="rId67" Type="http://schemas.openxmlformats.org/officeDocument/2006/relationships/image" Target="../media/image66.emf"/><Relationship Id="rId103" Type="http://schemas.openxmlformats.org/officeDocument/2006/relationships/image" Target="../media/image102.emf"/><Relationship Id="rId108" Type="http://schemas.openxmlformats.org/officeDocument/2006/relationships/image" Target="../media/image107.emf"/><Relationship Id="rId116" Type="http://schemas.openxmlformats.org/officeDocument/2006/relationships/image" Target="../media/image115.emf"/><Relationship Id="rId124" Type="http://schemas.openxmlformats.org/officeDocument/2006/relationships/image" Target="../media/image123.emf"/><Relationship Id="rId129" Type="http://schemas.openxmlformats.org/officeDocument/2006/relationships/image" Target="../media/image128.emf"/><Relationship Id="rId137" Type="http://schemas.openxmlformats.org/officeDocument/2006/relationships/image" Target="../media/image136.emf"/><Relationship Id="rId20" Type="http://schemas.openxmlformats.org/officeDocument/2006/relationships/image" Target="../media/image19.emf"/><Relationship Id="rId41" Type="http://schemas.openxmlformats.org/officeDocument/2006/relationships/image" Target="../media/image40.emf"/><Relationship Id="rId54" Type="http://schemas.openxmlformats.org/officeDocument/2006/relationships/image" Target="../media/image53.emf"/><Relationship Id="rId62" Type="http://schemas.openxmlformats.org/officeDocument/2006/relationships/image" Target="../media/image61.emf"/><Relationship Id="rId70" Type="http://schemas.openxmlformats.org/officeDocument/2006/relationships/image" Target="../media/image69.emf"/><Relationship Id="rId75" Type="http://schemas.openxmlformats.org/officeDocument/2006/relationships/image" Target="../media/image74.emf"/><Relationship Id="rId83" Type="http://schemas.openxmlformats.org/officeDocument/2006/relationships/image" Target="../media/image82.emf"/><Relationship Id="rId88" Type="http://schemas.openxmlformats.org/officeDocument/2006/relationships/image" Target="../media/image87.emf"/><Relationship Id="rId91" Type="http://schemas.openxmlformats.org/officeDocument/2006/relationships/image" Target="../media/image90.emf"/><Relationship Id="rId96" Type="http://schemas.openxmlformats.org/officeDocument/2006/relationships/image" Target="../media/image95.emf"/><Relationship Id="rId111" Type="http://schemas.openxmlformats.org/officeDocument/2006/relationships/image" Target="../media/image110.emf"/><Relationship Id="rId132" Type="http://schemas.openxmlformats.org/officeDocument/2006/relationships/image" Target="../media/image131.emf"/><Relationship Id="rId140" Type="http://schemas.openxmlformats.org/officeDocument/2006/relationships/image" Target="../media/image139.emf"/><Relationship Id="rId1" Type="http://schemas.openxmlformats.org/officeDocument/2006/relationships/slideLayout" Target="../slideLayouts/slideLayout2.xml"/><Relationship Id="rId6" Type="http://schemas.openxmlformats.org/officeDocument/2006/relationships/image" Target="../media/image5.png"/><Relationship Id="rId15" Type="http://schemas.openxmlformats.org/officeDocument/2006/relationships/image" Target="../media/image14.emf"/><Relationship Id="rId23" Type="http://schemas.openxmlformats.org/officeDocument/2006/relationships/image" Target="../media/image22.png"/><Relationship Id="rId28" Type="http://schemas.openxmlformats.org/officeDocument/2006/relationships/image" Target="../media/image27.emf"/><Relationship Id="rId36" Type="http://schemas.openxmlformats.org/officeDocument/2006/relationships/image" Target="../media/image35.emf"/><Relationship Id="rId49" Type="http://schemas.openxmlformats.org/officeDocument/2006/relationships/image" Target="../media/image48.emf"/><Relationship Id="rId57" Type="http://schemas.openxmlformats.org/officeDocument/2006/relationships/image" Target="../media/image56.emf"/><Relationship Id="rId106" Type="http://schemas.openxmlformats.org/officeDocument/2006/relationships/image" Target="../media/image105.emf"/><Relationship Id="rId114" Type="http://schemas.openxmlformats.org/officeDocument/2006/relationships/image" Target="../media/image113.emf"/><Relationship Id="rId119" Type="http://schemas.openxmlformats.org/officeDocument/2006/relationships/image" Target="../media/image118.emf"/><Relationship Id="rId127" Type="http://schemas.openxmlformats.org/officeDocument/2006/relationships/image" Target="../media/image126.emf"/><Relationship Id="rId10" Type="http://schemas.openxmlformats.org/officeDocument/2006/relationships/image" Target="../media/image9.emf"/><Relationship Id="rId31" Type="http://schemas.openxmlformats.org/officeDocument/2006/relationships/image" Target="../media/image30.emf"/><Relationship Id="rId44" Type="http://schemas.openxmlformats.org/officeDocument/2006/relationships/image" Target="../media/image43.emf"/><Relationship Id="rId52" Type="http://schemas.openxmlformats.org/officeDocument/2006/relationships/image" Target="../media/image51.emf"/><Relationship Id="rId60" Type="http://schemas.openxmlformats.org/officeDocument/2006/relationships/image" Target="../media/image59.emf"/><Relationship Id="rId65" Type="http://schemas.openxmlformats.org/officeDocument/2006/relationships/image" Target="../media/image64.png"/><Relationship Id="rId73" Type="http://schemas.openxmlformats.org/officeDocument/2006/relationships/image" Target="../media/image72.png"/><Relationship Id="rId78" Type="http://schemas.openxmlformats.org/officeDocument/2006/relationships/image" Target="../media/image77.emf"/><Relationship Id="rId81" Type="http://schemas.openxmlformats.org/officeDocument/2006/relationships/image" Target="../media/image80.emf"/><Relationship Id="rId86" Type="http://schemas.openxmlformats.org/officeDocument/2006/relationships/image" Target="../media/image85.emf"/><Relationship Id="rId94" Type="http://schemas.openxmlformats.org/officeDocument/2006/relationships/image" Target="../media/image93.emf"/><Relationship Id="rId99" Type="http://schemas.openxmlformats.org/officeDocument/2006/relationships/image" Target="../media/image98.emf"/><Relationship Id="rId101" Type="http://schemas.openxmlformats.org/officeDocument/2006/relationships/image" Target="../media/image100.emf"/><Relationship Id="rId122" Type="http://schemas.openxmlformats.org/officeDocument/2006/relationships/image" Target="../media/image121.emf"/><Relationship Id="rId130" Type="http://schemas.openxmlformats.org/officeDocument/2006/relationships/image" Target="../media/image129.emf"/><Relationship Id="rId135" Type="http://schemas.openxmlformats.org/officeDocument/2006/relationships/image" Target="../media/image134.emf"/><Relationship Id="rId4" Type="http://schemas.openxmlformats.org/officeDocument/2006/relationships/image" Target="../media/image3.emf"/><Relationship Id="rId9" Type="http://schemas.openxmlformats.org/officeDocument/2006/relationships/image" Target="../media/image8.emf"/><Relationship Id="rId13" Type="http://schemas.openxmlformats.org/officeDocument/2006/relationships/image" Target="../media/image12.emf"/><Relationship Id="rId18" Type="http://schemas.openxmlformats.org/officeDocument/2006/relationships/image" Target="../media/image17.emf"/><Relationship Id="rId39" Type="http://schemas.openxmlformats.org/officeDocument/2006/relationships/image" Target="../media/image38.emf"/><Relationship Id="rId109" Type="http://schemas.openxmlformats.org/officeDocument/2006/relationships/image" Target="../media/image108.emf"/><Relationship Id="rId34" Type="http://schemas.openxmlformats.org/officeDocument/2006/relationships/image" Target="../media/image33.emf"/><Relationship Id="rId50" Type="http://schemas.openxmlformats.org/officeDocument/2006/relationships/image" Target="../media/image49.emf"/><Relationship Id="rId55" Type="http://schemas.openxmlformats.org/officeDocument/2006/relationships/image" Target="../media/image54.png"/><Relationship Id="rId76" Type="http://schemas.openxmlformats.org/officeDocument/2006/relationships/image" Target="../media/image75.emf"/><Relationship Id="rId97" Type="http://schemas.openxmlformats.org/officeDocument/2006/relationships/image" Target="../media/image96.emf"/><Relationship Id="rId104" Type="http://schemas.openxmlformats.org/officeDocument/2006/relationships/image" Target="../media/image103.emf"/><Relationship Id="rId120" Type="http://schemas.openxmlformats.org/officeDocument/2006/relationships/image" Target="../media/image119.emf"/><Relationship Id="rId125" Type="http://schemas.openxmlformats.org/officeDocument/2006/relationships/image" Target="../media/image124.png"/><Relationship Id="rId141" Type="http://schemas.openxmlformats.org/officeDocument/2006/relationships/image" Target="../media/image140.emf"/><Relationship Id="rId7" Type="http://schemas.openxmlformats.org/officeDocument/2006/relationships/image" Target="../media/image6.png"/><Relationship Id="rId71" Type="http://schemas.openxmlformats.org/officeDocument/2006/relationships/image" Target="../media/image70.emf"/><Relationship Id="rId92" Type="http://schemas.openxmlformats.org/officeDocument/2006/relationships/image" Target="../media/image91.emf"/><Relationship Id="rId2" Type="http://schemas.openxmlformats.org/officeDocument/2006/relationships/image" Target="../media/image1.emf"/><Relationship Id="rId29" Type="http://schemas.openxmlformats.org/officeDocument/2006/relationships/image" Target="../media/image28.emf"/><Relationship Id="rId24" Type="http://schemas.openxmlformats.org/officeDocument/2006/relationships/image" Target="../media/image23.png"/><Relationship Id="rId40" Type="http://schemas.openxmlformats.org/officeDocument/2006/relationships/image" Target="../media/image39.emf"/><Relationship Id="rId45" Type="http://schemas.openxmlformats.org/officeDocument/2006/relationships/image" Target="../media/image44.emf"/><Relationship Id="rId66" Type="http://schemas.openxmlformats.org/officeDocument/2006/relationships/image" Target="../media/image65.png"/><Relationship Id="rId87" Type="http://schemas.openxmlformats.org/officeDocument/2006/relationships/image" Target="../media/image86.emf"/><Relationship Id="rId110" Type="http://schemas.openxmlformats.org/officeDocument/2006/relationships/image" Target="../media/image109.emf"/><Relationship Id="rId115" Type="http://schemas.openxmlformats.org/officeDocument/2006/relationships/image" Target="../media/image114.emf"/><Relationship Id="rId131" Type="http://schemas.openxmlformats.org/officeDocument/2006/relationships/image" Target="../media/image130.emf"/><Relationship Id="rId136" Type="http://schemas.openxmlformats.org/officeDocument/2006/relationships/image" Target="../media/image135.emf"/><Relationship Id="rId61" Type="http://schemas.openxmlformats.org/officeDocument/2006/relationships/image" Target="../media/image60.emf"/><Relationship Id="rId82" Type="http://schemas.openxmlformats.org/officeDocument/2006/relationships/image" Target="../media/image81.emf"/><Relationship Id="rId19" Type="http://schemas.openxmlformats.org/officeDocument/2006/relationships/image" Target="../media/image18.png"/><Relationship Id="rId14" Type="http://schemas.openxmlformats.org/officeDocument/2006/relationships/image" Target="../media/image13.emf"/><Relationship Id="rId30" Type="http://schemas.openxmlformats.org/officeDocument/2006/relationships/image" Target="../media/image29.png"/><Relationship Id="rId35" Type="http://schemas.openxmlformats.org/officeDocument/2006/relationships/image" Target="../media/image34.emf"/><Relationship Id="rId56" Type="http://schemas.openxmlformats.org/officeDocument/2006/relationships/image" Target="../media/image55.emf"/><Relationship Id="rId77" Type="http://schemas.openxmlformats.org/officeDocument/2006/relationships/image" Target="../media/image76.emf"/><Relationship Id="rId100" Type="http://schemas.openxmlformats.org/officeDocument/2006/relationships/image" Target="../media/image99.emf"/><Relationship Id="rId105" Type="http://schemas.openxmlformats.org/officeDocument/2006/relationships/image" Target="../media/image104.emf"/><Relationship Id="rId126" Type="http://schemas.openxmlformats.org/officeDocument/2006/relationships/image" Target="../media/image125.emf"/></Relationships>
</file>

<file path=ppt/slides/_rels/slide5.xml.rels><?xml version="1.0" encoding="UTF-8" standalone="yes"?>
<Relationships xmlns="http://schemas.openxmlformats.org/package/2006/relationships"><Relationship Id="rId26" Type="http://schemas.openxmlformats.org/officeDocument/2006/relationships/image" Target="../media/image33.emf"/><Relationship Id="rId117" Type="http://schemas.openxmlformats.org/officeDocument/2006/relationships/image" Target="../media/image124.png"/><Relationship Id="rId21" Type="http://schemas.openxmlformats.org/officeDocument/2006/relationships/image" Target="../media/image28.emf"/><Relationship Id="rId42" Type="http://schemas.openxmlformats.org/officeDocument/2006/relationships/image" Target="../media/image49.emf"/><Relationship Id="rId47" Type="http://schemas.openxmlformats.org/officeDocument/2006/relationships/image" Target="../media/image54.png"/><Relationship Id="rId63" Type="http://schemas.openxmlformats.org/officeDocument/2006/relationships/image" Target="../media/image70.emf"/><Relationship Id="rId68" Type="http://schemas.openxmlformats.org/officeDocument/2006/relationships/image" Target="../media/image75.emf"/><Relationship Id="rId84" Type="http://schemas.openxmlformats.org/officeDocument/2006/relationships/image" Target="../media/image91.emf"/><Relationship Id="rId89" Type="http://schemas.openxmlformats.org/officeDocument/2006/relationships/image" Target="../media/image96.emf"/><Relationship Id="rId112" Type="http://schemas.openxmlformats.org/officeDocument/2006/relationships/image" Target="../media/image119.emf"/><Relationship Id="rId133" Type="http://schemas.openxmlformats.org/officeDocument/2006/relationships/image" Target="../media/image140.emf"/><Relationship Id="rId138" Type="http://schemas.openxmlformats.org/officeDocument/2006/relationships/image" Target="../media/image20.emf"/><Relationship Id="rId16" Type="http://schemas.openxmlformats.org/officeDocument/2006/relationships/image" Target="../media/image15.png"/><Relationship Id="rId107" Type="http://schemas.openxmlformats.org/officeDocument/2006/relationships/image" Target="../media/image114.emf"/><Relationship Id="rId11" Type="http://schemas.openxmlformats.org/officeDocument/2006/relationships/image" Target="../media/image10.emf"/><Relationship Id="rId32" Type="http://schemas.openxmlformats.org/officeDocument/2006/relationships/image" Target="../media/image39.emf"/><Relationship Id="rId37" Type="http://schemas.openxmlformats.org/officeDocument/2006/relationships/image" Target="../media/image44.emf"/><Relationship Id="rId53" Type="http://schemas.openxmlformats.org/officeDocument/2006/relationships/image" Target="../media/image60.emf"/><Relationship Id="rId58" Type="http://schemas.openxmlformats.org/officeDocument/2006/relationships/image" Target="../media/image65.png"/><Relationship Id="rId74" Type="http://schemas.openxmlformats.org/officeDocument/2006/relationships/image" Target="../media/image81.emf"/><Relationship Id="rId79" Type="http://schemas.openxmlformats.org/officeDocument/2006/relationships/image" Target="../media/image86.emf"/><Relationship Id="rId102" Type="http://schemas.openxmlformats.org/officeDocument/2006/relationships/image" Target="../media/image109.emf"/><Relationship Id="rId123" Type="http://schemas.openxmlformats.org/officeDocument/2006/relationships/image" Target="../media/image130.emf"/><Relationship Id="rId128" Type="http://schemas.openxmlformats.org/officeDocument/2006/relationships/image" Target="../media/image135.emf"/><Relationship Id="rId5" Type="http://schemas.openxmlformats.org/officeDocument/2006/relationships/image" Target="../media/image4.emf"/><Relationship Id="rId90" Type="http://schemas.openxmlformats.org/officeDocument/2006/relationships/image" Target="../media/image97.emf"/><Relationship Id="rId95" Type="http://schemas.openxmlformats.org/officeDocument/2006/relationships/image" Target="../media/image102.emf"/><Relationship Id="rId22" Type="http://schemas.openxmlformats.org/officeDocument/2006/relationships/image" Target="../media/image29.png"/><Relationship Id="rId27" Type="http://schemas.openxmlformats.org/officeDocument/2006/relationships/image" Target="../media/image34.emf"/><Relationship Id="rId43" Type="http://schemas.openxmlformats.org/officeDocument/2006/relationships/image" Target="../media/image50.emf"/><Relationship Id="rId48" Type="http://schemas.openxmlformats.org/officeDocument/2006/relationships/image" Target="../media/image55.emf"/><Relationship Id="rId64" Type="http://schemas.openxmlformats.org/officeDocument/2006/relationships/image" Target="../media/image71.emf"/><Relationship Id="rId69" Type="http://schemas.openxmlformats.org/officeDocument/2006/relationships/image" Target="../media/image76.emf"/><Relationship Id="rId113" Type="http://schemas.openxmlformats.org/officeDocument/2006/relationships/image" Target="../media/image120.emf"/><Relationship Id="rId118" Type="http://schemas.openxmlformats.org/officeDocument/2006/relationships/image" Target="../media/image125.emf"/><Relationship Id="rId134" Type="http://schemas.openxmlformats.org/officeDocument/2006/relationships/image" Target="../media/image16.emf"/><Relationship Id="rId139" Type="http://schemas.openxmlformats.org/officeDocument/2006/relationships/image" Target="../media/image141.png"/><Relationship Id="rId8" Type="http://schemas.openxmlformats.org/officeDocument/2006/relationships/image" Target="../media/image7.emf"/><Relationship Id="rId51" Type="http://schemas.openxmlformats.org/officeDocument/2006/relationships/image" Target="../media/image58.emf"/><Relationship Id="rId72" Type="http://schemas.openxmlformats.org/officeDocument/2006/relationships/image" Target="../media/image79.emf"/><Relationship Id="rId80" Type="http://schemas.openxmlformats.org/officeDocument/2006/relationships/image" Target="../media/image87.emf"/><Relationship Id="rId85" Type="http://schemas.openxmlformats.org/officeDocument/2006/relationships/image" Target="../media/image92.emf"/><Relationship Id="rId93" Type="http://schemas.openxmlformats.org/officeDocument/2006/relationships/image" Target="../media/image100.emf"/><Relationship Id="rId98" Type="http://schemas.openxmlformats.org/officeDocument/2006/relationships/image" Target="../media/image105.emf"/><Relationship Id="rId121" Type="http://schemas.openxmlformats.org/officeDocument/2006/relationships/image" Target="../media/image128.emf"/><Relationship Id="rId3" Type="http://schemas.openxmlformats.org/officeDocument/2006/relationships/image" Target="../media/image2.emf"/><Relationship Id="rId12" Type="http://schemas.openxmlformats.org/officeDocument/2006/relationships/image" Target="../media/image11.emf"/><Relationship Id="rId17" Type="http://schemas.openxmlformats.org/officeDocument/2006/relationships/image" Target="../media/image24.emf"/><Relationship Id="rId25" Type="http://schemas.openxmlformats.org/officeDocument/2006/relationships/image" Target="../media/image32.emf"/><Relationship Id="rId33" Type="http://schemas.openxmlformats.org/officeDocument/2006/relationships/image" Target="../media/image40.emf"/><Relationship Id="rId38" Type="http://schemas.openxmlformats.org/officeDocument/2006/relationships/image" Target="../media/image45.emf"/><Relationship Id="rId46" Type="http://schemas.openxmlformats.org/officeDocument/2006/relationships/image" Target="../media/image53.emf"/><Relationship Id="rId59" Type="http://schemas.openxmlformats.org/officeDocument/2006/relationships/image" Target="../media/image66.emf"/><Relationship Id="rId67" Type="http://schemas.openxmlformats.org/officeDocument/2006/relationships/image" Target="../media/image74.emf"/><Relationship Id="rId103" Type="http://schemas.openxmlformats.org/officeDocument/2006/relationships/image" Target="../media/image110.emf"/><Relationship Id="rId108" Type="http://schemas.openxmlformats.org/officeDocument/2006/relationships/image" Target="../media/image115.emf"/><Relationship Id="rId116" Type="http://schemas.openxmlformats.org/officeDocument/2006/relationships/image" Target="../media/image123.emf"/><Relationship Id="rId124" Type="http://schemas.openxmlformats.org/officeDocument/2006/relationships/image" Target="../media/image131.emf"/><Relationship Id="rId129" Type="http://schemas.openxmlformats.org/officeDocument/2006/relationships/image" Target="../media/image136.emf"/><Relationship Id="rId137" Type="http://schemas.openxmlformats.org/officeDocument/2006/relationships/image" Target="../media/image19.emf"/><Relationship Id="rId20" Type="http://schemas.openxmlformats.org/officeDocument/2006/relationships/image" Target="../media/image27.emf"/><Relationship Id="rId41" Type="http://schemas.openxmlformats.org/officeDocument/2006/relationships/image" Target="../media/image48.emf"/><Relationship Id="rId54" Type="http://schemas.openxmlformats.org/officeDocument/2006/relationships/image" Target="../media/image61.emf"/><Relationship Id="rId62" Type="http://schemas.openxmlformats.org/officeDocument/2006/relationships/image" Target="../media/image69.emf"/><Relationship Id="rId70" Type="http://schemas.openxmlformats.org/officeDocument/2006/relationships/image" Target="../media/image77.emf"/><Relationship Id="rId75" Type="http://schemas.openxmlformats.org/officeDocument/2006/relationships/image" Target="../media/image82.emf"/><Relationship Id="rId83" Type="http://schemas.openxmlformats.org/officeDocument/2006/relationships/image" Target="../media/image90.emf"/><Relationship Id="rId88" Type="http://schemas.openxmlformats.org/officeDocument/2006/relationships/image" Target="../media/image95.emf"/><Relationship Id="rId91" Type="http://schemas.openxmlformats.org/officeDocument/2006/relationships/image" Target="../media/image98.emf"/><Relationship Id="rId96" Type="http://schemas.openxmlformats.org/officeDocument/2006/relationships/image" Target="../media/image103.emf"/><Relationship Id="rId111" Type="http://schemas.openxmlformats.org/officeDocument/2006/relationships/image" Target="../media/image118.emf"/><Relationship Id="rId132" Type="http://schemas.openxmlformats.org/officeDocument/2006/relationships/image" Target="../media/image139.emf"/><Relationship Id="rId1" Type="http://schemas.openxmlformats.org/officeDocument/2006/relationships/slideLayout" Target="../slideLayouts/slideLayout2.xml"/><Relationship Id="rId6" Type="http://schemas.openxmlformats.org/officeDocument/2006/relationships/image" Target="../media/image5.png"/><Relationship Id="rId15" Type="http://schemas.openxmlformats.org/officeDocument/2006/relationships/image" Target="../media/image14.emf"/><Relationship Id="rId23" Type="http://schemas.openxmlformats.org/officeDocument/2006/relationships/image" Target="../media/image30.emf"/><Relationship Id="rId28" Type="http://schemas.openxmlformats.org/officeDocument/2006/relationships/image" Target="../media/image35.emf"/><Relationship Id="rId36" Type="http://schemas.openxmlformats.org/officeDocument/2006/relationships/image" Target="../media/image43.emf"/><Relationship Id="rId49" Type="http://schemas.openxmlformats.org/officeDocument/2006/relationships/image" Target="../media/image56.emf"/><Relationship Id="rId57" Type="http://schemas.openxmlformats.org/officeDocument/2006/relationships/image" Target="../media/image64.png"/><Relationship Id="rId106" Type="http://schemas.openxmlformats.org/officeDocument/2006/relationships/image" Target="../media/image113.emf"/><Relationship Id="rId114" Type="http://schemas.openxmlformats.org/officeDocument/2006/relationships/image" Target="../media/image121.emf"/><Relationship Id="rId119" Type="http://schemas.openxmlformats.org/officeDocument/2006/relationships/image" Target="../media/image126.emf"/><Relationship Id="rId127" Type="http://schemas.openxmlformats.org/officeDocument/2006/relationships/image" Target="../media/image134.emf"/><Relationship Id="rId10" Type="http://schemas.openxmlformats.org/officeDocument/2006/relationships/image" Target="../media/image9.emf"/><Relationship Id="rId31" Type="http://schemas.openxmlformats.org/officeDocument/2006/relationships/image" Target="../media/image38.emf"/><Relationship Id="rId44" Type="http://schemas.openxmlformats.org/officeDocument/2006/relationships/image" Target="../media/image51.emf"/><Relationship Id="rId52" Type="http://schemas.openxmlformats.org/officeDocument/2006/relationships/image" Target="../media/image59.emf"/><Relationship Id="rId60" Type="http://schemas.openxmlformats.org/officeDocument/2006/relationships/image" Target="../media/image67.emf"/><Relationship Id="rId65" Type="http://schemas.openxmlformats.org/officeDocument/2006/relationships/image" Target="../media/image72.png"/><Relationship Id="rId73" Type="http://schemas.openxmlformats.org/officeDocument/2006/relationships/image" Target="../media/image80.emf"/><Relationship Id="rId78" Type="http://schemas.openxmlformats.org/officeDocument/2006/relationships/image" Target="../media/image85.emf"/><Relationship Id="rId81" Type="http://schemas.openxmlformats.org/officeDocument/2006/relationships/image" Target="../media/image88.emf"/><Relationship Id="rId86" Type="http://schemas.openxmlformats.org/officeDocument/2006/relationships/image" Target="../media/image93.emf"/><Relationship Id="rId94" Type="http://schemas.openxmlformats.org/officeDocument/2006/relationships/image" Target="../media/image101.emf"/><Relationship Id="rId99" Type="http://schemas.openxmlformats.org/officeDocument/2006/relationships/image" Target="../media/image106.emf"/><Relationship Id="rId101" Type="http://schemas.openxmlformats.org/officeDocument/2006/relationships/image" Target="../media/image108.emf"/><Relationship Id="rId122" Type="http://schemas.openxmlformats.org/officeDocument/2006/relationships/image" Target="../media/image129.emf"/><Relationship Id="rId130" Type="http://schemas.openxmlformats.org/officeDocument/2006/relationships/image" Target="../media/image137.png"/><Relationship Id="rId135" Type="http://schemas.openxmlformats.org/officeDocument/2006/relationships/image" Target="../media/image17.emf"/><Relationship Id="rId4" Type="http://schemas.openxmlformats.org/officeDocument/2006/relationships/image" Target="../media/image3.emf"/><Relationship Id="rId9" Type="http://schemas.openxmlformats.org/officeDocument/2006/relationships/image" Target="../media/image8.emf"/><Relationship Id="rId13" Type="http://schemas.openxmlformats.org/officeDocument/2006/relationships/image" Target="../media/image12.emf"/><Relationship Id="rId18" Type="http://schemas.openxmlformats.org/officeDocument/2006/relationships/image" Target="../media/image25.emf"/><Relationship Id="rId39" Type="http://schemas.openxmlformats.org/officeDocument/2006/relationships/image" Target="../media/image46.emf"/><Relationship Id="rId109" Type="http://schemas.openxmlformats.org/officeDocument/2006/relationships/image" Target="../media/image116.emf"/><Relationship Id="rId34" Type="http://schemas.openxmlformats.org/officeDocument/2006/relationships/image" Target="../media/image41.emf"/><Relationship Id="rId50" Type="http://schemas.openxmlformats.org/officeDocument/2006/relationships/image" Target="../media/image57.png"/><Relationship Id="rId55" Type="http://schemas.openxmlformats.org/officeDocument/2006/relationships/image" Target="../media/image62.png"/><Relationship Id="rId76" Type="http://schemas.openxmlformats.org/officeDocument/2006/relationships/image" Target="../media/image83.emf"/><Relationship Id="rId97" Type="http://schemas.openxmlformats.org/officeDocument/2006/relationships/image" Target="../media/image104.emf"/><Relationship Id="rId104" Type="http://schemas.openxmlformats.org/officeDocument/2006/relationships/image" Target="../media/image111.emf"/><Relationship Id="rId120" Type="http://schemas.openxmlformats.org/officeDocument/2006/relationships/image" Target="../media/image127.emf"/><Relationship Id="rId125" Type="http://schemas.openxmlformats.org/officeDocument/2006/relationships/image" Target="../media/image132.emf"/><Relationship Id="rId7" Type="http://schemas.openxmlformats.org/officeDocument/2006/relationships/image" Target="../media/image6.png"/><Relationship Id="rId71" Type="http://schemas.openxmlformats.org/officeDocument/2006/relationships/image" Target="../media/image78.emf"/><Relationship Id="rId92" Type="http://schemas.openxmlformats.org/officeDocument/2006/relationships/image" Target="../media/image99.emf"/><Relationship Id="rId2" Type="http://schemas.openxmlformats.org/officeDocument/2006/relationships/image" Target="../media/image1.emf"/><Relationship Id="rId29" Type="http://schemas.openxmlformats.org/officeDocument/2006/relationships/image" Target="../media/image36.emf"/><Relationship Id="rId24" Type="http://schemas.openxmlformats.org/officeDocument/2006/relationships/image" Target="../media/image31.emf"/><Relationship Id="rId40" Type="http://schemas.openxmlformats.org/officeDocument/2006/relationships/image" Target="../media/image47.emf"/><Relationship Id="rId45" Type="http://schemas.openxmlformats.org/officeDocument/2006/relationships/image" Target="../media/image52.emf"/><Relationship Id="rId66" Type="http://schemas.openxmlformats.org/officeDocument/2006/relationships/image" Target="../media/image73.emf"/><Relationship Id="rId87" Type="http://schemas.openxmlformats.org/officeDocument/2006/relationships/image" Target="../media/image94.emf"/><Relationship Id="rId110" Type="http://schemas.openxmlformats.org/officeDocument/2006/relationships/image" Target="../media/image117.png"/><Relationship Id="rId115" Type="http://schemas.openxmlformats.org/officeDocument/2006/relationships/image" Target="../media/image122.emf"/><Relationship Id="rId131" Type="http://schemas.openxmlformats.org/officeDocument/2006/relationships/image" Target="../media/image138.png"/><Relationship Id="rId136" Type="http://schemas.openxmlformats.org/officeDocument/2006/relationships/image" Target="../media/image18.png"/><Relationship Id="rId61" Type="http://schemas.openxmlformats.org/officeDocument/2006/relationships/image" Target="../media/image68.emf"/><Relationship Id="rId82" Type="http://schemas.openxmlformats.org/officeDocument/2006/relationships/image" Target="../media/image89.emf"/><Relationship Id="rId19" Type="http://schemas.openxmlformats.org/officeDocument/2006/relationships/image" Target="../media/image26.png"/><Relationship Id="rId14" Type="http://schemas.openxmlformats.org/officeDocument/2006/relationships/image" Target="../media/image13.emf"/><Relationship Id="rId30" Type="http://schemas.openxmlformats.org/officeDocument/2006/relationships/image" Target="../media/image37.emf"/><Relationship Id="rId35" Type="http://schemas.openxmlformats.org/officeDocument/2006/relationships/image" Target="../media/image42.emf"/><Relationship Id="rId56" Type="http://schemas.openxmlformats.org/officeDocument/2006/relationships/image" Target="../media/image63.png"/><Relationship Id="rId77" Type="http://schemas.openxmlformats.org/officeDocument/2006/relationships/image" Target="../media/image84.emf"/><Relationship Id="rId100" Type="http://schemas.openxmlformats.org/officeDocument/2006/relationships/image" Target="../media/image107.emf"/><Relationship Id="rId105" Type="http://schemas.openxmlformats.org/officeDocument/2006/relationships/image" Target="../media/image112.emf"/><Relationship Id="rId126" Type="http://schemas.openxmlformats.org/officeDocument/2006/relationships/image" Target="../media/image133.emf"/></Relationships>
</file>

<file path=ppt/slides/_rels/slide6.xml.rels><?xml version="1.0" encoding="UTF-8" standalone="yes"?>
<Relationships xmlns="http://schemas.openxmlformats.org/package/2006/relationships"><Relationship Id="rId26" Type="http://schemas.openxmlformats.org/officeDocument/2006/relationships/image" Target="../media/image33.emf"/><Relationship Id="rId117" Type="http://schemas.openxmlformats.org/officeDocument/2006/relationships/image" Target="../media/image124.png"/><Relationship Id="rId21" Type="http://schemas.openxmlformats.org/officeDocument/2006/relationships/image" Target="../media/image28.emf"/><Relationship Id="rId42" Type="http://schemas.openxmlformats.org/officeDocument/2006/relationships/image" Target="../media/image49.emf"/><Relationship Id="rId47" Type="http://schemas.openxmlformats.org/officeDocument/2006/relationships/image" Target="../media/image54.png"/><Relationship Id="rId63" Type="http://schemas.openxmlformats.org/officeDocument/2006/relationships/image" Target="../media/image70.emf"/><Relationship Id="rId68" Type="http://schemas.openxmlformats.org/officeDocument/2006/relationships/image" Target="../media/image75.emf"/><Relationship Id="rId84" Type="http://schemas.openxmlformats.org/officeDocument/2006/relationships/image" Target="../media/image91.emf"/><Relationship Id="rId89" Type="http://schemas.openxmlformats.org/officeDocument/2006/relationships/image" Target="../media/image96.emf"/><Relationship Id="rId112" Type="http://schemas.openxmlformats.org/officeDocument/2006/relationships/image" Target="../media/image119.emf"/><Relationship Id="rId133" Type="http://schemas.openxmlformats.org/officeDocument/2006/relationships/image" Target="../media/image140.emf"/><Relationship Id="rId138" Type="http://schemas.openxmlformats.org/officeDocument/2006/relationships/image" Target="../media/image20.emf"/><Relationship Id="rId16" Type="http://schemas.openxmlformats.org/officeDocument/2006/relationships/image" Target="../media/image15.png"/><Relationship Id="rId107" Type="http://schemas.openxmlformats.org/officeDocument/2006/relationships/image" Target="../media/image114.emf"/><Relationship Id="rId11" Type="http://schemas.openxmlformats.org/officeDocument/2006/relationships/image" Target="../media/image10.emf"/><Relationship Id="rId32" Type="http://schemas.openxmlformats.org/officeDocument/2006/relationships/image" Target="../media/image39.emf"/><Relationship Id="rId37" Type="http://schemas.openxmlformats.org/officeDocument/2006/relationships/image" Target="../media/image44.emf"/><Relationship Id="rId53" Type="http://schemas.openxmlformats.org/officeDocument/2006/relationships/image" Target="../media/image60.emf"/><Relationship Id="rId58" Type="http://schemas.openxmlformats.org/officeDocument/2006/relationships/image" Target="../media/image65.png"/><Relationship Id="rId74" Type="http://schemas.openxmlformats.org/officeDocument/2006/relationships/image" Target="../media/image81.emf"/><Relationship Id="rId79" Type="http://schemas.openxmlformats.org/officeDocument/2006/relationships/image" Target="../media/image86.emf"/><Relationship Id="rId102" Type="http://schemas.openxmlformats.org/officeDocument/2006/relationships/image" Target="../media/image109.emf"/><Relationship Id="rId123" Type="http://schemas.openxmlformats.org/officeDocument/2006/relationships/image" Target="../media/image130.emf"/><Relationship Id="rId128" Type="http://schemas.openxmlformats.org/officeDocument/2006/relationships/image" Target="../media/image135.emf"/><Relationship Id="rId5" Type="http://schemas.openxmlformats.org/officeDocument/2006/relationships/image" Target="../media/image4.emf"/><Relationship Id="rId90" Type="http://schemas.openxmlformats.org/officeDocument/2006/relationships/image" Target="../media/image97.emf"/><Relationship Id="rId95" Type="http://schemas.openxmlformats.org/officeDocument/2006/relationships/image" Target="../media/image102.emf"/><Relationship Id="rId22" Type="http://schemas.openxmlformats.org/officeDocument/2006/relationships/image" Target="../media/image29.png"/><Relationship Id="rId27" Type="http://schemas.openxmlformats.org/officeDocument/2006/relationships/image" Target="../media/image34.emf"/><Relationship Id="rId43" Type="http://schemas.openxmlformats.org/officeDocument/2006/relationships/image" Target="../media/image50.emf"/><Relationship Id="rId48" Type="http://schemas.openxmlformats.org/officeDocument/2006/relationships/image" Target="../media/image55.emf"/><Relationship Id="rId64" Type="http://schemas.openxmlformats.org/officeDocument/2006/relationships/image" Target="../media/image71.emf"/><Relationship Id="rId69" Type="http://schemas.openxmlformats.org/officeDocument/2006/relationships/image" Target="../media/image76.emf"/><Relationship Id="rId113" Type="http://schemas.openxmlformats.org/officeDocument/2006/relationships/image" Target="../media/image120.emf"/><Relationship Id="rId118" Type="http://schemas.openxmlformats.org/officeDocument/2006/relationships/image" Target="../media/image125.emf"/><Relationship Id="rId134" Type="http://schemas.openxmlformats.org/officeDocument/2006/relationships/image" Target="../media/image16.emf"/><Relationship Id="rId139" Type="http://schemas.openxmlformats.org/officeDocument/2006/relationships/image" Target="../media/image141.png"/><Relationship Id="rId8" Type="http://schemas.openxmlformats.org/officeDocument/2006/relationships/image" Target="../media/image7.emf"/><Relationship Id="rId51" Type="http://schemas.openxmlformats.org/officeDocument/2006/relationships/image" Target="../media/image58.emf"/><Relationship Id="rId72" Type="http://schemas.openxmlformats.org/officeDocument/2006/relationships/image" Target="../media/image79.emf"/><Relationship Id="rId80" Type="http://schemas.openxmlformats.org/officeDocument/2006/relationships/image" Target="../media/image87.emf"/><Relationship Id="rId85" Type="http://schemas.openxmlformats.org/officeDocument/2006/relationships/image" Target="../media/image92.emf"/><Relationship Id="rId93" Type="http://schemas.openxmlformats.org/officeDocument/2006/relationships/image" Target="../media/image100.emf"/><Relationship Id="rId98" Type="http://schemas.openxmlformats.org/officeDocument/2006/relationships/image" Target="../media/image105.emf"/><Relationship Id="rId121" Type="http://schemas.openxmlformats.org/officeDocument/2006/relationships/image" Target="../media/image128.emf"/><Relationship Id="rId3" Type="http://schemas.openxmlformats.org/officeDocument/2006/relationships/image" Target="../media/image2.emf"/><Relationship Id="rId12" Type="http://schemas.openxmlformats.org/officeDocument/2006/relationships/image" Target="../media/image11.emf"/><Relationship Id="rId17" Type="http://schemas.openxmlformats.org/officeDocument/2006/relationships/image" Target="../media/image24.emf"/><Relationship Id="rId25" Type="http://schemas.openxmlformats.org/officeDocument/2006/relationships/image" Target="../media/image32.emf"/><Relationship Id="rId33" Type="http://schemas.openxmlformats.org/officeDocument/2006/relationships/image" Target="../media/image40.emf"/><Relationship Id="rId38" Type="http://schemas.openxmlformats.org/officeDocument/2006/relationships/image" Target="../media/image45.emf"/><Relationship Id="rId46" Type="http://schemas.openxmlformats.org/officeDocument/2006/relationships/image" Target="../media/image53.emf"/><Relationship Id="rId59" Type="http://schemas.openxmlformats.org/officeDocument/2006/relationships/image" Target="../media/image66.emf"/><Relationship Id="rId67" Type="http://schemas.openxmlformats.org/officeDocument/2006/relationships/image" Target="../media/image74.emf"/><Relationship Id="rId103" Type="http://schemas.openxmlformats.org/officeDocument/2006/relationships/image" Target="../media/image110.emf"/><Relationship Id="rId108" Type="http://schemas.openxmlformats.org/officeDocument/2006/relationships/image" Target="../media/image115.emf"/><Relationship Id="rId116" Type="http://schemas.openxmlformats.org/officeDocument/2006/relationships/image" Target="../media/image123.emf"/><Relationship Id="rId124" Type="http://schemas.openxmlformats.org/officeDocument/2006/relationships/image" Target="../media/image131.emf"/><Relationship Id="rId129" Type="http://schemas.openxmlformats.org/officeDocument/2006/relationships/image" Target="../media/image136.emf"/><Relationship Id="rId137" Type="http://schemas.openxmlformats.org/officeDocument/2006/relationships/image" Target="../media/image19.emf"/><Relationship Id="rId20" Type="http://schemas.openxmlformats.org/officeDocument/2006/relationships/image" Target="../media/image27.emf"/><Relationship Id="rId41" Type="http://schemas.openxmlformats.org/officeDocument/2006/relationships/image" Target="../media/image48.emf"/><Relationship Id="rId54" Type="http://schemas.openxmlformats.org/officeDocument/2006/relationships/image" Target="../media/image61.emf"/><Relationship Id="rId62" Type="http://schemas.openxmlformats.org/officeDocument/2006/relationships/image" Target="../media/image69.emf"/><Relationship Id="rId70" Type="http://schemas.openxmlformats.org/officeDocument/2006/relationships/image" Target="../media/image77.emf"/><Relationship Id="rId75" Type="http://schemas.openxmlformats.org/officeDocument/2006/relationships/image" Target="../media/image82.emf"/><Relationship Id="rId83" Type="http://schemas.openxmlformats.org/officeDocument/2006/relationships/image" Target="../media/image90.emf"/><Relationship Id="rId88" Type="http://schemas.openxmlformats.org/officeDocument/2006/relationships/image" Target="../media/image95.emf"/><Relationship Id="rId91" Type="http://schemas.openxmlformats.org/officeDocument/2006/relationships/image" Target="../media/image98.emf"/><Relationship Id="rId96" Type="http://schemas.openxmlformats.org/officeDocument/2006/relationships/image" Target="../media/image103.emf"/><Relationship Id="rId111" Type="http://schemas.openxmlformats.org/officeDocument/2006/relationships/image" Target="../media/image118.emf"/><Relationship Id="rId132" Type="http://schemas.openxmlformats.org/officeDocument/2006/relationships/image" Target="../media/image139.emf"/><Relationship Id="rId1" Type="http://schemas.openxmlformats.org/officeDocument/2006/relationships/slideLayout" Target="../slideLayouts/slideLayout2.xml"/><Relationship Id="rId6" Type="http://schemas.openxmlformats.org/officeDocument/2006/relationships/image" Target="../media/image5.png"/><Relationship Id="rId15" Type="http://schemas.openxmlformats.org/officeDocument/2006/relationships/image" Target="../media/image14.emf"/><Relationship Id="rId23" Type="http://schemas.openxmlformats.org/officeDocument/2006/relationships/image" Target="../media/image30.emf"/><Relationship Id="rId28" Type="http://schemas.openxmlformats.org/officeDocument/2006/relationships/image" Target="../media/image35.emf"/><Relationship Id="rId36" Type="http://schemas.openxmlformats.org/officeDocument/2006/relationships/image" Target="../media/image43.emf"/><Relationship Id="rId49" Type="http://schemas.openxmlformats.org/officeDocument/2006/relationships/image" Target="../media/image56.emf"/><Relationship Id="rId57" Type="http://schemas.openxmlformats.org/officeDocument/2006/relationships/image" Target="../media/image64.png"/><Relationship Id="rId106" Type="http://schemas.openxmlformats.org/officeDocument/2006/relationships/image" Target="../media/image113.emf"/><Relationship Id="rId114" Type="http://schemas.openxmlformats.org/officeDocument/2006/relationships/image" Target="../media/image121.emf"/><Relationship Id="rId119" Type="http://schemas.openxmlformats.org/officeDocument/2006/relationships/image" Target="../media/image126.emf"/><Relationship Id="rId127" Type="http://schemas.openxmlformats.org/officeDocument/2006/relationships/image" Target="../media/image134.emf"/><Relationship Id="rId10" Type="http://schemas.openxmlformats.org/officeDocument/2006/relationships/image" Target="../media/image9.emf"/><Relationship Id="rId31" Type="http://schemas.openxmlformats.org/officeDocument/2006/relationships/image" Target="../media/image38.emf"/><Relationship Id="rId44" Type="http://schemas.openxmlformats.org/officeDocument/2006/relationships/image" Target="../media/image51.emf"/><Relationship Id="rId52" Type="http://schemas.openxmlformats.org/officeDocument/2006/relationships/image" Target="../media/image59.emf"/><Relationship Id="rId60" Type="http://schemas.openxmlformats.org/officeDocument/2006/relationships/image" Target="../media/image67.emf"/><Relationship Id="rId65" Type="http://schemas.openxmlformats.org/officeDocument/2006/relationships/image" Target="../media/image72.png"/><Relationship Id="rId73" Type="http://schemas.openxmlformats.org/officeDocument/2006/relationships/image" Target="../media/image80.emf"/><Relationship Id="rId78" Type="http://schemas.openxmlformats.org/officeDocument/2006/relationships/image" Target="../media/image85.emf"/><Relationship Id="rId81" Type="http://schemas.openxmlformats.org/officeDocument/2006/relationships/image" Target="../media/image88.emf"/><Relationship Id="rId86" Type="http://schemas.openxmlformats.org/officeDocument/2006/relationships/image" Target="../media/image93.emf"/><Relationship Id="rId94" Type="http://schemas.openxmlformats.org/officeDocument/2006/relationships/image" Target="../media/image101.emf"/><Relationship Id="rId99" Type="http://schemas.openxmlformats.org/officeDocument/2006/relationships/image" Target="../media/image106.emf"/><Relationship Id="rId101" Type="http://schemas.openxmlformats.org/officeDocument/2006/relationships/image" Target="../media/image108.emf"/><Relationship Id="rId122" Type="http://schemas.openxmlformats.org/officeDocument/2006/relationships/image" Target="../media/image129.emf"/><Relationship Id="rId130" Type="http://schemas.openxmlformats.org/officeDocument/2006/relationships/image" Target="../media/image137.png"/><Relationship Id="rId135" Type="http://schemas.openxmlformats.org/officeDocument/2006/relationships/image" Target="../media/image17.emf"/><Relationship Id="rId4" Type="http://schemas.openxmlformats.org/officeDocument/2006/relationships/image" Target="../media/image3.emf"/><Relationship Id="rId9" Type="http://schemas.openxmlformats.org/officeDocument/2006/relationships/image" Target="../media/image8.emf"/><Relationship Id="rId13" Type="http://schemas.openxmlformats.org/officeDocument/2006/relationships/image" Target="../media/image12.emf"/><Relationship Id="rId18" Type="http://schemas.openxmlformats.org/officeDocument/2006/relationships/image" Target="../media/image25.emf"/><Relationship Id="rId39" Type="http://schemas.openxmlformats.org/officeDocument/2006/relationships/image" Target="../media/image46.emf"/><Relationship Id="rId109" Type="http://schemas.openxmlformats.org/officeDocument/2006/relationships/image" Target="../media/image116.emf"/><Relationship Id="rId34" Type="http://schemas.openxmlformats.org/officeDocument/2006/relationships/image" Target="../media/image41.emf"/><Relationship Id="rId50" Type="http://schemas.openxmlformats.org/officeDocument/2006/relationships/image" Target="../media/image57.png"/><Relationship Id="rId55" Type="http://schemas.openxmlformats.org/officeDocument/2006/relationships/image" Target="../media/image62.png"/><Relationship Id="rId76" Type="http://schemas.openxmlformats.org/officeDocument/2006/relationships/image" Target="../media/image83.emf"/><Relationship Id="rId97" Type="http://schemas.openxmlformats.org/officeDocument/2006/relationships/image" Target="../media/image104.emf"/><Relationship Id="rId104" Type="http://schemas.openxmlformats.org/officeDocument/2006/relationships/image" Target="../media/image111.emf"/><Relationship Id="rId120" Type="http://schemas.openxmlformats.org/officeDocument/2006/relationships/image" Target="../media/image127.emf"/><Relationship Id="rId125" Type="http://schemas.openxmlformats.org/officeDocument/2006/relationships/image" Target="../media/image132.emf"/><Relationship Id="rId7" Type="http://schemas.openxmlformats.org/officeDocument/2006/relationships/image" Target="../media/image6.png"/><Relationship Id="rId71" Type="http://schemas.openxmlformats.org/officeDocument/2006/relationships/image" Target="../media/image78.emf"/><Relationship Id="rId92" Type="http://schemas.openxmlformats.org/officeDocument/2006/relationships/image" Target="../media/image99.emf"/><Relationship Id="rId2" Type="http://schemas.openxmlformats.org/officeDocument/2006/relationships/image" Target="../media/image1.emf"/><Relationship Id="rId29" Type="http://schemas.openxmlformats.org/officeDocument/2006/relationships/image" Target="../media/image36.emf"/><Relationship Id="rId24" Type="http://schemas.openxmlformats.org/officeDocument/2006/relationships/image" Target="../media/image31.emf"/><Relationship Id="rId40" Type="http://schemas.openxmlformats.org/officeDocument/2006/relationships/image" Target="../media/image47.emf"/><Relationship Id="rId45" Type="http://schemas.openxmlformats.org/officeDocument/2006/relationships/image" Target="../media/image52.emf"/><Relationship Id="rId66" Type="http://schemas.openxmlformats.org/officeDocument/2006/relationships/image" Target="../media/image73.emf"/><Relationship Id="rId87" Type="http://schemas.openxmlformats.org/officeDocument/2006/relationships/image" Target="../media/image94.emf"/><Relationship Id="rId110" Type="http://schemas.openxmlformats.org/officeDocument/2006/relationships/image" Target="../media/image117.png"/><Relationship Id="rId115" Type="http://schemas.openxmlformats.org/officeDocument/2006/relationships/image" Target="../media/image122.emf"/><Relationship Id="rId131" Type="http://schemas.openxmlformats.org/officeDocument/2006/relationships/image" Target="../media/image138.png"/><Relationship Id="rId136" Type="http://schemas.openxmlformats.org/officeDocument/2006/relationships/image" Target="../media/image18.png"/><Relationship Id="rId61" Type="http://schemas.openxmlformats.org/officeDocument/2006/relationships/image" Target="../media/image68.emf"/><Relationship Id="rId82" Type="http://schemas.openxmlformats.org/officeDocument/2006/relationships/image" Target="../media/image89.emf"/><Relationship Id="rId19" Type="http://schemas.openxmlformats.org/officeDocument/2006/relationships/image" Target="../media/image26.png"/><Relationship Id="rId14" Type="http://schemas.openxmlformats.org/officeDocument/2006/relationships/image" Target="../media/image13.emf"/><Relationship Id="rId30" Type="http://schemas.openxmlformats.org/officeDocument/2006/relationships/image" Target="../media/image37.emf"/><Relationship Id="rId35" Type="http://schemas.openxmlformats.org/officeDocument/2006/relationships/image" Target="../media/image42.emf"/><Relationship Id="rId56" Type="http://schemas.openxmlformats.org/officeDocument/2006/relationships/image" Target="../media/image63.png"/><Relationship Id="rId77" Type="http://schemas.openxmlformats.org/officeDocument/2006/relationships/image" Target="../media/image84.emf"/><Relationship Id="rId100" Type="http://schemas.openxmlformats.org/officeDocument/2006/relationships/image" Target="../media/image107.emf"/><Relationship Id="rId105" Type="http://schemas.openxmlformats.org/officeDocument/2006/relationships/image" Target="../media/image112.emf"/><Relationship Id="rId126" Type="http://schemas.openxmlformats.org/officeDocument/2006/relationships/image" Target="../media/image13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designPrinciples/designPrinciples.pp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2362200" y="3657600"/>
            <a:ext cx="4189413" cy="701675"/>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defRPr/>
            </a:pPr>
            <a:r>
              <a:rPr lang="en-US" sz="4000">
                <a:solidFill>
                  <a:schemeClr val="bg1"/>
                </a:solidFill>
                <a:latin typeface="Arial" charset="0"/>
              </a:rPr>
              <a:t>C. Edward Chow</a:t>
            </a:r>
            <a:endParaRPr lang="en-US" sz="4000" b="0">
              <a:solidFill>
                <a:schemeClr val="bg1"/>
              </a:solidFill>
              <a:latin typeface="Times New Roman" pitchFamily="18" charset="0"/>
            </a:endParaRPr>
          </a:p>
        </p:txBody>
      </p:sp>
      <p:sp>
        <p:nvSpPr>
          <p:cNvPr id="3076" name="Rectangle 4"/>
          <p:cNvSpPr>
            <a:spLocks noGrp="1" noChangeArrowheads="1"/>
          </p:cNvSpPr>
          <p:nvPr>
            <p:ph type="title"/>
          </p:nvPr>
        </p:nvSpPr>
        <p:spPr>
          <a:xfrm>
            <a:off x="609600" y="1447800"/>
            <a:ext cx="8001000" cy="2819400"/>
          </a:xfrm>
        </p:spPr>
        <p:txBody>
          <a:bodyPr/>
          <a:lstStyle/>
          <a:p>
            <a:pPr>
              <a:defRPr/>
            </a:pPr>
            <a:r>
              <a:rPr lang="en-US" sz="5400" smtClean="0"/>
              <a:t>Firewall</a:t>
            </a:r>
            <a:endParaRPr lang="en-US" sz="5400" b="0" smtClean="0"/>
          </a:p>
        </p:txBody>
      </p:sp>
      <p:sp>
        <p:nvSpPr>
          <p:cNvPr id="2052" name="Text Box 5"/>
          <p:cNvSpPr txBox="1">
            <a:spLocks noChangeArrowheads="1"/>
          </p:cNvSpPr>
          <p:nvPr/>
        </p:nvSpPr>
        <p:spPr bwMode="auto">
          <a:xfrm>
            <a:off x="1447800" y="4953000"/>
            <a:ext cx="6477000" cy="915988"/>
          </a:xfrm>
          <a:prstGeom prst="rect">
            <a:avLst/>
          </a:prstGeom>
          <a:noFill/>
          <a:ln w="9525">
            <a:noFill/>
            <a:miter lim="800000"/>
            <a:headEnd/>
            <a:tailEnd/>
          </a:ln>
        </p:spPr>
        <p:txBody>
          <a:bodyPr>
            <a:spAutoFit/>
          </a:bodyPr>
          <a:lstStyle/>
          <a:p>
            <a:r>
              <a:rPr lang="en-US" sz="1800" dirty="0">
                <a:solidFill>
                  <a:schemeClr val="bg1"/>
                </a:solidFill>
                <a:latin typeface="Arial" charset="0"/>
                <a:hlinkClick r:id="rId3"/>
              </a:rPr>
              <a:t>Chapter 18, Sec. 18.3.2 of Security Engineering</a:t>
            </a:r>
            <a:endParaRPr lang="en-US" sz="1800" dirty="0">
              <a:solidFill>
                <a:schemeClr val="bg1"/>
              </a:solidFill>
              <a:latin typeface="Arial" charset="0"/>
            </a:endParaRPr>
          </a:p>
          <a:p>
            <a:r>
              <a:rPr lang="en-US" sz="1800" dirty="0">
                <a:solidFill>
                  <a:schemeClr val="bg1"/>
                </a:solidFill>
                <a:latin typeface="Arial" charset="0"/>
              </a:rPr>
              <a:t>Page 451, Section 7.4 of Security in Computing</a:t>
            </a:r>
            <a:br>
              <a:rPr lang="en-US" sz="1800" dirty="0">
                <a:solidFill>
                  <a:schemeClr val="bg1"/>
                </a:solidFill>
                <a:latin typeface="Arial" charset="0"/>
              </a:rPr>
            </a:br>
            <a:r>
              <a:rPr lang="en-US" sz="1800" dirty="0">
                <a:solidFill>
                  <a:schemeClr val="bg1"/>
                </a:solidFill>
                <a:latin typeface="Arial" charset="0"/>
                <a:hlinkClick r:id="rId4"/>
              </a:rPr>
              <a:t>Linux </a:t>
            </a:r>
            <a:r>
              <a:rPr lang="en-US" sz="1800" dirty="0" err="1">
                <a:solidFill>
                  <a:schemeClr val="bg1"/>
                </a:solidFill>
                <a:hlinkClick r:id="rId4"/>
              </a:rPr>
              <a:t>Iptables</a:t>
            </a:r>
            <a:r>
              <a:rPr lang="en-US" sz="1800" dirty="0">
                <a:solidFill>
                  <a:schemeClr val="bg1"/>
                </a:solidFill>
                <a:hlinkClick r:id="rId4"/>
              </a:rPr>
              <a:t> Tutorial </a:t>
            </a:r>
            <a:r>
              <a:rPr lang="en-US" sz="1800" dirty="0" smtClean="0">
                <a:solidFill>
                  <a:schemeClr val="bg1"/>
                </a:solidFill>
                <a:hlinkClick r:id="rId4"/>
              </a:rPr>
              <a:t>1.2.2 </a:t>
            </a:r>
            <a:r>
              <a:rPr lang="en-US" sz="1800" dirty="0">
                <a:solidFill>
                  <a:schemeClr val="bg1"/>
                </a:solidFill>
                <a:hlinkClick r:id="rId4"/>
              </a:rPr>
              <a:t>by Oskar </a:t>
            </a:r>
            <a:r>
              <a:rPr lang="en-US" sz="1800" dirty="0" err="1">
                <a:solidFill>
                  <a:schemeClr val="bg1"/>
                </a:solidFill>
                <a:hlinkClick r:id="rId4"/>
              </a:rPr>
              <a:t>Andreasson</a:t>
            </a:r>
            <a:endParaRPr lang="en-US" sz="18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p:txBody>
          <a:bodyPr/>
          <a:lstStyle/>
          <a:p>
            <a:pPr>
              <a:defRPr/>
            </a:pPr>
            <a:r>
              <a:rPr lang="en-US" smtClean="0"/>
              <a:t>Security Policy</a:t>
            </a:r>
          </a:p>
        </p:txBody>
      </p:sp>
      <p:sp>
        <p:nvSpPr>
          <p:cNvPr id="857091" name="Rectangle 3"/>
          <p:cNvSpPr>
            <a:spLocks noGrp="1" noChangeArrowheads="1"/>
          </p:cNvSpPr>
          <p:nvPr>
            <p:ph type="body" idx="1"/>
          </p:nvPr>
        </p:nvSpPr>
        <p:spPr/>
        <p:txBody>
          <a:bodyPr/>
          <a:lstStyle/>
          <a:p>
            <a:pPr>
              <a:defRPr/>
            </a:pPr>
            <a:r>
              <a:rPr lang="en-US" dirty="0" smtClean="0"/>
              <a:t>Complete Mediation Principle: inner firewall mediate every access involves with DMZ and Intranet.</a:t>
            </a:r>
          </a:p>
          <a:p>
            <a:pPr>
              <a:defRPr/>
            </a:pPr>
            <a:r>
              <a:rPr lang="en-US" dirty="0" smtClean="0"/>
              <a:t>Separation of privileges; with different DMZ server running different network functions; firewall machines are different entities than the DMZ servers; inner firewall and outer firewall enforce different security policies.</a:t>
            </a:r>
          </a:p>
          <a:p>
            <a:pPr>
              <a:defRPr/>
            </a:pPr>
            <a:r>
              <a:rPr lang="en-US" dirty="0" smtClean="0"/>
              <a:t>It is also related to least common mechanism principle.</a:t>
            </a:r>
          </a:p>
          <a:p>
            <a:pPr>
              <a:defRPr/>
            </a:pPr>
            <a:r>
              <a:rPr lang="en-US" dirty="0" smtClean="0"/>
              <a:t>The outer firewall allows HTTP/HTTPS and SMTP access to DMZ server. Need to detect virus, malicious logic (how about inner firewall?)</a:t>
            </a:r>
          </a:p>
          <a:p>
            <a:pPr>
              <a:defRPr/>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p:txBody>
          <a:bodyPr/>
          <a:lstStyle/>
          <a:p>
            <a:pPr>
              <a:defRPr/>
            </a:pPr>
            <a:r>
              <a:rPr lang="en-US" smtClean="0"/>
              <a:t>Linux Iptables/Netfilter</a:t>
            </a:r>
          </a:p>
        </p:txBody>
      </p:sp>
      <p:sp>
        <p:nvSpPr>
          <p:cNvPr id="12291" name="Rectangle 3"/>
          <p:cNvSpPr>
            <a:spLocks noGrp="1" noChangeArrowheads="1"/>
          </p:cNvSpPr>
          <p:nvPr>
            <p:ph type="body" idx="1"/>
          </p:nvPr>
        </p:nvSpPr>
        <p:spPr/>
        <p:txBody>
          <a:bodyPr/>
          <a:lstStyle/>
          <a:p>
            <a:pPr>
              <a:lnSpc>
                <a:spcPct val="90000"/>
              </a:lnSpc>
            </a:pPr>
            <a:r>
              <a:rPr lang="en-US" dirty="0" smtClean="0"/>
              <a:t>In Linux kernel 2.4/2.6 we typically use the new </a:t>
            </a:r>
            <a:r>
              <a:rPr lang="en-US" dirty="0" err="1" smtClean="0"/>
              <a:t>netfilter</a:t>
            </a:r>
            <a:r>
              <a:rPr lang="en-US" dirty="0" smtClean="0"/>
              <a:t> package with </a:t>
            </a:r>
            <a:r>
              <a:rPr lang="en-US" dirty="0" err="1" smtClean="0"/>
              <a:t>iptables</a:t>
            </a:r>
            <a:r>
              <a:rPr lang="en-US" dirty="0" smtClean="0"/>
              <a:t> commands to setup the firewall for </a:t>
            </a:r>
          </a:p>
          <a:p>
            <a:pPr lvl="1">
              <a:lnSpc>
                <a:spcPct val="90000"/>
              </a:lnSpc>
            </a:pPr>
            <a:r>
              <a:rPr lang="en-US" dirty="0" smtClean="0"/>
              <a:t>Packet filtering</a:t>
            </a:r>
          </a:p>
          <a:p>
            <a:pPr lvl="1">
              <a:lnSpc>
                <a:spcPct val="90000"/>
              </a:lnSpc>
            </a:pPr>
            <a:r>
              <a:rPr lang="en-US" dirty="0" smtClean="0"/>
              <a:t>Network Address and Port Translation (NAT|NAPT)</a:t>
            </a:r>
          </a:p>
          <a:p>
            <a:pPr lvl="1">
              <a:lnSpc>
                <a:spcPct val="90000"/>
              </a:lnSpc>
            </a:pPr>
            <a:r>
              <a:rPr lang="en-US" dirty="0" smtClean="0"/>
              <a:t>Packet mangling.</a:t>
            </a:r>
          </a:p>
          <a:p>
            <a:pPr>
              <a:lnSpc>
                <a:spcPct val="90000"/>
              </a:lnSpc>
            </a:pPr>
            <a:r>
              <a:rPr lang="en-US" dirty="0" smtClean="0"/>
              <a:t>The old package called IP chains (even older </a:t>
            </a:r>
            <a:r>
              <a:rPr lang="en-US" dirty="0" err="1" smtClean="0"/>
              <a:t>ipfwadm</a:t>
            </a:r>
            <a:r>
              <a:rPr lang="en-US" dirty="0" smtClean="0"/>
              <a:t>) will be deprecated.</a:t>
            </a:r>
          </a:p>
          <a:p>
            <a:pPr>
              <a:lnSpc>
                <a:spcPct val="90000"/>
              </a:lnSpc>
            </a:pPr>
            <a:r>
              <a:rPr lang="en-US" dirty="0" smtClean="0">
                <a:hlinkClick r:id="rId2"/>
              </a:rPr>
              <a:t>http://www.netfilter.org/</a:t>
            </a:r>
            <a:r>
              <a:rPr lang="en-US" dirty="0" smtClean="0"/>
              <a:t> is main site for the package.</a:t>
            </a:r>
          </a:p>
          <a:p>
            <a:pPr>
              <a:lnSpc>
                <a:spcPct val="90000"/>
              </a:lnSpc>
            </a:pPr>
            <a:r>
              <a:rPr lang="en-US" dirty="0" smtClean="0"/>
              <a:t>walrus </a:t>
            </a:r>
            <a:r>
              <a:rPr lang="en-US" dirty="0" smtClean="0"/>
              <a:t>are using </a:t>
            </a:r>
            <a:r>
              <a:rPr lang="en-US" dirty="0" err="1" smtClean="0"/>
              <a:t>iptables</a:t>
            </a:r>
            <a:r>
              <a:rPr lang="en-US" dirty="0" smtClean="0"/>
              <a:t> </a:t>
            </a:r>
            <a:r>
              <a:rPr lang="en-US" dirty="0" smtClean="0"/>
              <a:t>1.4.7. 1.4.10 </a:t>
            </a:r>
            <a:r>
              <a:rPr lang="en-US" dirty="0" smtClean="0"/>
              <a:t>released.</a:t>
            </a:r>
          </a:p>
          <a:p>
            <a:pPr>
              <a:lnSpc>
                <a:spcPct val="90000"/>
              </a:lnSpc>
            </a:pPr>
            <a:r>
              <a:rPr lang="en-US" dirty="0" smtClean="0"/>
              <a:t>Tutorial and HOW-TO manual is available there.</a:t>
            </a:r>
          </a:p>
          <a:p>
            <a:pPr>
              <a:lnSpc>
                <a:spcPct val="90000"/>
              </a:lnSpc>
              <a:buNone/>
            </a:pPr>
            <a:r>
              <a:rPr lang="en-US" dirty="0" smtClean="0"/>
              <a:t>http://www.netfilter.org/documentation/index.html#documentation-howto</a:t>
            </a:r>
          </a:p>
          <a:p>
            <a:pPr>
              <a:lnSpc>
                <a:spcPct val="90000"/>
              </a:lnSpc>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pPr>
              <a:defRPr/>
            </a:pPr>
            <a:r>
              <a:rPr lang="en-US" smtClean="0"/>
              <a:t>Netfilter and Iptables</a:t>
            </a:r>
          </a:p>
        </p:txBody>
      </p:sp>
      <p:sp>
        <p:nvSpPr>
          <p:cNvPr id="882691" name="Rectangle 3"/>
          <p:cNvSpPr>
            <a:spLocks noGrp="1" noChangeArrowheads="1"/>
          </p:cNvSpPr>
          <p:nvPr>
            <p:ph type="body" idx="1"/>
          </p:nvPr>
        </p:nvSpPr>
        <p:spPr/>
        <p:txBody>
          <a:bodyPr/>
          <a:lstStyle/>
          <a:p>
            <a:pPr>
              <a:lnSpc>
                <a:spcPct val="90000"/>
              </a:lnSpc>
              <a:defRPr/>
            </a:pPr>
            <a:r>
              <a:rPr lang="en-US" dirty="0" err="1" smtClean="0"/>
              <a:t>netfilter</a:t>
            </a:r>
            <a:r>
              <a:rPr lang="en-US" dirty="0" smtClean="0"/>
              <a:t> is a set of hooks inside the Linux kernel that allows kernel modules to register callback functions with the network stack. A registered callback function is then called back for every packet that traverses the respective hook within the network stack. </a:t>
            </a:r>
          </a:p>
          <a:p>
            <a:pPr>
              <a:lnSpc>
                <a:spcPct val="90000"/>
              </a:lnSpc>
              <a:defRPr/>
            </a:pPr>
            <a:r>
              <a:rPr lang="en-US" dirty="0" err="1" smtClean="0"/>
              <a:t>iptables</a:t>
            </a:r>
            <a:r>
              <a:rPr lang="en-US" dirty="0" smtClean="0"/>
              <a:t> is a generic table structure for the definition of </a:t>
            </a:r>
            <a:r>
              <a:rPr lang="en-US" dirty="0" err="1" smtClean="0"/>
              <a:t>rulesets</a:t>
            </a:r>
            <a:r>
              <a:rPr lang="en-US" dirty="0" smtClean="0"/>
              <a:t>. Each rule within an IP table consists of a number of </a:t>
            </a:r>
            <a:r>
              <a:rPr lang="en-US" dirty="0" smtClean="0">
                <a:solidFill>
                  <a:srgbClr val="66FF33"/>
                </a:solidFill>
              </a:rPr>
              <a:t>classifiers</a:t>
            </a:r>
            <a:r>
              <a:rPr lang="en-US" dirty="0" smtClean="0"/>
              <a:t> (</a:t>
            </a:r>
            <a:r>
              <a:rPr lang="en-US" dirty="0" err="1" smtClean="0"/>
              <a:t>iptables</a:t>
            </a:r>
            <a:r>
              <a:rPr lang="en-US" dirty="0" smtClean="0"/>
              <a:t> matches) and one connected </a:t>
            </a:r>
            <a:r>
              <a:rPr lang="en-US" dirty="0" smtClean="0">
                <a:solidFill>
                  <a:srgbClr val="FFCCCC"/>
                </a:solidFill>
              </a:rPr>
              <a:t>action</a:t>
            </a:r>
            <a:r>
              <a:rPr lang="en-US" dirty="0" smtClean="0"/>
              <a:t> (</a:t>
            </a:r>
            <a:r>
              <a:rPr lang="en-US" dirty="0" err="1" smtClean="0"/>
              <a:t>iptables</a:t>
            </a:r>
            <a:r>
              <a:rPr lang="en-US" dirty="0" smtClean="0"/>
              <a:t> </a:t>
            </a:r>
            <a:r>
              <a:rPr lang="en-US" dirty="0" smtClean="0"/>
              <a:t>target/jump). </a:t>
            </a:r>
          </a:p>
          <a:p>
            <a:pPr lvl="1">
              <a:lnSpc>
                <a:spcPct val="90000"/>
              </a:lnSpc>
              <a:defRPr/>
            </a:pPr>
            <a:r>
              <a:rPr lang="en-US" dirty="0" smtClean="0">
                <a:hlinkClick r:id="rId2"/>
              </a:rPr>
              <a:t>Tables</a:t>
            </a:r>
            <a:r>
              <a:rPr lang="en-US" dirty="0" smtClean="0"/>
              <a:t>; </a:t>
            </a:r>
            <a:r>
              <a:rPr lang="en-US" dirty="0" smtClean="0">
                <a:hlinkClick r:id="rId3"/>
              </a:rPr>
              <a:t>commands</a:t>
            </a:r>
            <a:r>
              <a:rPr lang="en-US" dirty="0" smtClean="0"/>
              <a:t>; </a:t>
            </a:r>
            <a:r>
              <a:rPr lang="en-US" dirty="0" smtClean="0">
                <a:hlinkClick r:id="rId4"/>
              </a:rPr>
              <a:t>classifiers</a:t>
            </a:r>
            <a:r>
              <a:rPr lang="en-US" dirty="0" smtClean="0"/>
              <a:t>; </a:t>
            </a:r>
            <a:r>
              <a:rPr lang="en-US" dirty="0" smtClean="0">
                <a:hlinkClick r:id="rId5"/>
              </a:rPr>
              <a:t>actions</a:t>
            </a:r>
            <a:endParaRPr lang="en-US" dirty="0" smtClean="0"/>
          </a:p>
          <a:p>
            <a:pPr>
              <a:lnSpc>
                <a:spcPct val="90000"/>
              </a:lnSpc>
              <a:defRPr/>
            </a:pPr>
            <a:r>
              <a:rPr lang="en-US" dirty="0" err="1" smtClean="0"/>
              <a:t>netfilter</a:t>
            </a:r>
            <a:r>
              <a:rPr lang="en-US" dirty="0" smtClean="0"/>
              <a:t>, </a:t>
            </a:r>
            <a:r>
              <a:rPr lang="en-US" dirty="0" err="1" smtClean="0"/>
              <a:t>ip_tables</a:t>
            </a:r>
            <a:r>
              <a:rPr lang="en-US" dirty="0" smtClean="0"/>
              <a:t>, connection tracking (</a:t>
            </a:r>
            <a:r>
              <a:rPr lang="en-US" dirty="0" err="1" smtClean="0"/>
              <a:t>ip_conntrack</a:t>
            </a:r>
            <a:r>
              <a:rPr lang="en-US" dirty="0" smtClean="0"/>
              <a:t>, </a:t>
            </a:r>
            <a:r>
              <a:rPr lang="en-US" dirty="0" err="1" smtClean="0"/>
              <a:t>nf_conntrack</a:t>
            </a:r>
            <a:r>
              <a:rPr lang="en-US" dirty="0" smtClean="0"/>
              <a:t>) and the NAT subsystem together build the major parts of the firewall framework.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lstStyle/>
          <a:p>
            <a:pPr>
              <a:defRPr/>
            </a:pPr>
            <a:r>
              <a:rPr lang="en-US" sz="3200" smtClean="0"/>
              <a:t>What can I do with netfilter/iptables? </a:t>
            </a:r>
          </a:p>
        </p:txBody>
      </p:sp>
      <p:sp>
        <p:nvSpPr>
          <p:cNvPr id="14339" name="Rectangle 3"/>
          <p:cNvSpPr>
            <a:spLocks noGrp="1" noChangeArrowheads="1"/>
          </p:cNvSpPr>
          <p:nvPr>
            <p:ph type="body" idx="1"/>
          </p:nvPr>
        </p:nvSpPr>
        <p:spPr/>
        <p:txBody>
          <a:bodyPr/>
          <a:lstStyle/>
          <a:p>
            <a:pPr marL="457200" indent="-457200">
              <a:lnSpc>
                <a:spcPct val="90000"/>
              </a:lnSpc>
            </a:pPr>
            <a:r>
              <a:rPr lang="en-US" sz="2000" dirty="0" smtClean="0"/>
              <a:t>build internet firewalls based on stateless and </a:t>
            </a:r>
            <a:r>
              <a:rPr lang="en-US" sz="2000" dirty="0" err="1" smtClean="0"/>
              <a:t>stateful</a:t>
            </a:r>
            <a:r>
              <a:rPr lang="en-US" sz="2000" dirty="0" smtClean="0"/>
              <a:t> packet filtering </a:t>
            </a:r>
          </a:p>
          <a:p>
            <a:pPr marL="457200" indent="-457200">
              <a:lnSpc>
                <a:spcPct val="90000"/>
              </a:lnSpc>
            </a:pPr>
            <a:r>
              <a:rPr lang="en-US" sz="2000" dirty="0" smtClean="0"/>
              <a:t>use NAT and masquerading for sharing internet access if you don't have enough public IP addresses. (SNAT service; outgoing traffic/internal initiated) </a:t>
            </a:r>
          </a:p>
          <a:p>
            <a:pPr marL="457200" indent="-457200">
              <a:lnSpc>
                <a:spcPct val="90000"/>
              </a:lnSpc>
            </a:pPr>
            <a:r>
              <a:rPr lang="en-US" sz="2000" dirty="0" smtClean="0"/>
              <a:t>use NAT to implement transparent proxies. Here it means clients does not know how and where the request is served. (DNAT service; incoming traffic/external requests)</a:t>
            </a:r>
          </a:p>
          <a:p>
            <a:pPr marL="457200" indent="-457200">
              <a:lnSpc>
                <a:spcPct val="90000"/>
              </a:lnSpc>
            </a:pPr>
            <a:r>
              <a:rPr lang="en-US" sz="2000" dirty="0" smtClean="0"/>
              <a:t>aid the </a:t>
            </a:r>
            <a:r>
              <a:rPr lang="en-US" sz="2000" dirty="0" err="1" smtClean="0"/>
              <a:t>tc</a:t>
            </a:r>
            <a:r>
              <a:rPr lang="en-US" sz="2000" dirty="0" smtClean="0"/>
              <a:t> (traffic control) and iproute2 (utility for controlling TCP/UDP networking  and traffic control) systems to build sophisticated </a:t>
            </a:r>
            <a:r>
              <a:rPr lang="en-US" sz="2000" dirty="0" err="1" smtClean="0"/>
              <a:t>QoS</a:t>
            </a:r>
            <a:r>
              <a:rPr lang="en-US" sz="2000" dirty="0" smtClean="0"/>
              <a:t> and policy-based routing </a:t>
            </a:r>
          </a:p>
          <a:p>
            <a:pPr marL="457200" indent="-457200">
              <a:lnSpc>
                <a:spcPct val="90000"/>
              </a:lnSpc>
            </a:pPr>
            <a:r>
              <a:rPr lang="en-US" sz="2000" dirty="0" smtClean="0"/>
              <a:t>do further packet manipulation (mangling) like altering </a:t>
            </a:r>
          </a:p>
          <a:p>
            <a:pPr marL="914400" lvl="1" indent="-457200">
              <a:lnSpc>
                <a:spcPct val="90000"/>
              </a:lnSpc>
            </a:pPr>
            <a:r>
              <a:rPr lang="en-US" sz="1600" dirty="0" smtClean="0"/>
              <a:t>Type of Service (TOS; 2</a:t>
            </a:r>
            <a:r>
              <a:rPr lang="en-US" sz="1600" baseline="30000" dirty="0" smtClean="0"/>
              <a:t>nd</a:t>
            </a:r>
            <a:r>
              <a:rPr lang="en-US" sz="1600" dirty="0" smtClean="0"/>
              <a:t> Byte in IP header for </a:t>
            </a:r>
            <a:r>
              <a:rPr lang="en-US" sz="1600" dirty="0" err="1" smtClean="0"/>
              <a:t>QoS</a:t>
            </a:r>
            <a:r>
              <a:rPr lang="en-US" sz="1600" dirty="0" smtClean="0"/>
              <a:t> </a:t>
            </a:r>
            <a:r>
              <a:rPr lang="en-US" sz="1600" dirty="0" smtClean="0">
                <a:hlinkClick r:id="rId2"/>
              </a:rPr>
              <a:t>RFC791</a:t>
            </a:r>
            <a:r>
              <a:rPr lang="en-US" sz="1600" dirty="0" smtClean="0"/>
              <a:t>)</a:t>
            </a:r>
          </a:p>
          <a:p>
            <a:pPr marL="914400" lvl="1" indent="-457200">
              <a:lnSpc>
                <a:spcPct val="90000"/>
              </a:lnSpc>
            </a:pPr>
            <a:r>
              <a:rPr lang="en-US" sz="1600" dirty="0" smtClean="0"/>
              <a:t>Differential Service Control Point (DSCP upper 6bits of TOS field; </a:t>
            </a:r>
            <a:r>
              <a:rPr lang="en-US" sz="1600" dirty="0" smtClean="0">
                <a:hlinkClick r:id="rId3"/>
              </a:rPr>
              <a:t>RFC2474</a:t>
            </a:r>
            <a:r>
              <a:rPr lang="en-US" sz="1600" dirty="0" smtClean="0"/>
              <a:t>)</a:t>
            </a:r>
          </a:p>
          <a:p>
            <a:pPr marL="914400" lvl="1" indent="-457200">
              <a:lnSpc>
                <a:spcPct val="90000"/>
              </a:lnSpc>
            </a:pPr>
            <a:r>
              <a:rPr lang="en-US" sz="1600" dirty="0" smtClean="0"/>
              <a:t>Explicit Congestion Notification (ECN bit 6 and 7 of TOS field; </a:t>
            </a:r>
            <a:r>
              <a:rPr lang="en-US" sz="1600" dirty="0" smtClean="0">
                <a:hlinkClick r:id="rId4"/>
              </a:rPr>
              <a:t>RFC3168</a:t>
            </a:r>
            <a:r>
              <a:rPr lang="en-US" sz="1600" dirty="0" smtClean="0"/>
              <a:t>) </a:t>
            </a:r>
          </a:p>
          <a:p>
            <a:pPr marL="914400" lvl="1" indent="-457200">
              <a:lnSpc>
                <a:spcPct val="90000"/>
              </a:lnSpc>
              <a:buFont typeface="Wingdings" pitchFamily="2" charset="2"/>
              <a:buNone/>
            </a:pPr>
            <a:r>
              <a:rPr lang="en-US" sz="1800" dirty="0" smtClean="0"/>
              <a:t>bits of the IP header.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2"/>
          <p:cNvSpPr>
            <a:spLocks noChangeArrowheads="1"/>
          </p:cNvSpPr>
          <p:nvPr/>
        </p:nvSpPr>
        <p:spPr bwMode="auto">
          <a:xfrm>
            <a:off x="3086100" y="2070100"/>
            <a:ext cx="2374900" cy="3835400"/>
          </a:xfrm>
          <a:prstGeom prst="rect">
            <a:avLst/>
          </a:prstGeom>
          <a:solidFill>
            <a:srgbClr val="FFCC99"/>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27651" name="Rectangle 929"/>
          <p:cNvSpPr>
            <a:spLocks noChangeArrowheads="1"/>
          </p:cNvSpPr>
          <p:nvPr/>
        </p:nvSpPr>
        <p:spPr bwMode="auto">
          <a:xfrm>
            <a:off x="3149600" y="2197100"/>
            <a:ext cx="2298700" cy="1612900"/>
          </a:xfrm>
          <a:prstGeom prst="rect">
            <a:avLst/>
          </a:prstGeom>
          <a:solidFill>
            <a:srgbClr val="FF7C80"/>
          </a:solidFill>
          <a:ln w="9525">
            <a:solidFill>
              <a:schemeClr val="tx1"/>
            </a:solidFill>
            <a:miter lim="800000"/>
            <a:headEnd/>
            <a:tailEnd/>
          </a:ln>
        </p:spPr>
        <p:txBody>
          <a:bodyPr wrap="none" anchor="ctr"/>
          <a:lstStyle/>
          <a:p>
            <a:endParaRPr lang="en-US"/>
          </a:p>
        </p:txBody>
      </p:sp>
      <p:sp>
        <p:nvSpPr>
          <p:cNvPr id="861186" name="Rectangle 2"/>
          <p:cNvSpPr>
            <a:spLocks noGrp="1" noChangeArrowheads="1"/>
          </p:cNvSpPr>
          <p:nvPr>
            <p:ph type="title"/>
          </p:nvPr>
        </p:nvSpPr>
        <p:spPr/>
        <p:txBody>
          <a:bodyPr/>
          <a:lstStyle/>
          <a:p>
            <a:pPr>
              <a:defRPr/>
            </a:pPr>
            <a:r>
              <a:rPr lang="en-US" sz="3200" dirty="0" smtClean="0"/>
              <a:t>Firewall Exercise</a:t>
            </a:r>
          </a:p>
        </p:txBody>
      </p:sp>
      <p:sp>
        <p:nvSpPr>
          <p:cNvPr id="27653" name="Rectangle 9"/>
          <p:cNvSpPr>
            <a:spLocks noChangeArrowheads="1"/>
          </p:cNvSpPr>
          <p:nvPr/>
        </p:nvSpPr>
        <p:spPr bwMode="auto">
          <a:xfrm>
            <a:off x="5537200" y="2717800"/>
            <a:ext cx="939800" cy="314960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27654" name="Rectangle 10"/>
          <p:cNvSpPr>
            <a:spLocks noChangeArrowheads="1"/>
          </p:cNvSpPr>
          <p:nvPr/>
        </p:nvSpPr>
        <p:spPr bwMode="auto">
          <a:xfrm>
            <a:off x="1943100" y="2832100"/>
            <a:ext cx="1079500" cy="303530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27655" name="Rectangle 11"/>
          <p:cNvSpPr>
            <a:spLocks noChangeArrowheads="1"/>
          </p:cNvSpPr>
          <p:nvPr/>
        </p:nvSpPr>
        <p:spPr bwMode="auto">
          <a:xfrm>
            <a:off x="1921887" y="4919663"/>
            <a:ext cx="920316" cy="923330"/>
          </a:xfrm>
          <a:prstGeom prst="rect">
            <a:avLst/>
          </a:prstGeom>
          <a:noFill/>
          <a:ln w="9525">
            <a:noFill/>
            <a:miter lim="800000"/>
            <a:headEnd/>
            <a:tailEnd/>
          </a:ln>
        </p:spPr>
        <p:txBody>
          <a:bodyPr wrap="none" lIns="0" tIns="0" rIns="0" bIns="0">
            <a:spAutoFit/>
          </a:bodyPr>
          <a:lstStyle/>
          <a:p>
            <a:r>
              <a:rPr lang="en-US" sz="2000" b="0" dirty="0">
                <a:solidFill>
                  <a:srgbClr val="FF7C80"/>
                </a:solidFill>
                <a:latin typeface="Arial" charset="0"/>
              </a:rPr>
              <a:t>Outer</a:t>
            </a:r>
            <a:br>
              <a:rPr lang="en-US" sz="2000" b="0" dirty="0">
                <a:solidFill>
                  <a:srgbClr val="FF7C80"/>
                </a:solidFill>
                <a:latin typeface="Arial" charset="0"/>
              </a:rPr>
            </a:br>
            <a:r>
              <a:rPr lang="en-US" sz="2000" b="0" dirty="0">
                <a:solidFill>
                  <a:srgbClr val="FF7C80"/>
                </a:solidFill>
                <a:latin typeface="Arial" charset="0"/>
              </a:rPr>
              <a:t>FW</a:t>
            </a:r>
            <a:br>
              <a:rPr lang="en-US" sz="2000" b="0" dirty="0">
                <a:solidFill>
                  <a:srgbClr val="FF7C80"/>
                </a:solidFill>
                <a:latin typeface="Arial" charset="0"/>
              </a:rPr>
            </a:br>
            <a:r>
              <a:rPr lang="en-US" sz="2000" b="0" dirty="0" smtClean="0">
                <a:solidFill>
                  <a:srgbClr val="FF7C80"/>
                </a:solidFill>
                <a:latin typeface="Arial" charset="0"/>
              </a:rPr>
              <a:t>(</a:t>
            </a:r>
            <a:r>
              <a:rPr lang="en-US" sz="2000" b="0" dirty="0" err="1" smtClean="0">
                <a:solidFill>
                  <a:srgbClr val="FF7C80"/>
                </a:solidFill>
                <a:latin typeface="Arial" charset="0"/>
              </a:rPr>
              <a:t>FWout</a:t>
            </a:r>
            <a:r>
              <a:rPr lang="en-US" sz="2000" b="0" dirty="0" smtClean="0">
                <a:solidFill>
                  <a:srgbClr val="FF7C80"/>
                </a:solidFill>
                <a:latin typeface="Arial" charset="0"/>
              </a:rPr>
              <a:t>)</a:t>
            </a:r>
            <a:endParaRPr lang="en-US" dirty="0">
              <a:solidFill>
                <a:srgbClr val="FF7C80"/>
              </a:solidFill>
            </a:endParaRPr>
          </a:p>
        </p:txBody>
      </p:sp>
      <p:sp>
        <p:nvSpPr>
          <p:cNvPr id="27656" name="Rectangle 14"/>
          <p:cNvSpPr>
            <a:spLocks noChangeArrowheads="1"/>
          </p:cNvSpPr>
          <p:nvPr/>
        </p:nvSpPr>
        <p:spPr bwMode="auto">
          <a:xfrm>
            <a:off x="6604000" y="2032000"/>
            <a:ext cx="1930400" cy="388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7" name="Rectangle 17"/>
          <p:cNvSpPr>
            <a:spLocks noChangeArrowheads="1"/>
          </p:cNvSpPr>
          <p:nvPr/>
        </p:nvSpPr>
        <p:spPr bwMode="auto">
          <a:xfrm>
            <a:off x="7339013" y="4222750"/>
            <a:ext cx="119062" cy="990600"/>
          </a:xfrm>
          <a:prstGeom prst="rect">
            <a:avLst/>
          </a:prstGeom>
          <a:solidFill>
            <a:srgbClr val="FFFF00"/>
          </a:solidFill>
          <a:ln w="9525">
            <a:noFill/>
            <a:miter lim="800000"/>
            <a:headEnd/>
            <a:tailEnd/>
          </a:ln>
        </p:spPr>
        <p:txBody>
          <a:bodyPr/>
          <a:lstStyle/>
          <a:p>
            <a:endParaRPr lang="en-US"/>
          </a:p>
        </p:txBody>
      </p:sp>
      <p:sp>
        <p:nvSpPr>
          <p:cNvPr id="27659" name="Rectangle 19"/>
          <p:cNvSpPr>
            <a:spLocks noChangeArrowheads="1"/>
          </p:cNvSpPr>
          <p:nvPr/>
        </p:nvSpPr>
        <p:spPr bwMode="auto">
          <a:xfrm>
            <a:off x="6159500" y="4159250"/>
            <a:ext cx="788988" cy="122238"/>
          </a:xfrm>
          <a:prstGeom prst="rect">
            <a:avLst/>
          </a:prstGeom>
          <a:solidFill>
            <a:srgbClr val="FFFF00"/>
          </a:solidFill>
          <a:ln w="9525">
            <a:noFill/>
            <a:miter lim="800000"/>
            <a:headEnd/>
            <a:tailEnd/>
          </a:ln>
        </p:spPr>
        <p:txBody>
          <a:bodyPr/>
          <a:lstStyle/>
          <a:p>
            <a:endParaRPr lang="en-US"/>
          </a:p>
        </p:txBody>
      </p:sp>
      <p:sp>
        <p:nvSpPr>
          <p:cNvPr id="27660" name="Freeform 20"/>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solidFill>
            <a:srgbClr val="9A9A9A"/>
          </a:solidFill>
          <a:ln w="9525">
            <a:noFill/>
            <a:round/>
            <a:headEnd/>
            <a:tailEnd/>
          </a:ln>
        </p:spPr>
        <p:txBody>
          <a:bodyPr/>
          <a:lstStyle/>
          <a:p>
            <a:endParaRPr lang="en-US"/>
          </a:p>
        </p:txBody>
      </p:sp>
      <p:sp>
        <p:nvSpPr>
          <p:cNvPr id="27661" name="Freeform 21"/>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noFill/>
          <a:ln w="3175" cap="rnd">
            <a:solidFill>
              <a:srgbClr val="000000"/>
            </a:solidFill>
            <a:round/>
            <a:headEnd/>
            <a:tailEnd/>
          </a:ln>
        </p:spPr>
        <p:txBody>
          <a:bodyPr/>
          <a:lstStyle/>
          <a:p>
            <a:endParaRPr lang="en-US"/>
          </a:p>
        </p:txBody>
      </p:sp>
      <p:sp>
        <p:nvSpPr>
          <p:cNvPr id="27662" name="Freeform 22"/>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solidFill>
            <a:srgbClr val="666666"/>
          </a:solidFill>
          <a:ln w="9525">
            <a:noFill/>
            <a:round/>
            <a:headEnd/>
            <a:tailEnd/>
          </a:ln>
        </p:spPr>
        <p:txBody>
          <a:bodyPr/>
          <a:lstStyle/>
          <a:p>
            <a:endParaRPr lang="en-US"/>
          </a:p>
        </p:txBody>
      </p:sp>
      <p:sp>
        <p:nvSpPr>
          <p:cNvPr id="27663" name="Freeform 23"/>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noFill/>
          <a:ln w="3175" cap="rnd">
            <a:solidFill>
              <a:srgbClr val="000000"/>
            </a:solidFill>
            <a:round/>
            <a:headEnd/>
            <a:tailEnd/>
          </a:ln>
        </p:spPr>
        <p:txBody>
          <a:bodyPr/>
          <a:lstStyle/>
          <a:p>
            <a:endParaRPr lang="en-US"/>
          </a:p>
        </p:txBody>
      </p:sp>
      <p:sp>
        <p:nvSpPr>
          <p:cNvPr id="27664" name="Freeform 24"/>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solidFill>
            <a:srgbClr val="9A9A9A"/>
          </a:solidFill>
          <a:ln w="9525">
            <a:noFill/>
            <a:round/>
            <a:headEnd/>
            <a:tailEnd/>
          </a:ln>
        </p:spPr>
        <p:txBody>
          <a:bodyPr/>
          <a:lstStyle/>
          <a:p>
            <a:endParaRPr lang="en-US"/>
          </a:p>
        </p:txBody>
      </p:sp>
      <p:sp>
        <p:nvSpPr>
          <p:cNvPr id="27665" name="Freeform 25"/>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noFill/>
          <a:ln w="3175" cap="rnd">
            <a:solidFill>
              <a:srgbClr val="000000"/>
            </a:solidFill>
            <a:round/>
            <a:headEnd/>
            <a:tailEnd/>
          </a:ln>
        </p:spPr>
        <p:txBody>
          <a:bodyPr/>
          <a:lstStyle/>
          <a:p>
            <a:endParaRPr lang="en-US"/>
          </a:p>
        </p:txBody>
      </p:sp>
      <p:sp>
        <p:nvSpPr>
          <p:cNvPr id="27666" name="Rectangle 26"/>
          <p:cNvSpPr>
            <a:spLocks noChangeArrowheads="1"/>
          </p:cNvSpPr>
          <p:nvPr/>
        </p:nvSpPr>
        <p:spPr bwMode="auto">
          <a:xfrm>
            <a:off x="7175500" y="5391150"/>
            <a:ext cx="74613" cy="15875"/>
          </a:xfrm>
          <a:prstGeom prst="rect">
            <a:avLst/>
          </a:prstGeom>
          <a:solidFill>
            <a:srgbClr val="9A9A9A"/>
          </a:solidFill>
          <a:ln w="9525">
            <a:noFill/>
            <a:miter lim="800000"/>
            <a:headEnd/>
            <a:tailEnd/>
          </a:ln>
        </p:spPr>
        <p:txBody>
          <a:bodyPr/>
          <a:lstStyle/>
          <a:p>
            <a:endParaRPr lang="en-US"/>
          </a:p>
        </p:txBody>
      </p:sp>
      <p:sp>
        <p:nvSpPr>
          <p:cNvPr id="27667" name="Rectangle 27"/>
          <p:cNvSpPr>
            <a:spLocks noChangeArrowheads="1"/>
          </p:cNvSpPr>
          <p:nvPr/>
        </p:nvSpPr>
        <p:spPr bwMode="auto">
          <a:xfrm>
            <a:off x="7175500" y="5391150"/>
            <a:ext cx="74613" cy="15875"/>
          </a:xfrm>
          <a:prstGeom prst="rect">
            <a:avLst/>
          </a:prstGeom>
          <a:noFill/>
          <a:ln w="3175" cap="rnd">
            <a:solidFill>
              <a:srgbClr val="000000"/>
            </a:solidFill>
            <a:round/>
            <a:headEnd/>
            <a:tailEnd/>
          </a:ln>
        </p:spPr>
        <p:txBody>
          <a:bodyPr/>
          <a:lstStyle/>
          <a:p>
            <a:endParaRPr lang="en-US"/>
          </a:p>
        </p:txBody>
      </p:sp>
      <p:sp>
        <p:nvSpPr>
          <p:cNvPr id="27668" name="Rectangle 28"/>
          <p:cNvSpPr>
            <a:spLocks noChangeArrowheads="1"/>
          </p:cNvSpPr>
          <p:nvPr/>
        </p:nvSpPr>
        <p:spPr bwMode="auto">
          <a:xfrm>
            <a:off x="7445375" y="5391150"/>
            <a:ext cx="73025" cy="15875"/>
          </a:xfrm>
          <a:prstGeom prst="rect">
            <a:avLst/>
          </a:prstGeom>
          <a:solidFill>
            <a:srgbClr val="9A9A9A"/>
          </a:solidFill>
          <a:ln w="9525">
            <a:noFill/>
            <a:miter lim="800000"/>
            <a:headEnd/>
            <a:tailEnd/>
          </a:ln>
        </p:spPr>
        <p:txBody>
          <a:bodyPr/>
          <a:lstStyle/>
          <a:p>
            <a:endParaRPr lang="en-US"/>
          </a:p>
        </p:txBody>
      </p:sp>
      <p:sp>
        <p:nvSpPr>
          <p:cNvPr id="27669" name="Rectangle 29"/>
          <p:cNvSpPr>
            <a:spLocks noChangeArrowheads="1"/>
          </p:cNvSpPr>
          <p:nvPr/>
        </p:nvSpPr>
        <p:spPr bwMode="auto">
          <a:xfrm>
            <a:off x="7445375" y="5391150"/>
            <a:ext cx="73025" cy="15875"/>
          </a:xfrm>
          <a:prstGeom prst="rect">
            <a:avLst/>
          </a:prstGeom>
          <a:noFill/>
          <a:ln w="3175" cap="rnd">
            <a:solidFill>
              <a:srgbClr val="000000"/>
            </a:solidFill>
            <a:round/>
            <a:headEnd/>
            <a:tailEnd/>
          </a:ln>
        </p:spPr>
        <p:txBody>
          <a:bodyPr/>
          <a:lstStyle/>
          <a:p>
            <a:endParaRPr lang="en-US"/>
          </a:p>
        </p:txBody>
      </p:sp>
      <p:sp>
        <p:nvSpPr>
          <p:cNvPr id="27670" name="Freeform 30"/>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solidFill>
            <a:srgbClr val="666666"/>
          </a:solidFill>
          <a:ln w="9525">
            <a:noFill/>
            <a:round/>
            <a:headEnd/>
            <a:tailEnd/>
          </a:ln>
        </p:spPr>
        <p:txBody>
          <a:bodyPr/>
          <a:lstStyle/>
          <a:p>
            <a:endParaRPr lang="en-US"/>
          </a:p>
        </p:txBody>
      </p:sp>
      <p:sp>
        <p:nvSpPr>
          <p:cNvPr id="27671" name="Freeform 31"/>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noFill/>
          <a:ln w="3175" cap="rnd">
            <a:solidFill>
              <a:srgbClr val="000000"/>
            </a:solidFill>
            <a:round/>
            <a:headEnd/>
            <a:tailEnd/>
          </a:ln>
        </p:spPr>
        <p:txBody>
          <a:bodyPr/>
          <a:lstStyle/>
          <a:p>
            <a:endParaRPr lang="en-US"/>
          </a:p>
        </p:txBody>
      </p:sp>
      <p:sp>
        <p:nvSpPr>
          <p:cNvPr id="27672" name="Rectangle 32"/>
          <p:cNvSpPr>
            <a:spLocks noChangeArrowheads="1"/>
          </p:cNvSpPr>
          <p:nvPr/>
        </p:nvSpPr>
        <p:spPr bwMode="auto">
          <a:xfrm>
            <a:off x="6951663" y="5491163"/>
            <a:ext cx="474662" cy="39687"/>
          </a:xfrm>
          <a:prstGeom prst="rect">
            <a:avLst/>
          </a:prstGeom>
          <a:solidFill>
            <a:srgbClr val="666666"/>
          </a:solidFill>
          <a:ln w="9525">
            <a:noFill/>
            <a:miter lim="800000"/>
            <a:headEnd/>
            <a:tailEnd/>
          </a:ln>
        </p:spPr>
        <p:txBody>
          <a:bodyPr/>
          <a:lstStyle/>
          <a:p>
            <a:endParaRPr lang="en-US"/>
          </a:p>
        </p:txBody>
      </p:sp>
      <p:sp>
        <p:nvSpPr>
          <p:cNvPr id="27673" name="Rectangle 33"/>
          <p:cNvSpPr>
            <a:spLocks noChangeArrowheads="1"/>
          </p:cNvSpPr>
          <p:nvPr/>
        </p:nvSpPr>
        <p:spPr bwMode="auto">
          <a:xfrm>
            <a:off x="6951663" y="5491163"/>
            <a:ext cx="474662" cy="39687"/>
          </a:xfrm>
          <a:prstGeom prst="rect">
            <a:avLst/>
          </a:prstGeom>
          <a:noFill/>
          <a:ln w="3175" cap="rnd">
            <a:solidFill>
              <a:srgbClr val="000000"/>
            </a:solidFill>
            <a:round/>
            <a:headEnd/>
            <a:tailEnd/>
          </a:ln>
        </p:spPr>
        <p:txBody>
          <a:bodyPr/>
          <a:lstStyle/>
          <a:p>
            <a:endParaRPr lang="en-US"/>
          </a:p>
        </p:txBody>
      </p:sp>
      <p:sp>
        <p:nvSpPr>
          <p:cNvPr id="27674" name="Freeform 34"/>
          <p:cNvSpPr>
            <a:spLocks/>
          </p:cNvSpPr>
          <p:nvPr/>
        </p:nvSpPr>
        <p:spPr bwMode="auto">
          <a:xfrm>
            <a:off x="7183438" y="5468938"/>
            <a:ext cx="79375" cy="11112"/>
          </a:xfrm>
          <a:custGeom>
            <a:avLst/>
            <a:gdLst>
              <a:gd name="T0" fmla="*/ 0 w 50"/>
              <a:gd name="T1" fmla="*/ 7 h 7"/>
              <a:gd name="T2" fmla="*/ 12 w 50"/>
              <a:gd name="T3" fmla="*/ 0 h 7"/>
              <a:gd name="T4" fmla="*/ 50 w 50"/>
              <a:gd name="T5" fmla="*/ 0 h 7"/>
              <a:gd name="T6" fmla="*/ 37 w 50"/>
              <a:gd name="T7" fmla="*/ 7 h 7"/>
              <a:gd name="T8" fmla="*/ 0 w 50"/>
              <a:gd name="T9" fmla="*/ 7 h 7"/>
              <a:gd name="T10" fmla="*/ 0 60000 65536"/>
              <a:gd name="T11" fmla="*/ 0 60000 65536"/>
              <a:gd name="T12" fmla="*/ 0 60000 65536"/>
              <a:gd name="T13" fmla="*/ 0 60000 65536"/>
              <a:gd name="T14" fmla="*/ 0 60000 65536"/>
              <a:gd name="T15" fmla="*/ 0 w 50"/>
              <a:gd name="T16" fmla="*/ 0 h 7"/>
              <a:gd name="T17" fmla="*/ 50 w 50"/>
              <a:gd name="T18" fmla="*/ 7 h 7"/>
            </a:gdLst>
            <a:ahLst/>
            <a:cxnLst>
              <a:cxn ang="T10">
                <a:pos x="T0" y="T1"/>
              </a:cxn>
              <a:cxn ang="T11">
                <a:pos x="T2" y="T3"/>
              </a:cxn>
              <a:cxn ang="T12">
                <a:pos x="T4" y="T5"/>
              </a:cxn>
              <a:cxn ang="T13">
                <a:pos x="T6" y="T7"/>
              </a:cxn>
              <a:cxn ang="T14">
                <a:pos x="T8" y="T9"/>
              </a:cxn>
            </a:cxnLst>
            <a:rect l="T15" t="T16" r="T17" b="T18"/>
            <a:pathLst>
              <a:path w="50" h="7">
                <a:moveTo>
                  <a:pt x="0" y="7"/>
                </a:moveTo>
                <a:lnTo>
                  <a:pt x="12" y="0"/>
                </a:lnTo>
                <a:lnTo>
                  <a:pt x="50" y="0"/>
                </a:lnTo>
                <a:lnTo>
                  <a:pt x="37" y="7"/>
                </a:lnTo>
                <a:lnTo>
                  <a:pt x="0" y="7"/>
                </a:lnTo>
              </a:path>
            </a:pathLst>
          </a:custGeom>
          <a:noFill/>
          <a:ln w="1588" cap="rnd">
            <a:solidFill>
              <a:srgbClr val="000000"/>
            </a:solidFill>
            <a:round/>
            <a:headEnd/>
            <a:tailEnd/>
          </a:ln>
        </p:spPr>
        <p:txBody>
          <a:bodyPr/>
          <a:lstStyle/>
          <a:p>
            <a:endParaRPr lang="en-US"/>
          </a:p>
        </p:txBody>
      </p:sp>
      <p:pic>
        <p:nvPicPr>
          <p:cNvPr id="27675" name="Picture 35"/>
          <p:cNvPicPr>
            <a:picLocks noChangeAspect="1" noChangeArrowheads="1"/>
          </p:cNvPicPr>
          <p:nvPr/>
        </p:nvPicPr>
        <p:blipFill>
          <a:blip r:embed="rId2" cstate="print"/>
          <a:srcRect/>
          <a:stretch>
            <a:fillRect/>
          </a:stretch>
        </p:blipFill>
        <p:spPr bwMode="auto">
          <a:xfrm>
            <a:off x="6961188" y="5507038"/>
            <a:ext cx="38100" cy="12700"/>
          </a:xfrm>
          <a:prstGeom prst="rect">
            <a:avLst/>
          </a:prstGeom>
          <a:noFill/>
          <a:ln w="9525">
            <a:noFill/>
            <a:miter lim="800000"/>
            <a:headEnd/>
            <a:tailEnd/>
          </a:ln>
        </p:spPr>
      </p:pic>
      <p:pic>
        <p:nvPicPr>
          <p:cNvPr id="27676" name="Picture 36"/>
          <p:cNvPicPr>
            <a:picLocks noChangeAspect="1" noChangeArrowheads="1"/>
          </p:cNvPicPr>
          <p:nvPr/>
        </p:nvPicPr>
        <p:blipFill>
          <a:blip r:embed="rId3" cstate="print"/>
          <a:srcRect/>
          <a:stretch>
            <a:fillRect/>
          </a:stretch>
        </p:blipFill>
        <p:spPr bwMode="auto">
          <a:xfrm>
            <a:off x="6961188" y="5507038"/>
            <a:ext cx="38100" cy="12700"/>
          </a:xfrm>
          <a:prstGeom prst="rect">
            <a:avLst/>
          </a:prstGeom>
          <a:noFill/>
          <a:ln w="9525">
            <a:noFill/>
            <a:miter lim="800000"/>
            <a:headEnd/>
            <a:tailEnd/>
          </a:ln>
        </p:spPr>
      </p:pic>
      <p:pic>
        <p:nvPicPr>
          <p:cNvPr id="27677" name="Picture 37"/>
          <p:cNvPicPr>
            <a:picLocks noChangeAspect="1" noChangeArrowheads="1"/>
          </p:cNvPicPr>
          <p:nvPr/>
        </p:nvPicPr>
        <p:blipFill>
          <a:blip r:embed="rId4" cstate="print"/>
          <a:srcRect/>
          <a:stretch>
            <a:fillRect/>
          </a:stretch>
        </p:blipFill>
        <p:spPr bwMode="auto">
          <a:xfrm>
            <a:off x="6999288" y="5507038"/>
            <a:ext cx="38100" cy="12700"/>
          </a:xfrm>
          <a:prstGeom prst="rect">
            <a:avLst/>
          </a:prstGeom>
          <a:noFill/>
          <a:ln w="9525">
            <a:noFill/>
            <a:miter lim="800000"/>
            <a:headEnd/>
            <a:tailEnd/>
          </a:ln>
        </p:spPr>
      </p:pic>
      <p:pic>
        <p:nvPicPr>
          <p:cNvPr id="27678" name="Picture 38"/>
          <p:cNvPicPr>
            <a:picLocks noChangeAspect="1" noChangeArrowheads="1"/>
          </p:cNvPicPr>
          <p:nvPr/>
        </p:nvPicPr>
        <p:blipFill>
          <a:blip r:embed="rId5" cstate="print"/>
          <a:srcRect/>
          <a:stretch>
            <a:fillRect/>
          </a:stretch>
        </p:blipFill>
        <p:spPr bwMode="auto">
          <a:xfrm>
            <a:off x="6999288" y="5507038"/>
            <a:ext cx="38100" cy="12700"/>
          </a:xfrm>
          <a:prstGeom prst="rect">
            <a:avLst/>
          </a:prstGeom>
          <a:noFill/>
          <a:ln w="9525">
            <a:noFill/>
            <a:miter lim="800000"/>
            <a:headEnd/>
            <a:tailEnd/>
          </a:ln>
        </p:spPr>
      </p:pic>
      <p:pic>
        <p:nvPicPr>
          <p:cNvPr id="27679" name="Picture 39"/>
          <p:cNvPicPr>
            <a:picLocks noChangeAspect="1" noChangeArrowheads="1"/>
          </p:cNvPicPr>
          <p:nvPr/>
        </p:nvPicPr>
        <p:blipFill>
          <a:blip r:embed="rId6"/>
          <a:srcRect/>
          <a:stretch>
            <a:fillRect/>
          </a:stretch>
        </p:blipFill>
        <p:spPr bwMode="auto">
          <a:xfrm>
            <a:off x="7037388" y="5507038"/>
            <a:ext cx="38100" cy="12700"/>
          </a:xfrm>
          <a:prstGeom prst="rect">
            <a:avLst/>
          </a:prstGeom>
          <a:noFill/>
          <a:ln w="9525">
            <a:noFill/>
            <a:miter lim="800000"/>
            <a:headEnd/>
            <a:tailEnd/>
          </a:ln>
        </p:spPr>
      </p:pic>
      <p:sp>
        <p:nvSpPr>
          <p:cNvPr id="27680" name="Rectangle 40"/>
          <p:cNvSpPr>
            <a:spLocks noChangeArrowheads="1"/>
          </p:cNvSpPr>
          <p:nvPr/>
        </p:nvSpPr>
        <p:spPr bwMode="auto">
          <a:xfrm>
            <a:off x="7010400" y="5513388"/>
            <a:ext cx="11113" cy="4762"/>
          </a:xfrm>
          <a:prstGeom prst="rect">
            <a:avLst/>
          </a:prstGeom>
          <a:solidFill>
            <a:srgbClr val="00FF00"/>
          </a:solidFill>
          <a:ln w="9525">
            <a:noFill/>
            <a:miter lim="800000"/>
            <a:headEnd/>
            <a:tailEnd/>
          </a:ln>
        </p:spPr>
        <p:txBody>
          <a:bodyPr/>
          <a:lstStyle/>
          <a:p>
            <a:endParaRPr lang="en-US"/>
          </a:p>
        </p:txBody>
      </p:sp>
      <p:sp>
        <p:nvSpPr>
          <p:cNvPr id="27681" name="Rectangle 41"/>
          <p:cNvSpPr>
            <a:spLocks noChangeArrowheads="1"/>
          </p:cNvSpPr>
          <p:nvPr/>
        </p:nvSpPr>
        <p:spPr bwMode="auto">
          <a:xfrm>
            <a:off x="7050088" y="5513388"/>
            <a:ext cx="9525" cy="4762"/>
          </a:xfrm>
          <a:prstGeom prst="rect">
            <a:avLst/>
          </a:prstGeom>
          <a:solidFill>
            <a:srgbClr val="00FF00"/>
          </a:solidFill>
          <a:ln w="9525">
            <a:noFill/>
            <a:miter lim="800000"/>
            <a:headEnd/>
            <a:tailEnd/>
          </a:ln>
        </p:spPr>
        <p:txBody>
          <a:bodyPr/>
          <a:lstStyle/>
          <a:p>
            <a:endParaRPr lang="en-US"/>
          </a:p>
        </p:txBody>
      </p:sp>
      <p:sp>
        <p:nvSpPr>
          <p:cNvPr id="27682" name="Rectangle 42"/>
          <p:cNvSpPr>
            <a:spLocks noChangeArrowheads="1"/>
          </p:cNvSpPr>
          <p:nvPr/>
        </p:nvSpPr>
        <p:spPr bwMode="auto">
          <a:xfrm>
            <a:off x="6972300" y="5513388"/>
            <a:ext cx="9525" cy="4762"/>
          </a:xfrm>
          <a:prstGeom prst="rect">
            <a:avLst/>
          </a:prstGeom>
          <a:solidFill>
            <a:srgbClr val="FF0000"/>
          </a:solidFill>
          <a:ln w="9525">
            <a:noFill/>
            <a:miter lim="800000"/>
            <a:headEnd/>
            <a:tailEnd/>
          </a:ln>
        </p:spPr>
        <p:txBody>
          <a:bodyPr/>
          <a:lstStyle/>
          <a:p>
            <a:endParaRPr lang="en-US"/>
          </a:p>
        </p:txBody>
      </p:sp>
      <p:sp>
        <p:nvSpPr>
          <p:cNvPr id="27683" name="Freeform 43"/>
          <p:cNvSpPr>
            <a:spLocks/>
          </p:cNvSpPr>
          <p:nvPr/>
        </p:nvSpPr>
        <p:spPr bwMode="auto">
          <a:xfrm>
            <a:off x="7534275" y="5429250"/>
            <a:ext cx="28575" cy="25400"/>
          </a:xfrm>
          <a:custGeom>
            <a:avLst/>
            <a:gdLst>
              <a:gd name="T0" fmla="*/ 0 w 18"/>
              <a:gd name="T1" fmla="*/ 10 h 16"/>
              <a:gd name="T2" fmla="*/ 18 w 18"/>
              <a:gd name="T3" fmla="*/ 0 h 16"/>
              <a:gd name="T4" fmla="*/ 18 w 18"/>
              <a:gd name="T5" fmla="*/ 7 h 16"/>
              <a:gd name="T6" fmla="*/ 0 w 18"/>
              <a:gd name="T7" fmla="*/ 16 h 16"/>
              <a:gd name="T8" fmla="*/ 0 w 18"/>
              <a:gd name="T9" fmla="*/ 10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10"/>
                </a:moveTo>
                <a:lnTo>
                  <a:pt x="18" y="0"/>
                </a:lnTo>
                <a:lnTo>
                  <a:pt x="18" y="7"/>
                </a:lnTo>
                <a:lnTo>
                  <a:pt x="0" y="16"/>
                </a:lnTo>
                <a:lnTo>
                  <a:pt x="0" y="10"/>
                </a:lnTo>
                <a:close/>
              </a:path>
            </a:pathLst>
          </a:custGeom>
          <a:solidFill>
            <a:srgbClr val="000000"/>
          </a:solidFill>
          <a:ln w="9525">
            <a:noFill/>
            <a:round/>
            <a:headEnd/>
            <a:tailEnd/>
          </a:ln>
        </p:spPr>
        <p:txBody>
          <a:bodyPr/>
          <a:lstStyle/>
          <a:p>
            <a:endParaRPr lang="en-US"/>
          </a:p>
        </p:txBody>
      </p:sp>
      <p:pic>
        <p:nvPicPr>
          <p:cNvPr id="27684" name="Picture 44"/>
          <p:cNvPicPr>
            <a:picLocks noChangeAspect="1" noChangeArrowheads="1"/>
          </p:cNvPicPr>
          <p:nvPr/>
        </p:nvPicPr>
        <p:blipFill>
          <a:blip r:embed="rId7"/>
          <a:srcRect/>
          <a:stretch>
            <a:fillRect/>
          </a:stretch>
        </p:blipFill>
        <p:spPr bwMode="auto">
          <a:xfrm>
            <a:off x="7278688" y="5494338"/>
            <a:ext cx="12700" cy="12700"/>
          </a:xfrm>
          <a:prstGeom prst="rect">
            <a:avLst/>
          </a:prstGeom>
          <a:noFill/>
          <a:ln w="9525">
            <a:noFill/>
            <a:miter lim="800000"/>
            <a:headEnd/>
            <a:tailEnd/>
          </a:ln>
        </p:spPr>
      </p:pic>
      <p:pic>
        <p:nvPicPr>
          <p:cNvPr id="27685" name="Picture 45"/>
          <p:cNvPicPr>
            <a:picLocks noChangeAspect="1" noChangeArrowheads="1"/>
          </p:cNvPicPr>
          <p:nvPr/>
        </p:nvPicPr>
        <p:blipFill>
          <a:blip r:embed="rId8" cstate="print"/>
          <a:srcRect/>
          <a:stretch>
            <a:fillRect/>
          </a:stretch>
        </p:blipFill>
        <p:spPr bwMode="auto">
          <a:xfrm>
            <a:off x="7151688" y="5138738"/>
            <a:ext cx="508000" cy="228600"/>
          </a:xfrm>
          <a:prstGeom prst="rect">
            <a:avLst/>
          </a:prstGeom>
          <a:noFill/>
          <a:ln w="9525">
            <a:noFill/>
            <a:miter lim="800000"/>
            <a:headEnd/>
            <a:tailEnd/>
          </a:ln>
        </p:spPr>
      </p:pic>
      <p:pic>
        <p:nvPicPr>
          <p:cNvPr id="27686" name="Picture 46"/>
          <p:cNvPicPr>
            <a:picLocks noChangeAspect="1" noChangeArrowheads="1"/>
          </p:cNvPicPr>
          <p:nvPr/>
        </p:nvPicPr>
        <p:blipFill>
          <a:blip r:embed="rId9" cstate="print"/>
          <a:srcRect/>
          <a:stretch>
            <a:fillRect/>
          </a:stretch>
        </p:blipFill>
        <p:spPr bwMode="auto">
          <a:xfrm>
            <a:off x="7151688" y="5138738"/>
            <a:ext cx="508000" cy="228600"/>
          </a:xfrm>
          <a:prstGeom prst="rect">
            <a:avLst/>
          </a:prstGeom>
          <a:noFill/>
          <a:ln w="9525">
            <a:noFill/>
            <a:miter lim="800000"/>
            <a:headEnd/>
            <a:tailEnd/>
          </a:ln>
        </p:spPr>
      </p:pic>
      <p:sp>
        <p:nvSpPr>
          <p:cNvPr id="27687" name="Freeform 47"/>
          <p:cNvSpPr>
            <a:spLocks/>
          </p:cNvSpPr>
          <p:nvPr/>
        </p:nvSpPr>
        <p:spPr bwMode="auto">
          <a:xfrm>
            <a:off x="7153275" y="5145088"/>
            <a:ext cx="500063" cy="223837"/>
          </a:xfrm>
          <a:custGeom>
            <a:avLst/>
            <a:gdLst>
              <a:gd name="T0" fmla="*/ 0 w 315"/>
              <a:gd name="T1" fmla="*/ 141 h 141"/>
              <a:gd name="T2" fmla="*/ 68 w 315"/>
              <a:gd name="T3" fmla="*/ 0 h 141"/>
              <a:gd name="T4" fmla="*/ 315 w 315"/>
              <a:gd name="T5" fmla="*/ 0 h 141"/>
              <a:gd name="T6" fmla="*/ 247 w 315"/>
              <a:gd name="T7" fmla="*/ 141 h 141"/>
              <a:gd name="T8" fmla="*/ 0 w 315"/>
              <a:gd name="T9" fmla="*/ 141 h 141"/>
              <a:gd name="T10" fmla="*/ 0 60000 65536"/>
              <a:gd name="T11" fmla="*/ 0 60000 65536"/>
              <a:gd name="T12" fmla="*/ 0 60000 65536"/>
              <a:gd name="T13" fmla="*/ 0 60000 65536"/>
              <a:gd name="T14" fmla="*/ 0 60000 65536"/>
              <a:gd name="T15" fmla="*/ 0 w 315"/>
              <a:gd name="T16" fmla="*/ 0 h 141"/>
              <a:gd name="T17" fmla="*/ 315 w 315"/>
              <a:gd name="T18" fmla="*/ 141 h 141"/>
            </a:gdLst>
            <a:ahLst/>
            <a:cxnLst>
              <a:cxn ang="T10">
                <a:pos x="T0" y="T1"/>
              </a:cxn>
              <a:cxn ang="T11">
                <a:pos x="T2" y="T3"/>
              </a:cxn>
              <a:cxn ang="T12">
                <a:pos x="T4" y="T5"/>
              </a:cxn>
              <a:cxn ang="T13">
                <a:pos x="T6" y="T7"/>
              </a:cxn>
              <a:cxn ang="T14">
                <a:pos x="T8" y="T9"/>
              </a:cxn>
            </a:cxnLst>
            <a:rect l="T15" t="T16" r="T17" b="T18"/>
            <a:pathLst>
              <a:path w="315" h="141">
                <a:moveTo>
                  <a:pt x="0" y="141"/>
                </a:moveTo>
                <a:lnTo>
                  <a:pt x="68" y="0"/>
                </a:lnTo>
                <a:lnTo>
                  <a:pt x="315" y="0"/>
                </a:lnTo>
                <a:lnTo>
                  <a:pt x="247" y="141"/>
                </a:lnTo>
                <a:lnTo>
                  <a:pt x="0" y="141"/>
                </a:lnTo>
              </a:path>
            </a:pathLst>
          </a:custGeom>
          <a:noFill/>
          <a:ln w="3175" cap="rnd">
            <a:solidFill>
              <a:srgbClr val="000000"/>
            </a:solidFill>
            <a:round/>
            <a:headEnd/>
            <a:tailEnd/>
          </a:ln>
        </p:spPr>
        <p:txBody>
          <a:bodyPr/>
          <a:lstStyle/>
          <a:p>
            <a:endParaRPr lang="en-US"/>
          </a:p>
        </p:txBody>
      </p:sp>
      <p:sp>
        <p:nvSpPr>
          <p:cNvPr id="27688" name="Rectangle 48"/>
          <p:cNvSpPr>
            <a:spLocks noChangeArrowheads="1"/>
          </p:cNvSpPr>
          <p:nvPr/>
        </p:nvSpPr>
        <p:spPr bwMode="auto">
          <a:xfrm>
            <a:off x="7646988" y="5138738"/>
            <a:ext cx="12700" cy="25400"/>
          </a:xfrm>
          <a:prstGeom prst="rect">
            <a:avLst/>
          </a:prstGeom>
          <a:solidFill>
            <a:srgbClr val="FF3C00"/>
          </a:solidFill>
          <a:ln w="9525">
            <a:noFill/>
            <a:miter lim="800000"/>
            <a:headEnd/>
            <a:tailEnd/>
          </a:ln>
        </p:spPr>
        <p:txBody>
          <a:bodyPr/>
          <a:lstStyle/>
          <a:p>
            <a:endParaRPr lang="en-US"/>
          </a:p>
        </p:txBody>
      </p:sp>
      <p:sp>
        <p:nvSpPr>
          <p:cNvPr id="27689" name="Rectangle 49"/>
          <p:cNvSpPr>
            <a:spLocks noChangeArrowheads="1"/>
          </p:cNvSpPr>
          <p:nvPr/>
        </p:nvSpPr>
        <p:spPr bwMode="auto">
          <a:xfrm>
            <a:off x="7659688" y="5138738"/>
            <a:ext cx="12700" cy="25400"/>
          </a:xfrm>
          <a:prstGeom prst="rect">
            <a:avLst/>
          </a:prstGeom>
          <a:solidFill>
            <a:srgbClr val="FFCD00"/>
          </a:solidFill>
          <a:ln w="9525">
            <a:noFill/>
            <a:miter lim="800000"/>
            <a:headEnd/>
            <a:tailEnd/>
          </a:ln>
        </p:spPr>
        <p:txBody>
          <a:bodyPr/>
          <a:lstStyle/>
          <a:p>
            <a:endParaRPr lang="en-US"/>
          </a:p>
        </p:txBody>
      </p:sp>
      <p:sp>
        <p:nvSpPr>
          <p:cNvPr id="27690" name="Rectangle 50"/>
          <p:cNvSpPr>
            <a:spLocks noChangeArrowheads="1"/>
          </p:cNvSpPr>
          <p:nvPr/>
        </p:nvSpPr>
        <p:spPr bwMode="auto">
          <a:xfrm>
            <a:off x="7672388" y="5138738"/>
            <a:ext cx="12700" cy="25400"/>
          </a:xfrm>
          <a:prstGeom prst="rect">
            <a:avLst/>
          </a:prstGeom>
          <a:solidFill>
            <a:srgbClr val="FF6000"/>
          </a:solidFill>
          <a:ln w="9525">
            <a:noFill/>
            <a:miter lim="800000"/>
            <a:headEnd/>
            <a:tailEnd/>
          </a:ln>
        </p:spPr>
        <p:txBody>
          <a:bodyPr/>
          <a:lstStyle/>
          <a:p>
            <a:endParaRPr lang="en-US"/>
          </a:p>
        </p:txBody>
      </p:sp>
      <p:sp>
        <p:nvSpPr>
          <p:cNvPr id="27691" name="Freeform 51"/>
          <p:cNvSpPr>
            <a:spLocks/>
          </p:cNvSpPr>
          <p:nvPr/>
        </p:nvSpPr>
        <p:spPr bwMode="auto">
          <a:xfrm>
            <a:off x="6950075" y="5124450"/>
            <a:ext cx="758825" cy="406400"/>
          </a:xfrm>
          <a:custGeom>
            <a:avLst/>
            <a:gdLst>
              <a:gd name="T0" fmla="*/ 0 w 478"/>
              <a:gd name="T1" fmla="*/ 256 h 256"/>
              <a:gd name="T2" fmla="*/ 0 w 478"/>
              <a:gd name="T3" fmla="*/ 231 h 256"/>
              <a:gd name="T4" fmla="*/ 99 w 478"/>
              <a:gd name="T5" fmla="*/ 179 h 256"/>
              <a:gd name="T6" fmla="*/ 142 w 478"/>
              <a:gd name="T7" fmla="*/ 179 h 256"/>
              <a:gd name="T8" fmla="*/ 142 w 478"/>
              <a:gd name="T9" fmla="*/ 167 h 256"/>
              <a:gd name="T10" fmla="*/ 105 w 478"/>
              <a:gd name="T11" fmla="*/ 167 h 256"/>
              <a:gd name="T12" fmla="*/ 186 w 478"/>
              <a:gd name="T13" fmla="*/ 0 h 256"/>
              <a:gd name="T14" fmla="*/ 478 w 478"/>
              <a:gd name="T15" fmla="*/ 0 h 256"/>
              <a:gd name="T16" fmla="*/ 397 w 478"/>
              <a:gd name="T17" fmla="*/ 167 h 256"/>
              <a:gd name="T18" fmla="*/ 360 w 478"/>
              <a:gd name="T19" fmla="*/ 167 h 256"/>
              <a:gd name="T20" fmla="*/ 360 w 478"/>
              <a:gd name="T21" fmla="*/ 179 h 256"/>
              <a:gd name="T22" fmla="*/ 397 w 478"/>
              <a:gd name="T23" fmla="*/ 179 h 256"/>
              <a:gd name="T24" fmla="*/ 397 w 478"/>
              <a:gd name="T25" fmla="*/ 205 h 256"/>
              <a:gd name="T26" fmla="*/ 298 w 478"/>
              <a:gd name="T27" fmla="*/ 256 h 256"/>
              <a:gd name="T28" fmla="*/ 0 w 478"/>
              <a:gd name="T29" fmla="*/ 256 h 2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8"/>
              <a:gd name="T46" fmla="*/ 0 h 256"/>
              <a:gd name="T47" fmla="*/ 478 w 478"/>
              <a:gd name="T48" fmla="*/ 256 h 2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8" h="256">
                <a:moveTo>
                  <a:pt x="0" y="256"/>
                </a:moveTo>
                <a:lnTo>
                  <a:pt x="0" y="231"/>
                </a:lnTo>
                <a:lnTo>
                  <a:pt x="99" y="179"/>
                </a:lnTo>
                <a:lnTo>
                  <a:pt x="142" y="179"/>
                </a:lnTo>
                <a:lnTo>
                  <a:pt x="142" y="167"/>
                </a:lnTo>
                <a:lnTo>
                  <a:pt x="105" y="167"/>
                </a:lnTo>
                <a:lnTo>
                  <a:pt x="186" y="0"/>
                </a:lnTo>
                <a:lnTo>
                  <a:pt x="478" y="0"/>
                </a:lnTo>
                <a:lnTo>
                  <a:pt x="397" y="167"/>
                </a:lnTo>
                <a:lnTo>
                  <a:pt x="360" y="167"/>
                </a:lnTo>
                <a:lnTo>
                  <a:pt x="360" y="179"/>
                </a:lnTo>
                <a:lnTo>
                  <a:pt x="397" y="179"/>
                </a:lnTo>
                <a:lnTo>
                  <a:pt x="397" y="205"/>
                </a:lnTo>
                <a:lnTo>
                  <a:pt x="298" y="256"/>
                </a:lnTo>
                <a:lnTo>
                  <a:pt x="0" y="256"/>
                </a:lnTo>
              </a:path>
            </a:pathLst>
          </a:custGeom>
          <a:noFill/>
          <a:ln w="11113" cap="rnd">
            <a:solidFill>
              <a:srgbClr val="000000"/>
            </a:solidFill>
            <a:round/>
            <a:headEnd/>
            <a:tailEnd/>
          </a:ln>
        </p:spPr>
        <p:txBody>
          <a:bodyPr/>
          <a:lstStyle/>
          <a:p>
            <a:endParaRPr lang="en-US"/>
          </a:p>
        </p:txBody>
      </p:sp>
      <p:sp>
        <p:nvSpPr>
          <p:cNvPr id="27692" name="Rectangle 52"/>
          <p:cNvSpPr>
            <a:spLocks noChangeArrowheads="1"/>
          </p:cNvSpPr>
          <p:nvPr/>
        </p:nvSpPr>
        <p:spPr bwMode="auto">
          <a:xfrm>
            <a:off x="6735354" y="5557838"/>
            <a:ext cx="1397819" cy="276999"/>
          </a:xfrm>
          <a:prstGeom prst="rect">
            <a:avLst/>
          </a:prstGeom>
          <a:noFill/>
          <a:ln w="9525">
            <a:noFill/>
            <a:miter lim="800000"/>
            <a:headEnd/>
            <a:tailEnd/>
          </a:ln>
        </p:spPr>
        <p:txBody>
          <a:bodyPr wrap="none" lIns="0" tIns="0" rIns="0" bIns="0">
            <a:spAutoFit/>
          </a:bodyPr>
          <a:lstStyle/>
          <a:p>
            <a:r>
              <a:rPr lang="en-US" sz="1800" dirty="0">
                <a:latin typeface="Arial" charset="0"/>
              </a:rPr>
              <a:t>Intra1 </a:t>
            </a:r>
            <a:r>
              <a:rPr lang="en-US" sz="1800" dirty="0" smtClean="0">
                <a:latin typeface="Arial" charset="0"/>
              </a:rPr>
              <a:t>(</a:t>
            </a:r>
            <a:r>
              <a:rPr lang="en-US" sz="1800" dirty="0" err="1" smtClean="0">
                <a:latin typeface="Arial" charset="0"/>
              </a:rPr>
              <a:t>xpup</a:t>
            </a:r>
            <a:r>
              <a:rPr lang="en-US" sz="1800" dirty="0" smtClean="0">
                <a:latin typeface="Arial" charset="0"/>
              </a:rPr>
              <a:t>)</a:t>
            </a:r>
            <a:endParaRPr lang="en-US" sz="1800" dirty="0"/>
          </a:p>
        </p:txBody>
      </p:sp>
      <p:grpSp>
        <p:nvGrpSpPr>
          <p:cNvPr id="2" name="Group 53"/>
          <p:cNvGrpSpPr>
            <a:grpSpLocks/>
          </p:cNvGrpSpPr>
          <p:nvPr/>
        </p:nvGrpSpPr>
        <p:grpSpPr bwMode="auto">
          <a:xfrm>
            <a:off x="482600" y="2112963"/>
            <a:ext cx="1144588" cy="1322387"/>
            <a:chOff x="1208" y="979"/>
            <a:chExt cx="1265" cy="977"/>
          </a:xfrm>
        </p:grpSpPr>
        <p:sp>
          <p:nvSpPr>
            <p:cNvPr id="28407" name="Freeform 54"/>
            <p:cNvSpPr>
              <a:spLocks noEditPoints="1"/>
            </p:cNvSpPr>
            <p:nvPr/>
          </p:nvSpPr>
          <p:spPr bwMode="auto">
            <a:xfrm>
              <a:off x="1368" y="1108"/>
              <a:ext cx="943" cy="706"/>
            </a:xfrm>
            <a:custGeom>
              <a:avLst/>
              <a:gdLst>
                <a:gd name="T0" fmla="*/ 157 w 943"/>
                <a:gd name="T1" fmla="*/ 609 h 706"/>
                <a:gd name="T2" fmla="*/ 471 w 943"/>
                <a:gd name="T3" fmla="*/ 366 h 706"/>
                <a:gd name="T4" fmla="*/ 471 w 943"/>
                <a:gd name="T5" fmla="*/ 706 h 706"/>
                <a:gd name="T6" fmla="*/ 471 w 943"/>
                <a:gd name="T7" fmla="*/ 366 h 706"/>
                <a:gd name="T8" fmla="*/ 516 w 943"/>
                <a:gd name="T9" fmla="*/ 620 h 706"/>
                <a:gd name="T10" fmla="*/ 471 w 943"/>
                <a:gd name="T11" fmla="*/ 366 h 706"/>
                <a:gd name="T12" fmla="*/ 943 w 943"/>
                <a:gd name="T13" fmla="*/ 366 h 706"/>
                <a:gd name="T14" fmla="*/ 471 w 943"/>
                <a:gd name="T15" fmla="*/ 366 h 706"/>
                <a:gd name="T16" fmla="*/ 786 w 943"/>
                <a:gd name="T17" fmla="*/ 122 h 706"/>
                <a:gd name="T18" fmla="*/ 471 w 943"/>
                <a:gd name="T19" fmla="*/ 366 h 706"/>
                <a:gd name="T20" fmla="*/ 471 w 943"/>
                <a:gd name="T21" fmla="*/ 0 h 706"/>
                <a:gd name="T22" fmla="*/ 471 w 943"/>
                <a:gd name="T23" fmla="*/ 366 h 706"/>
                <a:gd name="T24" fmla="*/ 255 w 943"/>
                <a:gd name="T25" fmla="*/ 163 h 706"/>
                <a:gd name="T26" fmla="*/ 471 w 943"/>
                <a:gd name="T27" fmla="*/ 366 h 706"/>
                <a:gd name="T28" fmla="*/ 0 w 943"/>
                <a:gd name="T29" fmla="*/ 366 h 706"/>
                <a:gd name="T30" fmla="*/ 471 w 943"/>
                <a:gd name="T31" fmla="*/ 366 h 7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43"/>
                <a:gd name="T49" fmla="*/ 0 h 706"/>
                <a:gd name="T50" fmla="*/ 943 w 943"/>
                <a:gd name="T51" fmla="*/ 706 h 7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43" h="706">
                  <a:moveTo>
                    <a:pt x="157" y="609"/>
                  </a:moveTo>
                  <a:lnTo>
                    <a:pt x="471" y="366"/>
                  </a:lnTo>
                  <a:moveTo>
                    <a:pt x="471" y="706"/>
                  </a:moveTo>
                  <a:lnTo>
                    <a:pt x="471" y="366"/>
                  </a:lnTo>
                  <a:moveTo>
                    <a:pt x="516" y="620"/>
                  </a:moveTo>
                  <a:lnTo>
                    <a:pt x="471" y="366"/>
                  </a:lnTo>
                  <a:moveTo>
                    <a:pt x="943" y="366"/>
                  </a:moveTo>
                  <a:lnTo>
                    <a:pt x="471" y="366"/>
                  </a:lnTo>
                  <a:moveTo>
                    <a:pt x="786" y="122"/>
                  </a:moveTo>
                  <a:lnTo>
                    <a:pt x="471" y="366"/>
                  </a:lnTo>
                  <a:moveTo>
                    <a:pt x="471" y="0"/>
                  </a:moveTo>
                  <a:lnTo>
                    <a:pt x="471" y="366"/>
                  </a:lnTo>
                  <a:moveTo>
                    <a:pt x="255" y="163"/>
                  </a:moveTo>
                  <a:lnTo>
                    <a:pt x="471" y="366"/>
                  </a:lnTo>
                  <a:moveTo>
                    <a:pt x="0" y="366"/>
                  </a:moveTo>
                  <a:lnTo>
                    <a:pt x="471" y="366"/>
                  </a:lnTo>
                </a:path>
              </a:pathLst>
            </a:custGeom>
            <a:noFill/>
            <a:ln w="3175" cap="rnd">
              <a:solidFill>
                <a:srgbClr val="000000"/>
              </a:solidFill>
              <a:round/>
              <a:headEnd/>
              <a:tailEnd/>
            </a:ln>
          </p:spPr>
          <p:txBody>
            <a:bodyPr/>
            <a:lstStyle/>
            <a:p>
              <a:endParaRPr lang="en-US"/>
            </a:p>
          </p:txBody>
        </p:sp>
        <p:pic>
          <p:nvPicPr>
            <p:cNvPr id="28408" name="Picture 55"/>
            <p:cNvPicPr>
              <a:picLocks noChangeAspect="1" noChangeArrowheads="1"/>
            </p:cNvPicPr>
            <p:nvPr/>
          </p:nvPicPr>
          <p:blipFill>
            <a:blip r:embed="rId10" cstate="print"/>
            <a:srcRect/>
            <a:stretch>
              <a:fillRect/>
            </a:stretch>
          </p:blipFill>
          <p:spPr bwMode="auto">
            <a:xfrm>
              <a:off x="1208" y="979"/>
              <a:ext cx="1265" cy="977"/>
            </a:xfrm>
            <a:prstGeom prst="rect">
              <a:avLst/>
            </a:prstGeom>
            <a:noFill/>
            <a:ln w="9525">
              <a:noFill/>
              <a:miter lim="800000"/>
              <a:headEnd/>
              <a:tailEnd/>
            </a:ln>
          </p:spPr>
        </p:pic>
        <p:pic>
          <p:nvPicPr>
            <p:cNvPr id="28409" name="Picture 56"/>
            <p:cNvPicPr>
              <a:picLocks noChangeAspect="1" noChangeArrowheads="1"/>
            </p:cNvPicPr>
            <p:nvPr/>
          </p:nvPicPr>
          <p:blipFill>
            <a:blip r:embed="rId11" cstate="print"/>
            <a:srcRect/>
            <a:stretch>
              <a:fillRect/>
            </a:stretch>
          </p:blipFill>
          <p:spPr bwMode="auto">
            <a:xfrm>
              <a:off x="1208" y="979"/>
              <a:ext cx="1265" cy="977"/>
            </a:xfrm>
            <a:prstGeom prst="rect">
              <a:avLst/>
            </a:prstGeom>
            <a:noFill/>
            <a:ln w="9525">
              <a:noFill/>
              <a:miter lim="800000"/>
              <a:headEnd/>
              <a:tailEnd/>
            </a:ln>
          </p:spPr>
        </p:pic>
        <p:pic>
          <p:nvPicPr>
            <p:cNvPr id="28410" name="Picture 57"/>
            <p:cNvPicPr>
              <a:picLocks noChangeAspect="1" noChangeArrowheads="1"/>
            </p:cNvPicPr>
            <p:nvPr/>
          </p:nvPicPr>
          <p:blipFill>
            <a:blip r:embed="rId12" cstate="print"/>
            <a:srcRect/>
            <a:stretch>
              <a:fillRect/>
            </a:stretch>
          </p:blipFill>
          <p:spPr bwMode="auto">
            <a:xfrm>
              <a:off x="1280" y="1332"/>
              <a:ext cx="961" cy="432"/>
            </a:xfrm>
            <a:prstGeom prst="rect">
              <a:avLst/>
            </a:prstGeom>
            <a:noFill/>
            <a:ln w="9525">
              <a:noFill/>
              <a:miter lim="800000"/>
              <a:headEnd/>
              <a:tailEnd/>
            </a:ln>
          </p:spPr>
        </p:pic>
        <p:pic>
          <p:nvPicPr>
            <p:cNvPr id="28411" name="Picture 58"/>
            <p:cNvPicPr>
              <a:picLocks noChangeAspect="1" noChangeArrowheads="1"/>
            </p:cNvPicPr>
            <p:nvPr/>
          </p:nvPicPr>
          <p:blipFill>
            <a:blip r:embed="rId13" cstate="print"/>
            <a:srcRect/>
            <a:stretch>
              <a:fillRect/>
            </a:stretch>
          </p:blipFill>
          <p:spPr bwMode="auto">
            <a:xfrm>
              <a:off x="1280" y="1332"/>
              <a:ext cx="961" cy="432"/>
            </a:xfrm>
            <a:prstGeom prst="rect">
              <a:avLst/>
            </a:prstGeom>
            <a:noFill/>
            <a:ln w="9525">
              <a:noFill/>
              <a:miter lim="800000"/>
              <a:headEnd/>
              <a:tailEnd/>
            </a:ln>
          </p:spPr>
        </p:pic>
        <p:pic>
          <p:nvPicPr>
            <p:cNvPr id="28412" name="Picture 59"/>
            <p:cNvPicPr>
              <a:picLocks noChangeAspect="1" noChangeArrowheads="1"/>
            </p:cNvPicPr>
            <p:nvPr/>
          </p:nvPicPr>
          <p:blipFill>
            <a:blip r:embed="rId14" cstate="print"/>
            <a:srcRect/>
            <a:stretch>
              <a:fillRect/>
            </a:stretch>
          </p:blipFill>
          <p:spPr bwMode="auto">
            <a:xfrm>
              <a:off x="1800" y="1043"/>
              <a:ext cx="489" cy="433"/>
            </a:xfrm>
            <a:prstGeom prst="rect">
              <a:avLst/>
            </a:prstGeom>
            <a:noFill/>
            <a:ln w="9525">
              <a:noFill/>
              <a:miter lim="800000"/>
              <a:headEnd/>
              <a:tailEnd/>
            </a:ln>
          </p:spPr>
        </p:pic>
        <p:pic>
          <p:nvPicPr>
            <p:cNvPr id="28413" name="Picture 60"/>
            <p:cNvPicPr>
              <a:picLocks noChangeAspect="1" noChangeArrowheads="1"/>
            </p:cNvPicPr>
            <p:nvPr/>
          </p:nvPicPr>
          <p:blipFill>
            <a:blip r:embed="rId15" cstate="print"/>
            <a:srcRect/>
            <a:stretch>
              <a:fillRect/>
            </a:stretch>
          </p:blipFill>
          <p:spPr bwMode="auto">
            <a:xfrm>
              <a:off x="1800" y="1043"/>
              <a:ext cx="489" cy="433"/>
            </a:xfrm>
            <a:prstGeom prst="rect">
              <a:avLst/>
            </a:prstGeom>
            <a:noFill/>
            <a:ln w="9525">
              <a:noFill/>
              <a:miter lim="800000"/>
              <a:headEnd/>
              <a:tailEnd/>
            </a:ln>
          </p:spPr>
        </p:pic>
        <p:pic>
          <p:nvPicPr>
            <p:cNvPr id="28414" name="Picture 61"/>
            <p:cNvPicPr>
              <a:picLocks noChangeAspect="1" noChangeArrowheads="1"/>
            </p:cNvPicPr>
            <p:nvPr/>
          </p:nvPicPr>
          <p:blipFill>
            <a:blip r:embed="rId16" cstate="print"/>
            <a:srcRect/>
            <a:stretch>
              <a:fillRect/>
            </a:stretch>
          </p:blipFill>
          <p:spPr bwMode="auto">
            <a:xfrm>
              <a:off x="1912" y="1444"/>
              <a:ext cx="473" cy="256"/>
            </a:xfrm>
            <a:prstGeom prst="rect">
              <a:avLst/>
            </a:prstGeom>
            <a:noFill/>
            <a:ln w="9525">
              <a:noFill/>
              <a:miter lim="800000"/>
              <a:headEnd/>
              <a:tailEnd/>
            </a:ln>
          </p:spPr>
        </p:pic>
        <p:sp>
          <p:nvSpPr>
            <p:cNvPr id="28415" name="Rectangle 62"/>
            <p:cNvSpPr>
              <a:spLocks noChangeArrowheads="1"/>
            </p:cNvSpPr>
            <p:nvPr/>
          </p:nvSpPr>
          <p:spPr bwMode="auto">
            <a:xfrm>
              <a:off x="1394" y="1404"/>
              <a:ext cx="949" cy="225"/>
            </a:xfrm>
            <a:prstGeom prst="rect">
              <a:avLst/>
            </a:prstGeom>
            <a:noFill/>
            <a:ln w="9525">
              <a:noFill/>
              <a:miter lim="800000"/>
              <a:headEnd/>
              <a:tailEnd/>
            </a:ln>
          </p:spPr>
          <p:txBody>
            <a:bodyPr wrap="none" lIns="0" tIns="0" rIns="0" bIns="0">
              <a:spAutoFit/>
            </a:bodyPr>
            <a:lstStyle/>
            <a:p>
              <a:r>
                <a:rPr lang="en-US" sz="2000" b="0">
                  <a:solidFill>
                    <a:srgbClr val="00FF00"/>
                  </a:solidFill>
                  <a:latin typeface="Arial" charset="0"/>
                </a:rPr>
                <a:t>Internet</a:t>
              </a:r>
              <a:endParaRPr lang="en-US"/>
            </a:p>
          </p:txBody>
        </p:sp>
      </p:grpSp>
      <p:sp>
        <p:nvSpPr>
          <p:cNvPr id="27694" name="Rectangle 63"/>
          <p:cNvSpPr>
            <a:spLocks noChangeArrowheads="1"/>
          </p:cNvSpPr>
          <p:nvPr/>
        </p:nvSpPr>
        <p:spPr bwMode="auto">
          <a:xfrm>
            <a:off x="977901" y="4140200"/>
            <a:ext cx="1487488" cy="101600"/>
          </a:xfrm>
          <a:prstGeom prst="rect">
            <a:avLst/>
          </a:prstGeom>
          <a:solidFill>
            <a:srgbClr val="FFFF00"/>
          </a:solidFill>
          <a:ln w="9525">
            <a:noFill/>
            <a:miter lim="800000"/>
            <a:headEnd/>
            <a:tailEnd/>
          </a:ln>
        </p:spPr>
        <p:txBody>
          <a:bodyPr/>
          <a:lstStyle/>
          <a:p>
            <a:endParaRPr lang="en-US"/>
          </a:p>
        </p:txBody>
      </p:sp>
      <p:sp>
        <p:nvSpPr>
          <p:cNvPr id="27695" name="Rectangle 64"/>
          <p:cNvSpPr>
            <a:spLocks noChangeArrowheads="1"/>
          </p:cNvSpPr>
          <p:nvPr/>
        </p:nvSpPr>
        <p:spPr bwMode="auto">
          <a:xfrm>
            <a:off x="2401888" y="4157663"/>
            <a:ext cx="1184275" cy="122237"/>
          </a:xfrm>
          <a:prstGeom prst="rect">
            <a:avLst/>
          </a:prstGeom>
          <a:solidFill>
            <a:srgbClr val="FFFF00"/>
          </a:solidFill>
          <a:ln w="9525">
            <a:noFill/>
            <a:miter lim="800000"/>
            <a:headEnd/>
            <a:tailEnd/>
          </a:ln>
        </p:spPr>
        <p:txBody>
          <a:bodyPr/>
          <a:lstStyle/>
          <a:p>
            <a:endParaRPr lang="en-US"/>
          </a:p>
        </p:txBody>
      </p:sp>
      <p:sp>
        <p:nvSpPr>
          <p:cNvPr id="27696" name="Rectangle 65"/>
          <p:cNvSpPr>
            <a:spLocks noChangeArrowheads="1"/>
          </p:cNvSpPr>
          <p:nvPr/>
        </p:nvSpPr>
        <p:spPr bwMode="auto">
          <a:xfrm>
            <a:off x="4957763" y="4164013"/>
            <a:ext cx="1182687" cy="122237"/>
          </a:xfrm>
          <a:prstGeom prst="rect">
            <a:avLst/>
          </a:prstGeom>
          <a:solidFill>
            <a:srgbClr val="FFFF00"/>
          </a:solidFill>
          <a:ln w="9525">
            <a:noFill/>
            <a:miter lim="800000"/>
            <a:headEnd/>
            <a:tailEnd/>
          </a:ln>
        </p:spPr>
        <p:txBody>
          <a:bodyPr/>
          <a:lstStyle/>
          <a:p>
            <a:endParaRPr lang="en-US"/>
          </a:p>
        </p:txBody>
      </p:sp>
      <p:grpSp>
        <p:nvGrpSpPr>
          <p:cNvPr id="3" name="Group 66"/>
          <p:cNvGrpSpPr>
            <a:grpSpLocks/>
          </p:cNvGrpSpPr>
          <p:nvPr/>
        </p:nvGrpSpPr>
        <p:grpSpPr bwMode="auto">
          <a:xfrm>
            <a:off x="6783388" y="3952878"/>
            <a:ext cx="1260475" cy="773113"/>
            <a:chOff x="2217" y="2818"/>
            <a:chExt cx="794" cy="487"/>
          </a:xfrm>
        </p:grpSpPr>
        <p:sp>
          <p:nvSpPr>
            <p:cNvPr id="28358" name="Freeform 67"/>
            <p:cNvSpPr>
              <a:spLocks noEditPoints="1"/>
            </p:cNvSpPr>
            <p:nvPr/>
          </p:nvSpPr>
          <p:spPr bwMode="auto">
            <a:xfrm>
              <a:off x="2250" y="2818"/>
              <a:ext cx="761" cy="269"/>
            </a:xfrm>
            <a:custGeom>
              <a:avLst/>
              <a:gdLst>
                <a:gd name="T0" fmla="*/ 652 w 761"/>
                <a:gd name="T1" fmla="*/ 269 h 269"/>
                <a:gd name="T2" fmla="*/ 718 w 761"/>
                <a:gd name="T3" fmla="*/ 202 h 269"/>
                <a:gd name="T4" fmla="*/ 674 w 761"/>
                <a:gd name="T5" fmla="*/ 247 h 269"/>
                <a:gd name="T6" fmla="*/ 652 w 761"/>
                <a:gd name="T7" fmla="*/ 247 h 269"/>
                <a:gd name="T8" fmla="*/ 652 w 761"/>
                <a:gd name="T9" fmla="*/ 269 h 269"/>
                <a:gd name="T10" fmla="*/ 0 w 761"/>
                <a:gd name="T11" fmla="*/ 269 h 269"/>
                <a:gd name="T12" fmla="*/ 652 w 761"/>
                <a:gd name="T13" fmla="*/ 269 h 269"/>
                <a:gd name="T14" fmla="*/ 652 w 761"/>
                <a:gd name="T15" fmla="*/ 247 h 269"/>
                <a:gd name="T16" fmla="*/ 0 w 761"/>
                <a:gd name="T17" fmla="*/ 247 h 269"/>
                <a:gd name="T18" fmla="*/ 0 w 761"/>
                <a:gd name="T19" fmla="*/ 269 h 269"/>
                <a:gd name="T20" fmla="*/ 761 w 761"/>
                <a:gd name="T21" fmla="*/ 0 h 269"/>
                <a:gd name="T22" fmla="*/ 761 w 761"/>
                <a:gd name="T23" fmla="*/ 157 h 269"/>
                <a:gd name="T24" fmla="*/ 674 w 761"/>
                <a:gd name="T25" fmla="*/ 247 h 269"/>
                <a:gd name="T26" fmla="*/ 674 w 761"/>
                <a:gd name="T27" fmla="*/ 90 h 269"/>
                <a:gd name="T28" fmla="*/ 761 w 761"/>
                <a:gd name="T29" fmla="*/ 0 h 2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61"/>
                <a:gd name="T46" fmla="*/ 0 h 269"/>
                <a:gd name="T47" fmla="*/ 761 w 761"/>
                <a:gd name="T48" fmla="*/ 269 h 2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61" h="269">
                  <a:moveTo>
                    <a:pt x="652" y="269"/>
                  </a:moveTo>
                  <a:lnTo>
                    <a:pt x="718" y="202"/>
                  </a:lnTo>
                  <a:lnTo>
                    <a:pt x="674" y="247"/>
                  </a:lnTo>
                  <a:lnTo>
                    <a:pt x="652" y="247"/>
                  </a:lnTo>
                  <a:lnTo>
                    <a:pt x="652" y="269"/>
                  </a:lnTo>
                  <a:close/>
                  <a:moveTo>
                    <a:pt x="0" y="269"/>
                  </a:moveTo>
                  <a:lnTo>
                    <a:pt x="652" y="269"/>
                  </a:lnTo>
                  <a:lnTo>
                    <a:pt x="652" y="247"/>
                  </a:lnTo>
                  <a:lnTo>
                    <a:pt x="0" y="247"/>
                  </a:lnTo>
                  <a:lnTo>
                    <a:pt x="0" y="269"/>
                  </a:lnTo>
                  <a:close/>
                  <a:moveTo>
                    <a:pt x="761" y="0"/>
                  </a:moveTo>
                  <a:lnTo>
                    <a:pt x="761" y="157"/>
                  </a:lnTo>
                  <a:lnTo>
                    <a:pt x="674" y="247"/>
                  </a:lnTo>
                  <a:lnTo>
                    <a:pt x="674" y="90"/>
                  </a:lnTo>
                  <a:lnTo>
                    <a:pt x="761" y="0"/>
                  </a:lnTo>
                  <a:close/>
                </a:path>
              </a:pathLst>
            </a:custGeom>
            <a:solidFill>
              <a:srgbClr val="9A9A9A"/>
            </a:solidFill>
            <a:ln w="9525">
              <a:noFill/>
              <a:round/>
              <a:headEnd/>
              <a:tailEnd/>
            </a:ln>
          </p:spPr>
          <p:txBody>
            <a:bodyPr/>
            <a:lstStyle/>
            <a:p>
              <a:endParaRPr lang="en-US"/>
            </a:p>
          </p:txBody>
        </p:sp>
        <p:sp>
          <p:nvSpPr>
            <p:cNvPr id="28359" name="Freeform 68"/>
            <p:cNvSpPr>
              <a:spLocks/>
            </p:cNvSpPr>
            <p:nvPr/>
          </p:nvSpPr>
          <p:spPr bwMode="auto">
            <a:xfrm>
              <a:off x="2229" y="2818"/>
              <a:ext cx="782" cy="90"/>
            </a:xfrm>
            <a:custGeom>
              <a:avLst/>
              <a:gdLst>
                <a:gd name="T0" fmla="*/ 0 w 782"/>
                <a:gd name="T1" fmla="*/ 90 h 90"/>
                <a:gd name="T2" fmla="*/ 87 w 782"/>
                <a:gd name="T3" fmla="*/ 0 h 90"/>
                <a:gd name="T4" fmla="*/ 782 w 782"/>
                <a:gd name="T5" fmla="*/ 0 h 90"/>
                <a:gd name="T6" fmla="*/ 695 w 782"/>
                <a:gd name="T7" fmla="*/ 90 h 90"/>
                <a:gd name="T8" fmla="*/ 0 w 782"/>
                <a:gd name="T9" fmla="*/ 90 h 90"/>
                <a:gd name="T10" fmla="*/ 0 60000 65536"/>
                <a:gd name="T11" fmla="*/ 0 60000 65536"/>
                <a:gd name="T12" fmla="*/ 0 60000 65536"/>
                <a:gd name="T13" fmla="*/ 0 60000 65536"/>
                <a:gd name="T14" fmla="*/ 0 60000 65536"/>
                <a:gd name="T15" fmla="*/ 0 w 782"/>
                <a:gd name="T16" fmla="*/ 0 h 90"/>
                <a:gd name="T17" fmla="*/ 782 w 782"/>
                <a:gd name="T18" fmla="*/ 90 h 90"/>
              </a:gdLst>
              <a:ahLst/>
              <a:cxnLst>
                <a:cxn ang="T10">
                  <a:pos x="T0" y="T1"/>
                </a:cxn>
                <a:cxn ang="T11">
                  <a:pos x="T2" y="T3"/>
                </a:cxn>
                <a:cxn ang="T12">
                  <a:pos x="T4" y="T5"/>
                </a:cxn>
                <a:cxn ang="T13">
                  <a:pos x="T6" y="T7"/>
                </a:cxn>
                <a:cxn ang="T14">
                  <a:pos x="T8" y="T9"/>
                </a:cxn>
              </a:cxnLst>
              <a:rect l="T15" t="T16" r="T17" b="T18"/>
              <a:pathLst>
                <a:path w="782" h="90">
                  <a:moveTo>
                    <a:pt x="0" y="90"/>
                  </a:moveTo>
                  <a:lnTo>
                    <a:pt x="87" y="0"/>
                  </a:lnTo>
                  <a:lnTo>
                    <a:pt x="782" y="0"/>
                  </a:lnTo>
                  <a:lnTo>
                    <a:pt x="695" y="90"/>
                  </a:lnTo>
                  <a:lnTo>
                    <a:pt x="0" y="90"/>
                  </a:lnTo>
                  <a:close/>
                </a:path>
              </a:pathLst>
            </a:custGeom>
            <a:solidFill>
              <a:srgbClr val="E6E6E6"/>
            </a:solidFill>
            <a:ln w="9525">
              <a:noFill/>
              <a:round/>
              <a:headEnd/>
              <a:tailEnd/>
            </a:ln>
          </p:spPr>
          <p:txBody>
            <a:bodyPr/>
            <a:lstStyle/>
            <a:p>
              <a:endParaRPr lang="en-US"/>
            </a:p>
          </p:txBody>
        </p:sp>
        <p:sp>
          <p:nvSpPr>
            <p:cNvPr id="28360" name="Rectangle 69"/>
            <p:cNvSpPr>
              <a:spLocks noChangeArrowheads="1"/>
            </p:cNvSpPr>
            <p:nvPr/>
          </p:nvSpPr>
          <p:spPr bwMode="auto">
            <a:xfrm>
              <a:off x="2229" y="2908"/>
              <a:ext cx="695" cy="157"/>
            </a:xfrm>
            <a:prstGeom prst="rect">
              <a:avLst/>
            </a:prstGeom>
            <a:solidFill>
              <a:srgbClr val="C0C0C0"/>
            </a:solidFill>
            <a:ln w="9525">
              <a:noFill/>
              <a:miter lim="800000"/>
              <a:headEnd/>
              <a:tailEnd/>
            </a:ln>
          </p:spPr>
          <p:txBody>
            <a:bodyPr/>
            <a:lstStyle/>
            <a:p>
              <a:endParaRPr lang="en-US"/>
            </a:p>
          </p:txBody>
        </p:sp>
        <p:sp>
          <p:nvSpPr>
            <p:cNvPr id="28361" name="Rectangle 70"/>
            <p:cNvSpPr>
              <a:spLocks noChangeArrowheads="1"/>
            </p:cNvSpPr>
            <p:nvPr/>
          </p:nvSpPr>
          <p:spPr bwMode="auto">
            <a:xfrm>
              <a:off x="2229" y="2908"/>
              <a:ext cx="695" cy="157"/>
            </a:xfrm>
            <a:prstGeom prst="rect">
              <a:avLst/>
            </a:prstGeom>
            <a:noFill/>
            <a:ln w="3175" cap="rnd">
              <a:solidFill>
                <a:srgbClr val="000000"/>
              </a:solidFill>
              <a:round/>
              <a:headEnd/>
              <a:tailEnd/>
            </a:ln>
          </p:spPr>
          <p:txBody>
            <a:bodyPr/>
            <a:lstStyle/>
            <a:p>
              <a:endParaRPr lang="en-US"/>
            </a:p>
          </p:txBody>
        </p:sp>
        <p:sp>
          <p:nvSpPr>
            <p:cNvPr id="28362" name="Rectangle 71"/>
            <p:cNvSpPr>
              <a:spLocks noChangeArrowheads="1"/>
            </p:cNvSpPr>
            <p:nvPr/>
          </p:nvSpPr>
          <p:spPr bwMode="auto">
            <a:xfrm>
              <a:off x="2239" y="2997"/>
              <a:ext cx="674" cy="56"/>
            </a:xfrm>
            <a:prstGeom prst="rect">
              <a:avLst/>
            </a:prstGeom>
            <a:solidFill>
              <a:srgbClr val="DBDAC6"/>
            </a:solidFill>
            <a:ln w="9525">
              <a:noFill/>
              <a:miter lim="800000"/>
              <a:headEnd/>
              <a:tailEnd/>
            </a:ln>
          </p:spPr>
          <p:txBody>
            <a:bodyPr/>
            <a:lstStyle/>
            <a:p>
              <a:endParaRPr lang="en-US"/>
            </a:p>
          </p:txBody>
        </p:sp>
        <p:pic>
          <p:nvPicPr>
            <p:cNvPr id="28363" name="Picture 72"/>
            <p:cNvPicPr>
              <a:picLocks noChangeAspect="1" noChangeArrowheads="1"/>
            </p:cNvPicPr>
            <p:nvPr/>
          </p:nvPicPr>
          <p:blipFill>
            <a:blip r:embed="rId17" cstate="print"/>
            <a:srcRect/>
            <a:stretch>
              <a:fillRect/>
            </a:stretch>
          </p:blipFill>
          <p:spPr bwMode="auto">
            <a:xfrm>
              <a:off x="2273" y="2956"/>
              <a:ext cx="16" cy="16"/>
            </a:xfrm>
            <a:prstGeom prst="rect">
              <a:avLst/>
            </a:prstGeom>
            <a:noFill/>
            <a:ln w="9525">
              <a:noFill/>
              <a:miter lim="800000"/>
              <a:headEnd/>
              <a:tailEnd/>
            </a:ln>
          </p:spPr>
        </p:pic>
        <p:pic>
          <p:nvPicPr>
            <p:cNvPr id="28364" name="Picture 73"/>
            <p:cNvPicPr>
              <a:picLocks noChangeAspect="1" noChangeArrowheads="1"/>
            </p:cNvPicPr>
            <p:nvPr/>
          </p:nvPicPr>
          <p:blipFill>
            <a:blip r:embed="rId18" cstate="print"/>
            <a:srcRect/>
            <a:stretch>
              <a:fillRect/>
            </a:stretch>
          </p:blipFill>
          <p:spPr bwMode="auto">
            <a:xfrm>
              <a:off x="2273" y="2956"/>
              <a:ext cx="16" cy="16"/>
            </a:xfrm>
            <a:prstGeom prst="rect">
              <a:avLst/>
            </a:prstGeom>
            <a:noFill/>
            <a:ln w="9525">
              <a:noFill/>
              <a:miter lim="800000"/>
              <a:headEnd/>
              <a:tailEnd/>
            </a:ln>
          </p:spPr>
        </p:pic>
        <p:pic>
          <p:nvPicPr>
            <p:cNvPr id="28365" name="Picture 74"/>
            <p:cNvPicPr>
              <a:picLocks noChangeAspect="1" noChangeArrowheads="1"/>
            </p:cNvPicPr>
            <p:nvPr/>
          </p:nvPicPr>
          <p:blipFill>
            <a:blip r:embed="rId19" cstate="print"/>
            <a:srcRect/>
            <a:stretch>
              <a:fillRect/>
            </a:stretch>
          </p:blipFill>
          <p:spPr bwMode="auto">
            <a:xfrm>
              <a:off x="2273" y="2932"/>
              <a:ext cx="16" cy="16"/>
            </a:xfrm>
            <a:prstGeom prst="rect">
              <a:avLst/>
            </a:prstGeom>
            <a:noFill/>
            <a:ln w="9525">
              <a:noFill/>
              <a:miter lim="800000"/>
              <a:headEnd/>
              <a:tailEnd/>
            </a:ln>
          </p:spPr>
        </p:pic>
        <p:pic>
          <p:nvPicPr>
            <p:cNvPr id="28366" name="Picture 75"/>
            <p:cNvPicPr>
              <a:picLocks noChangeAspect="1" noChangeArrowheads="1"/>
            </p:cNvPicPr>
            <p:nvPr/>
          </p:nvPicPr>
          <p:blipFill>
            <a:blip r:embed="rId20" cstate="print"/>
            <a:srcRect/>
            <a:stretch>
              <a:fillRect/>
            </a:stretch>
          </p:blipFill>
          <p:spPr bwMode="auto">
            <a:xfrm>
              <a:off x="2753" y="2956"/>
              <a:ext cx="16" cy="16"/>
            </a:xfrm>
            <a:prstGeom prst="rect">
              <a:avLst/>
            </a:prstGeom>
            <a:noFill/>
            <a:ln w="9525">
              <a:noFill/>
              <a:miter lim="800000"/>
              <a:headEnd/>
              <a:tailEnd/>
            </a:ln>
          </p:spPr>
        </p:pic>
        <p:pic>
          <p:nvPicPr>
            <p:cNvPr id="28367" name="Picture 76"/>
            <p:cNvPicPr>
              <a:picLocks noChangeAspect="1" noChangeArrowheads="1"/>
            </p:cNvPicPr>
            <p:nvPr/>
          </p:nvPicPr>
          <p:blipFill>
            <a:blip r:embed="rId21" cstate="print"/>
            <a:srcRect/>
            <a:stretch>
              <a:fillRect/>
            </a:stretch>
          </p:blipFill>
          <p:spPr bwMode="auto">
            <a:xfrm>
              <a:off x="2753" y="2956"/>
              <a:ext cx="16" cy="16"/>
            </a:xfrm>
            <a:prstGeom prst="rect">
              <a:avLst/>
            </a:prstGeom>
            <a:noFill/>
            <a:ln w="9525">
              <a:noFill/>
              <a:miter lim="800000"/>
              <a:headEnd/>
              <a:tailEnd/>
            </a:ln>
          </p:spPr>
        </p:pic>
        <p:pic>
          <p:nvPicPr>
            <p:cNvPr id="28368" name="Picture 77"/>
            <p:cNvPicPr>
              <a:picLocks noChangeAspect="1" noChangeArrowheads="1"/>
            </p:cNvPicPr>
            <p:nvPr/>
          </p:nvPicPr>
          <p:blipFill>
            <a:blip r:embed="rId22" cstate="print"/>
            <a:srcRect/>
            <a:stretch>
              <a:fillRect/>
            </a:stretch>
          </p:blipFill>
          <p:spPr bwMode="auto">
            <a:xfrm>
              <a:off x="2753" y="2932"/>
              <a:ext cx="16" cy="16"/>
            </a:xfrm>
            <a:prstGeom prst="rect">
              <a:avLst/>
            </a:prstGeom>
            <a:noFill/>
            <a:ln w="9525">
              <a:noFill/>
              <a:miter lim="800000"/>
              <a:headEnd/>
              <a:tailEnd/>
            </a:ln>
          </p:spPr>
        </p:pic>
        <p:pic>
          <p:nvPicPr>
            <p:cNvPr id="28369" name="Picture 78"/>
            <p:cNvPicPr>
              <a:picLocks noChangeAspect="1" noChangeArrowheads="1"/>
            </p:cNvPicPr>
            <p:nvPr/>
          </p:nvPicPr>
          <p:blipFill>
            <a:blip r:embed="rId23" cstate="print"/>
            <a:srcRect/>
            <a:stretch>
              <a:fillRect/>
            </a:stretch>
          </p:blipFill>
          <p:spPr bwMode="auto">
            <a:xfrm>
              <a:off x="2697" y="2956"/>
              <a:ext cx="16" cy="16"/>
            </a:xfrm>
            <a:prstGeom prst="rect">
              <a:avLst/>
            </a:prstGeom>
            <a:noFill/>
            <a:ln w="9525">
              <a:noFill/>
              <a:miter lim="800000"/>
              <a:headEnd/>
              <a:tailEnd/>
            </a:ln>
          </p:spPr>
        </p:pic>
        <p:pic>
          <p:nvPicPr>
            <p:cNvPr id="28370" name="Picture 79"/>
            <p:cNvPicPr>
              <a:picLocks noChangeAspect="1" noChangeArrowheads="1"/>
            </p:cNvPicPr>
            <p:nvPr/>
          </p:nvPicPr>
          <p:blipFill>
            <a:blip r:embed="rId24" cstate="print"/>
            <a:srcRect/>
            <a:stretch>
              <a:fillRect/>
            </a:stretch>
          </p:blipFill>
          <p:spPr bwMode="auto">
            <a:xfrm>
              <a:off x="2697" y="2956"/>
              <a:ext cx="16" cy="16"/>
            </a:xfrm>
            <a:prstGeom prst="rect">
              <a:avLst/>
            </a:prstGeom>
            <a:noFill/>
            <a:ln w="9525">
              <a:noFill/>
              <a:miter lim="800000"/>
              <a:headEnd/>
              <a:tailEnd/>
            </a:ln>
          </p:spPr>
        </p:pic>
        <p:pic>
          <p:nvPicPr>
            <p:cNvPr id="28371" name="Picture 80"/>
            <p:cNvPicPr>
              <a:picLocks noChangeAspect="1" noChangeArrowheads="1"/>
            </p:cNvPicPr>
            <p:nvPr/>
          </p:nvPicPr>
          <p:blipFill>
            <a:blip r:embed="rId25" cstate="print"/>
            <a:srcRect/>
            <a:stretch>
              <a:fillRect/>
            </a:stretch>
          </p:blipFill>
          <p:spPr bwMode="auto">
            <a:xfrm>
              <a:off x="2697" y="2932"/>
              <a:ext cx="16" cy="16"/>
            </a:xfrm>
            <a:prstGeom prst="rect">
              <a:avLst/>
            </a:prstGeom>
            <a:noFill/>
            <a:ln w="9525">
              <a:noFill/>
              <a:miter lim="800000"/>
              <a:headEnd/>
              <a:tailEnd/>
            </a:ln>
          </p:spPr>
        </p:pic>
        <p:pic>
          <p:nvPicPr>
            <p:cNvPr id="28372" name="Picture 81"/>
            <p:cNvPicPr>
              <a:picLocks noChangeAspect="1" noChangeArrowheads="1"/>
            </p:cNvPicPr>
            <p:nvPr/>
          </p:nvPicPr>
          <p:blipFill>
            <a:blip r:embed="rId26" cstate="print"/>
            <a:srcRect/>
            <a:stretch>
              <a:fillRect/>
            </a:stretch>
          </p:blipFill>
          <p:spPr bwMode="auto">
            <a:xfrm>
              <a:off x="2697" y="2932"/>
              <a:ext cx="16" cy="16"/>
            </a:xfrm>
            <a:prstGeom prst="rect">
              <a:avLst/>
            </a:prstGeom>
            <a:noFill/>
            <a:ln w="9525">
              <a:noFill/>
              <a:miter lim="800000"/>
              <a:headEnd/>
              <a:tailEnd/>
            </a:ln>
          </p:spPr>
        </p:pic>
        <p:pic>
          <p:nvPicPr>
            <p:cNvPr id="28373" name="Picture 82"/>
            <p:cNvPicPr>
              <a:picLocks noChangeAspect="1" noChangeArrowheads="1"/>
            </p:cNvPicPr>
            <p:nvPr/>
          </p:nvPicPr>
          <p:blipFill>
            <a:blip r:embed="rId27" cstate="print"/>
            <a:srcRect/>
            <a:stretch>
              <a:fillRect/>
            </a:stretch>
          </p:blipFill>
          <p:spPr bwMode="auto">
            <a:xfrm>
              <a:off x="2537" y="2956"/>
              <a:ext cx="16" cy="16"/>
            </a:xfrm>
            <a:prstGeom prst="rect">
              <a:avLst/>
            </a:prstGeom>
            <a:noFill/>
            <a:ln w="9525">
              <a:noFill/>
              <a:miter lim="800000"/>
              <a:headEnd/>
              <a:tailEnd/>
            </a:ln>
          </p:spPr>
        </p:pic>
        <p:pic>
          <p:nvPicPr>
            <p:cNvPr id="28374" name="Picture 83"/>
            <p:cNvPicPr>
              <a:picLocks noChangeAspect="1" noChangeArrowheads="1"/>
            </p:cNvPicPr>
            <p:nvPr/>
          </p:nvPicPr>
          <p:blipFill>
            <a:blip r:embed="rId28" cstate="print"/>
            <a:srcRect/>
            <a:stretch>
              <a:fillRect/>
            </a:stretch>
          </p:blipFill>
          <p:spPr bwMode="auto">
            <a:xfrm>
              <a:off x="2537" y="2956"/>
              <a:ext cx="16" cy="16"/>
            </a:xfrm>
            <a:prstGeom prst="rect">
              <a:avLst/>
            </a:prstGeom>
            <a:noFill/>
            <a:ln w="9525">
              <a:noFill/>
              <a:miter lim="800000"/>
              <a:headEnd/>
              <a:tailEnd/>
            </a:ln>
          </p:spPr>
        </p:pic>
        <p:pic>
          <p:nvPicPr>
            <p:cNvPr id="28375" name="Picture 84"/>
            <p:cNvPicPr>
              <a:picLocks noChangeAspect="1" noChangeArrowheads="1"/>
            </p:cNvPicPr>
            <p:nvPr/>
          </p:nvPicPr>
          <p:blipFill>
            <a:blip r:embed="rId29" cstate="print"/>
            <a:srcRect/>
            <a:stretch>
              <a:fillRect/>
            </a:stretch>
          </p:blipFill>
          <p:spPr bwMode="auto">
            <a:xfrm>
              <a:off x="2537" y="2932"/>
              <a:ext cx="16" cy="16"/>
            </a:xfrm>
            <a:prstGeom prst="rect">
              <a:avLst/>
            </a:prstGeom>
            <a:noFill/>
            <a:ln w="9525">
              <a:noFill/>
              <a:miter lim="800000"/>
              <a:headEnd/>
              <a:tailEnd/>
            </a:ln>
          </p:spPr>
        </p:pic>
        <p:pic>
          <p:nvPicPr>
            <p:cNvPr id="28376" name="Picture 85"/>
            <p:cNvPicPr>
              <a:picLocks noChangeAspect="1" noChangeArrowheads="1"/>
            </p:cNvPicPr>
            <p:nvPr/>
          </p:nvPicPr>
          <p:blipFill>
            <a:blip r:embed="rId30" cstate="print"/>
            <a:srcRect/>
            <a:stretch>
              <a:fillRect/>
            </a:stretch>
          </p:blipFill>
          <p:spPr bwMode="auto">
            <a:xfrm>
              <a:off x="2537" y="2932"/>
              <a:ext cx="16" cy="16"/>
            </a:xfrm>
            <a:prstGeom prst="rect">
              <a:avLst/>
            </a:prstGeom>
            <a:noFill/>
            <a:ln w="9525">
              <a:noFill/>
              <a:miter lim="800000"/>
              <a:headEnd/>
              <a:tailEnd/>
            </a:ln>
          </p:spPr>
        </p:pic>
        <p:pic>
          <p:nvPicPr>
            <p:cNvPr id="28377" name="Picture 86"/>
            <p:cNvPicPr>
              <a:picLocks noChangeAspect="1" noChangeArrowheads="1"/>
            </p:cNvPicPr>
            <p:nvPr/>
          </p:nvPicPr>
          <p:blipFill>
            <a:blip r:embed="rId31" cstate="print"/>
            <a:srcRect/>
            <a:stretch>
              <a:fillRect/>
            </a:stretch>
          </p:blipFill>
          <p:spPr bwMode="auto">
            <a:xfrm>
              <a:off x="2481" y="2956"/>
              <a:ext cx="16" cy="16"/>
            </a:xfrm>
            <a:prstGeom prst="rect">
              <a:avLst/>
            </a:prstGeom>
            <a:noFill/>
            <a:ln w="9525">
              <a:noFill/>
              <a:miter lim="800000"/>
              <a:headEnd/>
              <a:tailEnd/>
            </a:ln>
          </p:spPr>
        </p:pic>
        <p:pic>
          <p:nvPicPr>
            <p:cNvPr id="28378" name="Picture 87"/>
            <p:cNvPicPr>
              <a:picLocks noChangeAspect="1" noChangeArrowheads="1"/>
            </p:cNvPicPr>
            <p:nvPr/>
          </p:nvPicPr>
          <p:blipFill>
            <a:blip r:embed="rId32" cstate="print"/>
            <a:srcRect/>
            <a:stretch>
              <a:fillRect/>
            </a:stretch>
          </p:blipFill>
          <p:spPr bwMode="auto">
            <a:xfrm>
              <a:off x="2481" y="2956"/>
              <a:ext cx="16" cy="16"/>
            </a:xfrm>
            <a:prstGeom prst="rect">
              <a:avLst/>
            </a:prstGeom>
            <a:noFill/>
            <a:ln w="9525">
              <a:noFill/>
              <a:miter lim="800000"/>
              <a:headEnd/>
              <a:tailEnd/>
            </a:ln>
          </p:spPr>
        </p:pic>
        <p:pic>
          <p:nvPicPr>
            <p:cNvPr id="28379" name="Picture 88"/>
            <p:cNvPicPr>
              <a:picLocks noChangeAspect="1" noChangeArrowheads="1"/>
            </p:cNvPicPr>
            <p:nvPr/>
          </p:nvPicPr>
          <p:blipFill>
            <a:blip r:embed="rId33" cstate="print"/>
            <a:srcRect/>
            <a:stretch>
              <a:fillRect/>
            </a:stretch>
          </p:blipFill>
          <p:spPr bwMode="auto">
            <a:xfrm>
              <a:off x="2481" y="2932"/>
              <a:ext cx="16" cy="16"/>
            </a:xfrm>
            <a:prstGeom prst="rect">
              <a:avLst/>
            </a:prstGeom>
            <a:noFill/>
            <a:ln w="9525">
              <a:noFill/>
              <a:miter lim="800000"/>
              <a:headEnd/>
              <a:tailEnd/>
            </a:ln>
          </p:spPr>
        </p:pic>
        <p:pic>
          <p:nvPicPr>
            <p:cNvPr id="28380" name="Picture 89"/>
            <p:cNvPicPr>
              <a:picLocks noChangeAspect="1" noChangeArrowheads="1"/>
            </p:cNvPicPr>
            <p:nvPr/>
          </p:nvPicPr>
          <p:blipFill>
            <a:blip r:embed="rId34" cstate="print"/>
            <a:srcRect/>
            <a:stretch>
              <a:fillRect/>
            </a:stretch>
          </p:blipFill>
          <p:spPr bwMode="auto">
            <a:xfrm>
              <a:off x="2481" y="2932"/>
              <a:ext cx="16" cy="16"/>
            </a:xfrm>
            <a:prstGeom prst="rect">
              <a:avLst/>
            </a:prstGeom>
            <a:noFill/>
            <a:ln w="9525">
              <a:noFill/>
              <a:miter lim="800000"/>
              <a:headEnd/>
              <a:tailEnd/>
            </a:ln>
          </p:spPr>
        </p:pic>
        <p:pic>
          <p:nvPicPr>
            <p:cNvPr id="28381" name="Picture 90"/>
            <p:cNvPicPr>
              <a:picLocks noChangeAspect="1" noChangeArrowheads="1"/>
            </p:cNvPicPr>
            <p:nvPr/>
          </p:nvPicPr>
          <p:blipFill>
            <a:blip r:embed="rId35" cstate="print"/>
            <a:srcRect/>
            <a:stretch>
              <a:fillRect/>
            </a:stretch>
          </p:blipFill>
          <p:spPr bwMode="auto">
            <a:xfrm>
              <a:off x="2433" y="2956"/>
              <a:ext cx="16" cy="16"/>
            </a:xfrm>
            <a:prstGeom prst="rect">
              <a:avLst/>
            </a:prstGeom>
            <a:noFill/>
            <a:ln w="9525">
              <a:noFill/>
              <a:miter lim="800000"/>
              <a:headEnd/>
              <a:tailEnd/>
            </a:ln>
          </p:spPr>
        </p:pic>
        <p:pic>
          <p:nvPicPr>
            <p:cNvPr id="28382" name="Picture 91"/>
            <p:cNvPicPr>
              <a:picLocks noChangeAspect="1" noChangeArrowheads="1"/>
            </p:cNvPicPr>
            <p:nvPr/>
          </p:nvPicPr>
          <p:blipFill>
            <a:blip r:embed="rId36" cstate="print"/>
            <a:srcRect/>
            <a:stretch>
              <a:fillRect/>
            </a:stretch>
          </p:blipFill>
          <p:spPr bwMode="auto">
            <a:xfrm>
              <a:off x="2433" y="2956"/>
              <a:ext cx="16" cy="16"/>
            </a:xfrm>
            <a:prstGeom prst="rect">
              <a:avLst/>
            </a:prstGeom>
            <a:noFill/>
            <a:ln w="9525">
              <a:noFill/>
              <a:miter lim="800000"/>
              <a:headEnd/>
              <a:tailEnd/>
            </a:ln>
          </p:spPr>
        </p:pic>
        <p:pic>
          <p:nvPicPr>
            <p:cNvPr id="28383" name="Picture 92"/>
            <p:cNvPicPr>
              <a:picLocks noChangeAspect="1" noChangeArrowheads="1"/>
            </p:cNvPicPr>
            <p:nvPr/>
          </p:nvPicPr>
          <p:blipFill>
            <a:blip r:embed="rId19" cstate="print"/>
            <a:srcRect/>
            <a:stretch>
              <a:fillRect/>
            </a:stretch>
          </p:blipFill>
          <p:spPr bwMode="auto">
            <a:xfrm>
              <a:off x="2433" y="2932"/>
              <a:ext cx="16" cy="16"/>
            </a:xfrm>
            <a:prstGeom prst="rect">
              <a:avLst/>
            </a:prstGeom>
            <a:noFill/>
            <a:ln w="9525">
              <a:noFill/>
              <a:miter lim="800000"/>
              <a:headEnd/>
              <a:tailEnd/>
            </a:ln>
          </p:spPr>
        </p:pic>
        <p:pic>
          <p:nvPicPr>
            <p:cNvPr id="28384" name="Picture 93"/>
            <p:cNvPicPr>
              <a:picLocks noChangeAspect="1" noChangeArrowheads="1"/>
            </p:cNvPicPr>
            <p:nvPr/>
          </p:nvPicPr>
          <p:blipFill>
            <a:blip r:embed="rId37" cstate="print"/>
            <a:srcRect/>
            <a:stretch>
              <a:fillRect/>
            </a:stretch>
          </p:blipFill>
          <p:spPr bwMode="auto">
            <a:xfrm>
              <a:off x="2377" y="2956"/>
              <a:ext cx="16" cy="16"/>
            </a:xfrm>
            <a:prstGeom prst="rect">
              <a:avLst/>
            </a:prstGeom>
            <a:noFill/>
            <a:ln w="9525">
              <a:noFill/>
              <a:miter lim="800000"/>
              <a:headEnd/>
              <a:tailEnd/>
            </a:ln>
          </p:spPr>
        </p:pic>
        <p:pic>
          <p:nvPicPr>
            <p:cNvPr id="28385" name="Picture 94"/>
            <p:cNvPicPr>
              <a:picLocks noChangeAspect="1" noChangeArrowheads="1"/>
            </p:cNvPicPr>
            <p:nvPr/>
          </p:nvPicPr>
          <p:blipFill>
            <a:blip r:embed="rId38" cstate="print"/>
            <a:srcRect/>
            <a:stretch>
              <a:fillRect/>
            </a:stretch>
          </p:blipFill>
          <p:spPr bwMode="auto">
            <a:xfrm>
              <a:off x="2377" y="2956"/>
              <a:ext cx="16" cy="16"/>
            </a:xfrm>
            <a:prstGeom prst="rect">
              <a:avLst/>
            </a:prstGeom>
            <a:noFill/>
            <a:ln w="9525">
              <a:noFill/>
              <a:miter lim="800000"/>
              <a:headEnd/>
              <a:tailEnd/>
            </a:ln>
          </p:spPr>
        </p:pic>
        <p:pic>
          <p:nvPicPr>
            <p:cNvPr id="28386" name="Picture 95"/>
            <p:cNvPicPr>
              <a:picLocks noChangeAspect="1" noChangeArrowheads="1"/>
            </p:cNvPicPr>
            <p:nvPr/>
          </p:nvPicPr>
          <p:blipFill>
            <a:blip r:embed="rId39" cstate="print"/>
            <a:srcRect/>
            <a:stretch>
              <a:fillRect/>
            </a:stretch>
          </p:blipFill>
          <p:spPr bwMode="auto">
            <a:xfrm>
              <a:off x="2377" y="2932"/>
              <a:ext cx="16" cy="16"/>
            </a:xfrm>
            <a:prstGeom prst="rect">
              <a:avLst/>
            </a:prstGeom>
            <a:noFill/>
            <a:ln w="9525">
              <a:noFill/>
              <a:miter lim="800000"/>
              <a:headEnd/>
              <a:tailEnd/>
            </a:ln>
          </p:spPr>
        </p:pic>
        <p:pic>
          <p:nvPicPr>
            <p:cNvPr id="28387" name="Picture 96"/>
            <p:cNvPicPr>
              <a:picLocks noChangeAspect="1" noChangeArrowheads="1"/>
            </p:cNvPicPr>
            <p:nvPr/>
          </p:nvPicPr>
          <p:blipFill>
            <a:blip r:embed="rId40" cstate="print"/>
            <a:srcRect/>
            <a:stretch>
              <a:fillRect/>
            </a:stretch>
          </p:blipFill>
          <p:spPr bwMode="auto">
            <a:xfrm>
              <a:off x="2377" y="2932"/>
              <a:ext cx="16" cy="16"/>
            </a:xfrm>
            <a:prstGeom prst="rect">
              <a:avLst/>
            </a:prstGeom>
            <a:noFill/>
            <a:ln w="9525">
              <a:noFill/>
              <a:miter lim="800000"/>
              <a:headEnd/>
              <a:tailEnd/>
            </a:ln>
          </p:spPr>
        </p:pic>
        <p:pic>
          <p:nvPicPr>
            <p:cNvPr id="28388" name="Picture 97"/>
            <p:cNvPicPr>
              <a:picLocks noChangeAspect="1" noChangeArrowheads="1"/>
            </p:cNvPicPr>
            <p:nvPr/>
          </p:nvPicPr>
          <p:blipFill>
            <a:blip r:embed="rId41" cstate="print"/>
            <a:srcRect/>
            <a:stretch>
              <a:fillRect/>
            </a:stretch>
          </p:blipFill>
          <p:spPr bwMode="auto">
            <a:xfrm>
              <a:off x="2321" y="2956"/>
              <a:ext cx="16" cy="16"/>
            </a:xfrm>
            <a:prstGeom prst="rect">
              <a:avLst/>
            </a:prstGeom>
            <a:noFill/>
            <a:ln w="9525">
              <a:noFill/>
              <a:miter lim="800000"/>
              <a:headEnd/>
              <a:tailEnd/>
            </a:ln>
          </p:spPr>
        </p:pic>
        <p:pic>
          <p:nvPicPr>
            <p:cNvPr id="28389" name="Picture 98"/>
            <p:cNvPicPr>
              <a:picLocks noChangeAspect="1" noChangeArrowheads="1"/>
            </p:cNvPicPr>
            <p:nvPr/>
          </p:nvPicPr>
          <p:blipFill>
            <a:blip r:embed="rId42" cstate="print"/>
            <a:srcRect/>
            <a:stretch>
              <a:fillRect/>
            </a:stretch>
          </p:blipFill>
          <p:spPr bwMode="auto">
            <a:xfrm>
              <a:off x="2321" y="2956"/>
              <a:ext cx="16" cy="16"/>
            </a:xfrm>
            <a:prstGeom prst="rect">
              <a:avLst/>
            </a:prstGeom>
            <a:noFill/>
            <a:ln w="9525">
              <a:noFill/>
              <a:miter lim="800000"/>
              <a:headEnd/>
              <a:tailEnd/>
            </a:ln>
          </p:spPr>
        </p:pic>
        <p:pic>
          <p:nvPicPr>
            <p:cNvPr id="28390" name="Picture 99"/>
            <p:cNvPicPr>
              <a:picLocks noChangeAspect="1" noChangeArrowheads="1"/>
            </p:cNvPicPr>
            <p:nvPr/>
          </p:nvPicPr>
          <p:blipFill>
            <a:blip r:embed="rId43" cstate="print"/>
            <a:srcRect/>
            <a:stretch>
              <a:fillRect/>
            </a:stretch>
          </p:blipFill>
          <p:spPr bwMode="auto">
            <a:xfrm>
              <a:off x="2321" y="2932"/>
              <a:ext cx="16" cy="16"/>
            </a:xfrm>
            <a:prstGeom prst="rect">
              <a:avLst/>
            </a:prstGeom>
            <a:noFill/>
            <a:ln w="9525">
              <a:noFill/>
              <a:miter lim="800000"/>
              <a:headEnd/>
              <a:tailEnd/>
            </a:ln>
          </p:spPr>
        </p:pic>
        <p:pic>
          <p:nvPicPr>
            <p:cNvPr id="28391" name="Picture 100"/>
            <p:cNvPicPr>
              <a:picLocks noChangeAspect="1" noChangeArrowheads="1"/>
            </p:cNvPicPr>
            <p:nvPr/>
          </p:nvPicPr>
          <p:blipFill>
            <a:blip r:embed="rId44" cstate="print"/>
            <a:srcRect/>
            <a:stretch>
              <a:fillRect/>
            </a:stretch>
          </p:blipFill>
          <p:spPr bwMode="auto">
            <a:xfrm>
              <a:off x="2321" y="2932"/>
              <a:ext cx="16" cy="16"/>
            </a:xfrm>
            <a:prstGeom prst="rect">
              <a:avLst/>
            </a:prstGeom>
            <a:noFill/>
            <a:ln w="9525">
              <a:noFill/>
              <a:miter lim="800000"/>
              <a:headEnd/>
              <a:tailEnd/>
            </a:ln>
          </p:spPr>
        </p:pic>
        <p:pic>
          <p:nvPicPr>
            <p:cNvPr id="28392" name="Picture 101"/>
            <p:cNvPicPr>
              <a:picLocks noChangeAspect="1" noChangeArrowheads="1"/>
            </p:cNvPicPr>
            <p:nvPr/>
          </p:nvPicPr>
          <p:blipFill>
            <a:blip r:embed="rId45" cstate="print"/>
            <a:srcRect/>
            <a:stretch>
              <a:fillRect/>
            </a:stretch>
          </p:blipFill>
          <p:spPr bwMode="auto">
            <a:xfrm>
              <a:off x="2593" y="2956"/>
              <a:ext cx="16" cy="16"/>
            </a:xfrm>
            <a:prstGeom prst="rect">
              <a:avLst/>
            </a:prstGeom>
            <a:noFill/>
            <a:ln w="9525">
              <a:noFill/>
              <a:miter lim="800000"/>
              <a:headEnd/>
              <a:tailEnd/>
            </a:ln>
          </p:spPr>
        </p:pic>
        <p:pic>
          <p:nvPicPr>
            <p:cNvPr id="28393" name="Picture 102"/>
            <p:cNvPicPr>
              <a:picLocks noChangeAspect="1" noChangeArrowheads="1"/>
            </p:cNvPicPr>
            <p:nvPr/>
          </p:nvPicPr>
          <p:blipFill>
            <a:blip r:embed="rId46" cstate="print"/>
            <a:srcRect/>
            <a:stretch>
              <a:fillRect/>
            </a:stretch>
          </p:blipFill>
          <p:spPr bwMode="auto">
            <a:xfrm>
              <a:off x="2593" y="2956"/>
              <a:ext cx="16" cy="16"/>
            </a:xfrm>
            <a:prstGeom prst="rect">
              <a:avLst/>
            </a:prstGeom>
            <a:noFill/>
            <a:ln w="9525">
              <a:noFill/>
              <a:miter lim="800000"/>
              <a:headEnd/>
              <a:tailEnd/>
            </a:ln>
          </p:spPr>
        </p:pic>
        <p:pic>
          <p:nvPicPr>
            <p:cNvPr id="28394" name="Picture 103"/>
            <p:cNvPicPr>
              <a:picLocks noChangeAspect="1" noChangeArrowheads="1"/>
            </p:cNvPicPr>
            <p:nvPr/>
          </p:nvPicPr>
          <p:blipFill>
            <a:blip r:embed="rId47" cstate="print"/>
            <a:srcRect/>
            <a:stretch>
              <a:fillRect/>
            </a:stretch>
          </p:blipFill>
          <p:spPr bwMode="auto">
            <a:xfrm>
              <a:off x="2593" y="2932"/>
              <a:ext cx="16" cy="16"/>
            </a:xfrm>
            <a:prstGeom prst="rect">
              <a:avLst/>
            </a:prstGeom>
            <a:noFill/>
            <a:ln w="9525">
              <a:noFill/>
              <a:miter lim="800000"/>
              <a:headEnd/>
              <a:tailEnd/>
            </a:ln>
          </p:spPr>
        </p:pic>
        <p:pic>
          <p:nvPicPr>
            <p:cNvPr id="28395" name="Picture 104"/>
            <p:cNvPicPr>
              <a:picLocks noChangeAspect="1" noChangeArrowheads="1"/>
            </p:cNvPicPr>
            <p:nvPr/>
          </p:nvPicPr>
          <p:blipFill>
            <a:blip r:embed="rId48" cstate="print"/>
            <a:srcRect/>
            <a:stretch>
              <a:fillRect/>
            </a:stretch>
          </p:blipFill>
          <p:spPr bwMode="auto">
            <a:xfrm>
              <a:off x="2649" y="2956"/>
              <a:ext cx="16" cy="16"/>
            </a:xfrm>
            <a:prstGeom prst="rect">
              <a:avLst/>
            </a:prstGeom>
            <a:noFill/>
            <a:ln w="9525">
              <a:noFill/>
              <a:miter lim="800000"/>
              <a:headEnd/>
              <a:tailEnd/>
            </a:ln>
          </p:spPr>
        </p:pic>
        <p:pic>
          <p:nvPicPr>
            <p:cNvPr id="28396" name="Picture 105"/>
            <p:cNvPicPr>
              <a:picLocks noChangeAspect="1" noChangeArrowheads="1"/>
            </p:cNvPicPr>
            <p:nvPr/>
          </p:nvPicPr>
          <p:blipFill>
            <a:blip r:embed="rId49" cstate="print"/>
            <a:srcRect/>
            <a:stretch>
              <a:fillRect/>
            </a:stretch>
          </p:blipFill>
          <p:spPr bwMode="auto">
            <a:xfrm>
              <a:off x="2649" y="2956"/>
              <a:ext cx="16" cy="16"/>
            </a:xfrm>
            <a:prstGeom prst="rect">
              <a:avLst/>
            </a:prstGeom>
            <a:noFill/>
            <a:ln w="9525">
              <a:noFill/>
              <a:miter lim="800000"/>
              <a:headEnd/>
              <a:tailEnd/>
            </a:ln>
          </p:spPr>
        </p:pic>
        <p:pic>
          <p:nvPicPr>
            <p:cNvPr id="28397" name="Picture 106"/>
            <p:cNvPicPr>
              <a:picLocks noChangeAspect="1" noChangeArrowheads="1"/>
            </p:cNvPicPr>
            <p:nvPr/>
          </p:nvPicPr>
          <p:blipFill>
            <a:blip r:embed="rId50" cstate="print"/>
            <a:srcRect/>
            <a:stretch>
              <a:fillRect/>
            </a:stretch>
          </p:blipFill>
          <p:spPr bwMode="auto">
            <a:xfrm>
              <a:off x="2649" y="2932"/>
              <a:ext cx="16" cy="16"/>
            </a:xfrm>
            <a:prstGeom prst="rect">
              <a:avLst/>
            </a:prstGeom>
            <a:noFill/>
            <a:ln w="9525">
              <a:noFill/>
              <a:miter lim="800000"/>
              <a:headEnd/>
              <a:tailEnd/>
            </a:ln>
          </p:spPr>
        </p:pic>
        <p:sp>
          <p:nvSpPr>
            <p:cNvPr id="28398" name="Rectangle 107"/>
            <p:cNvSpPr>
              <a:spLocks noChangeArrowheads="1"/>
            </p:cNvSpPr>
            <p:nvPr/>
          </p:nvSpPr>
          <p:spPr bwMode="auto">
            <a:xfrm>
              <a:off x="2265" y="3004"/>
              <a:ext cx="632" cy="8"/>
            </a:xfrm>
            <a:prstGeom prst="rect">
              <a:avLst/>
            </a:prstGeom>
            <a:solidFill>
              <a:srgbClr val="E6E6E6"/>
            </a:solidFill>
            <a:ln w="9525">
              <a:noFill/>
              <a:miter lim="800000"/>
              <a:headEnd/>
              <a:tailEnd/>
            </a:ln>
          </p:spPr>
          <p:txBody>
            <a:bodyPr/>
            <a:lstStyle/>
            <a:p>
              <a:endParaRPr lang="en-US"/>
            </a:p>
          </p:txBody>
        </p:sp>
        <p:sp>
          <p:nvSpPr>
            <p:cNvPr id="28399" name="Rectangle 108"/>
            <p:cNvSpPr>
              <a:spLocks noChangeArrowheads="1"/>
            </p:cNvSpPr>
            <p:nvPr/>
          </p:nvSpPr>
          <p:spPr bwMode="auto">
            <a:xfrm>
              <a:off x="2265" y="3012"/>
              <a:ext cx="632" cy="8"/>
            </a:xfrm>
            <a:prstGeom prst="rect">
              <a:avLst/>
            </a:prstGeom>
            <a:solidFill>
              <a:srgbClr val="CACACA"/>
            </a:solidFill>
            <a:ln w="9525">
              <a:noFill/>
              <a:miter lim="800000"/>
              <a:headEnd/>
              <a:tailEnd/>
            </a:ln>
          </p:spPr>
          <p:txBody>
            <a:bodyPr/>
            <a:lstStyle/>
            <a:p>
              <a:endParaRPr lang="en-US"/>
            </a:p>
          </p:txBody>
        </p:sp>
        <p:sp>
          <p:nvSpPr>
            <p:cNvPr id="28400" name="Rectangle 109"/>
            <p:cNvSpPr>
              <a:spLocks noChangeArrowheads="1"/>
            </p:cNvSpPr>
            <p:nvPr/>
          </p:nvSpPr>
          <p:spPr bwMode="auto">
            <a:xfrm>
              <a:off x="2265" y="3020"/>
              <a:ext cx="632" cy="8"/>
            </a:xfrm>
            <a:prstGeom prst="rect">
              <a:avLst/>
            </a:prstGeom>
            <a:solidFill>
              <a:srgbClr val="ADADAD"/>
            </a:solidFill>
            <a:ln w="9525">
              <a:noFill/>
              <a:miter lim="800000"/>
              <a:headEnd/>
              <a:tailEnd/>
            </a:ln>
          </p:spPr>
          <p:txBody>
            <a:bodyPr/>
            <a:lstStyle/>
            <a:p>
              <a:endParaRPr lang="en-US"/>
            </a:p>
          </p:txBody>
        </p:sp>
        <p:sp>
          <p:nvSpPr>
            <p:cNvPr id="28401" name="Rectangle 110"/>
            <p:cNvSpPr>
              <a:spLocks noChangeArrowheads="1"/>
            </p:cNvSpPr>
            <p:nvPr/>
          </p:nvSpPr>
          <p:spPr bwMode="auto">
            <a:xfrm>
              <a:off x="2265" y="3028"/>
              <a:ext cx="632" cy="8"/>
            </a:xfrm>
            <a:prstGeom prst="rect">
              <a:avLst/>
            </a:prstGeom>
            <a:solidFill>
              <a:srgbClr val="A4A4A4"/>
            </a:solidFill>
            <a:ln w="9525">
              <a:noFill/>
              <a:miter lim="800000"/>
              <a:headEnd/>
              <a:tailEnd/>
            </a:ln>
          </p:spPr>
          <p:txBody>
            <a:bodyPr/>
            <a:lstStyle/>
            <a:p>
              <a:endParaRPr lang="en-US"/>
            </a:p>
          </p:txBody>
        </p:sp>
        <p:sp>
          <p:nvSpPr>
            <p:cNvPr id="28402" name="Rectangle 111"/>
            <p:cNvSpPr>
              <a:spLocks noChangeArrowheads="1"/>
            </p:cNvSpPr>
            <p:nvPr/>
          </p:nvSpPr>
          <p:spPr bwMode="auto">
            <a:xfrm>
              <a:off x="2265" y="3036"/>
              <a:ext cx="632" cy="8"/>
            </a:xfrm>
            <a:prstGeom prst="rect">
              <a:avLst/>
            </a:prstGeom>
            <a:solidFill>
              <a:srgbClr val="BFBFBF"/>
            </a:solidFill>
            <a:ln w="9525">
              <a:noFill/>
              <a:miter lim="800000"/>
              <a:headEnd/>
              <a:tailEnd/>
            </a:ln>
          </p:spPr>
          <p:txBody>
            <a:bodyPr/>
            <a:lstStyle/>
            <a:p>
              <a:endParaRPr lang="en-US"/>
            </a:p>
          </p:txBody>
        </p:sp>
        <p:sp>
          <p:nvSpPr>
            <p:cNvPr id="28403" name="Rectangle 112"/>
            <p:cNvSpPr>
              <a:spLocks noChangeArrowheads="1"/>
            </p:cNvSpPr>
            <p:nvPr/>
          </p:nvSpPr>
          <p:spPr bwMode="auto">
            <a:xfrm>
              <a:off x="2265" y="3044"/>
              <a:ext cx="632" cy="8"/>
            </a:xfrm>
            <a:prstGeom prst="rect">
              <a:avLst/>
            </a:prstGeom>
            <a:solidFill>
              <a:srgbClr val="DCDCDC"/>
            </a:solidFill>
            <a:ln w="9525">
              <a:noFill/>
              <a:miter lim="800000"/>
              <a:headEnd/>
              <a:tailEnd/>
            </a:ln>
          </p:spPr>
          <p:txBody>
            <a:bodyPr/>
            <a:lstStyle/>
            <a:p>
              <a:endParaRPr lang="en-US"/>
            </a:p>
          </p:txBody>
        </p:sp>
        <p:sp>
          <p:nvSpPr>
            <p:cNvPr id="28404" name="Freeform 113"/>
            <p:cNvSpPr>
              <a:spLocks noEditPoints="1"/>
            </p:cNvSpPr>
            <p:nvPr/>
          </p:nvSpPr>
          <p:spPr bwMode="auto">
            <a:xfrm>
              <a:off x="2269" y="3004"/>
              <a:ext cx="628" cy="43"/>
            </a:xfrm>
            <a:custGeom>
              <a:avLst/>
              <a:gdLst>
                <a:gd name="T0" fmla="*/ 618 w 628"/>
                <a:gd name="T1" fmla="*/ 43 h 43"/>
                <a:gd name="T2" fmla="*/ 535 w 628"/>
                <a:gd name="T3" fmla="*/ 0 h 43"/>
                <a:gd name="T4" fmla="*/ 487 w 628"/>
                <a:gd name="T5" fmla="*/ 30 h 43"/>
                <a:gd name="T6" fmla="*/ 503 w 628"/>
                <a:gd name="T7" fmla="*/ 41 h 43"/>
                <a:gd name="T8" fmla="*/ 508 w 628"/>
                <a:gd name="T9" fmla="*/ 30 h 43"/>
                <a:gd name="T10" fmla="*/ 481 w 628"/>
                <a:gd name="T11" fmla="*/ 2 h 43"/>
                <a:gd name="T12" fmla="*/ 487 w 628"/>
                <a:gd name="T13" fmla="*/ 30 h 43"/>
                <a:gd name="T14" fmla="*/ 433 w 628"/>
                <a:gd name="T15" fmla="*/ 41 h 43"/>
                <a:gd name="T16" fmla="*/ 449 w 628"/>
                <a:gd name="T17" fmla="*/ 30 h 43"/>
                <a:gd name="T18" fmla="*/ 455 w 628"/>
                <a:gd name="T19" fmla="*/ 2 h 43"/>
                <a:gd name="T20" fmla="*/ 428 w 628"/>
                <a:gd name="T21" fmla="*/ 30 h 43"/>
                <a:gd name="T22" fmla="*/ 380 w 628"/>
                <a:gd name="T23" fmla="*/ 30 h 43"/>
                <a:gd name="T24" fmla="*/ 396 w 628"/>
                <a:gd name="T25" fmla="*/ 41 h 43"/>
                <a:gd name="T26" fmla="*/ 401 w 628"/>
                <a:gd name="T27" fmla="*/ 30 h 43"/>
                <a:gd name="T28" fmla="*/ 374 w 628"/>
                <a:gd name="T29" fmla="*/ 2 h 43"/>
                <a:gd name="T30" fmla="*/ 380 w 628"/>
                <a:gd name="T31" fmla="*/ 30 h 43"/>
                <a:gd name="T32" fmla="*/ 326 w 628"/>
                <a:gd name="T33" fmla="*/ 41 h 43"/>
                <a:gd name="T34" fmla="*/ 342 w 628"/>
                <a:gd name="T35" fmla="*/ 30 h 43"/>
                <a:gd name="T36" fmla="*/ 347 w 628"/>
                <a:gd name="T37" fmla="*/ 2 h 43"/>
                <a:gd name="T38" fmla="*/ 321 w 628"/>
                <a:gd name="T39" fmla="*/ 30 h 43"/>
                <a:gd name="T40" fmla="*/ 272 w 628"/>
                <a:gd name="T41" fmla="*/ 30 h 43"/>
                <a:gd name="T42" fmla="*/ 288 w 628"/>
                <a:gd name="T43" fmla="*/ 41 h 43"/>
                <a:gd name="T44" fmla="*/ 294 w 628"/>
                <a:gd name="T45" fmla="*/ 30 h 43"/>
                <a:gd name="T46" fmla="*/ 267 w 628"/>
                <a:gd name="T47" fmla="*/ 2 h 43"/>
                <a:gd name="T48" fmla="*/ 272 w 628"/>
                <a:gd name="T49" fmla="*/ 30 h 43"/>
                <a:gd name="T50" fmla="*/ 219 w 628"/>
                <a:gd name="T51" fmla="*/ 41 h 43"/>
                <a:gd name="T52" fmla="*/ 235 w 628"/>
                <a:gd name="T53" fmla="*/ 30 h 43"/>
                <a:gd name="T54" fmla="*/ 240 w 628"/>
                <a:gd name="T55" fmla="*/ 2 h 43"/>
                <a:gd name="T56" fmla="*/ 214 w 628"/>
                <a:gd name="T57" fmla="*/ 30 h 43"/>
                <a:gd name="T58" fmla="*/ 165 w 628"/>
                <a:gd name="T59" fmla="*/ 30 h 43"/>
                <a:gd name="T60" fmla="*/ 182 w 628"/>
                <a:gd name="T61" fmla="*/ 41 h 43"/>
                <a:gd name="T62" fmla="*/ 187 w 628"/>
                <a:gd name="T63" fmla="*/ 30 h 43"/>
                <a:gd name="T64" fmla="*/ 160 w 628"/>
                <a:gd name="T65" fmla="*/ 2 h 43"/>
                <a:gd name="T66" fmla="*/ 165 w 628"/>
                <a:gd name="T67" fmla="*/ 30 h 43"/>
                <a:gd name="T68" fmla="*/ 112 w 628"/>
                <a:gd name="T69" fmla="*/ 41 h 43"/>
                <a:gd name="T70" fmla="*/ 128 w 628"/>
                <a:gd name="T71" fmla="*/ 30 h 43"/>
                <a:gd name="T72" fmla="*/ 133 w 628"/>
                <a:gd name="T73" fmla="*/ 2 h 43"/>
                <a:gd name="T74" fmla="*/ 107 w 628"/>
                <a:gd name="T75" fmla="*/ 30 h 43"/>
                <a:gd name="T76" fmla="*/ 59 w 628"/>
                <a:gd name="T77" fmla="*/ 30 h 43"/>
                <a:gd name="T78" fmla="*/ 75 w 628"/>
                <a:gd name="T79" fmla="*/ 41 h 43"/>
                <a:gd name="T80" fmla="*/ 80 w 628"/>
                <a:gd name="T81" fmla="*/ 30 h 43"/>
                <a:gd name="T82" fmla="*/ 53 w 628"/>
                <a:gd name="T83" fmla="*/ 2 h 43"/>
                <a:gd name="T84" fmla="*/ 59 w 628"/>
                <a:gd name="T85" fmla="*/ 30 h 43"/>
                <a:gd name="T86" fmla="*/ 5 w 628"/>
                <a:gd name="T87" fmla="*/ 41 h 43"/>
                <a:gd name="T88" fmla="*/ 21 w 628"/>
                <a:gd name="T89" fmla="*/ 30 h 43"/>
                <a:gd name="T90" fmla="*/ 26 w 628"/>
                <a:gd name="T91" fmla="*/ 2 h 43"/>
                <a:gd name="T92" fmla="*/ 0 w 628"/>
                <a:gd name="T93" fmla="*/ 30 h 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8"/>
                <a:gd name="T142" fmla="*/ 0 h 43"/>
                <a:gd name="T143" fmla="*/ 628 w 628"/>
                <a:gd name="T144" fmla="*/ 43 h 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8" h="43">
                  <a:moveTo>
                    <a:pt x="545" y="43"/>
                  </a:moveTo>
                  <a:lnTo>
                    <a:pt x="618" y="43"/>
                  </a:lnTo>
                  <a:lnTo>
                    <a:pt x="628" y="0"/>
                  </a:lnTo>
                  <a:lnTo>
                    <a:pt x="535" y="0"/>
                  </a:lnTo>
                  <a:lnTo>
                    <a:pt x="545" y="43"/>
                  </a:lnTo>
                  <a:moveTo>
                    <a:pt x="487" y="30"/>
                  </a:moveTo>
                  <a:lnTo>
                    <a:pt x="487" y="41"/>
                  </a:lnTo>
                  <a:lnTo>
                    <a:pt x="503" y="41"/>
                  </a:lnTo>
                  <a:lnTo>
                    <a:pt x="503" y="30"/>
                  </a:lnTo>
                  <a:lnTo>
                    <a:pt x="508" y="30"/>
                  </a:lnTo>
                  <a:lnTo>
                    <a:pt x="508" y="2"/>
                  </a:lnTo>
                  <a:lnTo>
                    <a:pt x="481" y="2"/>
                  </a:lnTo>
                  <a:lnTo>
                    <a:pt x="481" y="30"/>
                  </a:lnTo>
                  <a:lnTo>
                    <a:pt x="487" y="30"/>
                  </a:lnTo>
                  <a:moveTo>
                    <a:pt x="433" y="30"/>
                  </a:moveTo>
                  <a:lnTo>
                    <a:pt x="433" y="41"/>
                  </a:lnTo>
                  <a:lnTo>
                    <a:pt x="449" y="41"/>
                  </a:lnTo>
                  <a:lnTo>
                    <a:pt x="449" y="30"/>
                  </a:lnTo>
                  <a:lnTo>
                    <a:pt x="455" y="30"/>
                  </a:lnTo>
                  <a:lnTo>
                    <a:pt x="455" y="2"/>
                  </a:lnTo>
                  <a:lnTo>
                    <a:pt x="428" y="2"/>
                  </a:lnTo>
                  <a:lnTo>
                    <a:pt x="428" y="30"/>
                  </a:lnTo>
                  <a:lnTo>
                    <a:pt x="433" y="30"/>
                  </a:lnTo>
                  <a:moveTo>
                    <a:pt x="380" y="30"/>
                  </a:moveTo>
                  <a:lnTo>
                    <a:pt x="380" y="41"/>
                  </a:lnTo>
                  <a:lnTo>
                    <a:pt x="396" y="41"/>
                  </a:lnTo>
                  <a:lnTo>
                    <a:pt x="396" y="30"/>
                  </a:lnTo>
                  <a:lnTo>
                    <a:pt x="401" y="30"/>
                  </a:lnTo>
                  <a:lnTo>
                    <a:pt x="401" y="2"/>
                  </a:lnTo>
                  <a:lnTo>
                    <a:pt x="374" y="2"/>
                  </a:lnTo>
                  <a:lnTo>
                    <a:pt x="374" y="30"/>
                  </a:lnTo>
                  <a:lnTo>
                    <a:pt x="380" y="30"/>
                  </a:lnTo>
                  <a:moveTo>
                    <a:pt x="326" y="30"/>
                  </a:moveTo>
                  <a:lnTo>
                    <a:pt x="326" y="41"/>
                  </a:lnTo>
                  <a:lnTo>
                    <a:pt x="342" y="41"/>
                  </a:lnTo>
                  <a:lnTo>
                    <a:pt x="342" y="30"/>
                  </a:lnTo>
                  <a:lnTo>
                    <a:pt x="347" y="30"/>
                  </a:lnTo>
                  <a:lnTo>
                    <a:pt x="347" y="2"/>
                  </a:lnTo>
                  <a:lnTo>
                    <a:pt x="321" y="2"/>
                  </a:lnTo>
                  <a:lnTo>
                    <a:pt x="321" y="30"/>
                  </a:lnTo>
                  <a:lnTo>
                    <a:pt x="326" y="30"/>
                  </a:lnTo>
                  <a:moveTo>
                    <a:pt x="272" y="30"/>
                  </a:moveTo>
                  <a:lnTo>
                    <a:pt x="272" y="41"/>
                  </a:lnTo>
                  <a:lnTo>
                    <a:pt x="288" y="41"/>
                  </a:lnTo>
                  <a:lnTo>
                    <a:pt x="288" y="30"/>
                  </a:lnTo>
                  <a:lnTo>
                    <a:pt x="294" y="30"/>
                  </a:lnTo>
                  <a:lnTo>
                    <a:pt x="294" y="2"/>
                  </a:lnTo>
                  <a:lnTo>
                    <a:pt x="267" y="2"/>
                  </a:lnTo>
                  <a:lnTo>
                    <a:pt x="267" y="30"/>
                  </a:lnTo>
                  <a:lnTo>
                    <a:pt x="272" y="30"/>
                  </a:lnTo>
                  <a:moveTo>
                    <a:pt x="219" y="30"/>
                  </a:moveTo>
                  <a:lnTo>
                    <a:pt x="219" y="41"/>
                  </a:lnTo>
                  <a:lnTo>
                    <a:pt x="235" y="41"/>
                  </a:lnTo>
                  <a:lnTo>
                    <a:pt x="235" y="30"/>
                  </a:lnTo>
                  <a:lnTo>
                    <a:pt x="240" y="30"/>
                  </a:lnTo>
                  <a:lnTo>
                    <a:pt x="240" y="2"/>
                  </a:lnTo>
                  <a:lnTo>
                    <a:pt x="214" y="2"/>
                  </a:lnTo>
                  <a:lnTo>
                    <a:pt x="214" y="30"/>
                  </a:lnTo>
                  <a:lnTo>
                    <a:pt x="219" y="30"/>
                  </a:lnTo>
                  <a:moveTo>
                    <a:pt x="165" y="30"/>
                  </a:moveTo>
                  <a:lnTo>
                    <a:pt x="165" y="41"/>
                  </a:lnTo>
                  <a:lnTo>
                    <a:pt x="182" y="41"/>
                  </a:lnTo>
                  <a:lnTo>
                    <a:pt x="182" y="30"/>
                  </a:lnTo>
                  <a:lnTo>
                    <a:pt x="187" y="30"/>
                  </a:lnTo>
                  <a:lnTo>
                    <a:pt x="187" y="2"/>
                  </a:lnTo>
                  <a:lnTo>
                    <a:pt x="160" y="2"/>
                  </a:lnTo>
                  <a:lnTo>
                    <a:pt x="160" y="30"/>
                  </a:lnTo>
                  <a:lnTo>
                    <a:pt x="165" y="30"/>
                  </a:lnTo>
                  <a:moveTo>
                    <a:pt x="112" y="30"/>
                  </a:moveTo>
                  <a:lnTo>
                    <a:pt x="112" y="41"/>
                  </a:lnTo>
                  <a:lnTo>
                    <a:pt x="128" y="41"/>
                  </a:lnTo>
                  <a:lnTo>
                    <a:pt x="128" y="30"/>
                  </a:lnTo>
                  <a:lnTo>
                    <a:pt x="133" y="30"/>
                  </a:lnTo>
                  <a:lnTo>
                    <a:pt x="133" y="2"/>
                  </a:lnTo>
                  <a:lnTo>
                    <a:pt x="107" y="2"/>
                  </a:lnTo>
                  <a:lnTo>
                    <a:pt x="107" y="30"/>
                  </a:lnTo>
                  <a:lnTo>
                    <a:pt x="112" y="30"/>
                  </a:lnTo>
                  <a:moveTo>
                    <a:pt x="59" y="30"/>
                  </a:moveTo>
                  <a:lnTo>
                    <a:pt x="59" y="41"/>
                  </a:lnTo>
                  <a:lnTo>
                    <a:pt x="75" y="41"/>
                  </a:lnTo>
                  <a:lnTo>
                    <a:pt x="75" y="30"/>
                  </a:lnTo>
                  <a:lnTo>
                    <a:pt x="80" y="30"/>
                  </a:lnTo>
                  <a:lnTo>
                    <a:pt x="80" y="2"/>
                  </a:lnTo>
                  <a:lnTo>
                    <a:pt x="53" y="2"/>
                  </a:lnTo>
                  <a:lnTo>
                    <a:pt x="53" y="30"/>
                  </a:lnTo>
                  <a:lnTo>
                    <a:pt x="59" y="30"/>
                  </a:lnTo>
                  <a:moveTo>
                    <a:pt x="5" y="30"/>
                  </a:moveTo>
                  <a:lnTo>
                    <a:pt x="5" y="41"/>
                  </a:lnTo>
                  <a:lnTo>
                    <a:pt x="21" y="41"/>
                  </a:lnTo>
                  <a:lnTo>
                    <a:pt x="21" y="30"/>
                  </a:lnTo>
                  <a:lnTo>
                    <a:pt x="26" y="30"/>
                  </a:lnTo>
                  <a:lnTo>
                    <a:pt x="26" y="2"/>
                  </a:lnTo>
                  <a:lnTo>
                    <a:pt x="0" y="2"/>
                  </a:lnTo>
                  <a:lnTo>
                    <a:pt x="0" y="30"/>
                  </a:lnTo>
                  <a:lnTo>
                    <a:pt x="5" y="30"/>
                  </a:lnTo>
                </a:path>
              </a:pathLst>
            </a:custGeom>
            <a:noFill/>
            <a:ln w="1588" cap="rnd">
              <a:solidFill>
                <a:srgbClr val="000000"/>
              </a:solidFill>
              <a:round/>
              <a:headEnd/>
              <a:tailEnd/>
            </a:ln>
          </p:spPr>
          <p:txBody>
            <a:bodyPr/>
            <a:lstStyle/>
            <a:p>
              <a:endParaRPr lang="en-US"/>
            </a:p>
          </p:txBody>
        </p:sp>
        <p:sp>
          <p:nvSpPr>
            <p:cNvPr id="28405" name="Freeform 114"/>
            <p:cNvSpPr>
              <a:spLocks/>
            </p:cNvSpPr>
            <p:nvPr/>
          </p:nvSpPr>
          <p:spPr bwMode="auto">
            <a:xfrm>
              <a:off x="2229" y="2818"/>
              <a:ext cx="782" cy="269"/>
            </a:xfrm>
            <a:custGeom>
              <a:avLst/>
              <a:gdLst>
                <a:gd name="T0" fmla="*/ 21 w 782"/>
                <a:gd name="T1" fmla="*/ 269 h 269"/>
                <a:gd name="T2" fmla="*/ 21 w 782"/>
                <a:gd name="T3" fmla="*/ 247 h 269"/>
                <a:gd name="T4" fmla="*/ 0 w 782"/>
                <a:gd name="T5" fmla="*/ 247 h 269"/>
                <a:gd name="T6" fmla="*/ 0 w 782"/>
                <a:gd name="T7" fmla="*/ 90 h 269"/>
                <a:gd name="T8" fmla="*/ 87 w 782"/>
                <a:gd name="T9" fmla="*/ 0 h 269"/>
                <a:gd name="T10" fmla="*/ 782 w 782"/>
                <a:gd name="T11" fmla="*/ 0 h 269"/>
                <a:gd name="T12" fmla="*/ 782 w 782"/>
                <a:gd name="T13" fmla="*/ 157 h 269"/>
                <a:gd name="T14" fmla="*/ 673 w 782"/>
                <a:gd name="T15" fmla="*/ 269 h 269"/>
                <a:gd name="T16" fmla="*/ 21 w 782"/>
                <a:gd name="T17" fmla="*/ 269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2"/>
                <a:gd name="T28" fmla="*/ 0 h 269"/>
                <a:gd name="T29" fmla="*/ 782 w 782"/>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2" h="269">
                  <a:moveTo>
                    <a:pt x="21" y="269"/>
                  </a:moveTo>
                  <a:lnTo>
                    <a:pt x="21" y="247"/>
                  </a:lnTo>
                  <a:lnTo>
                    <a:pt x="0" y="247"/>
                  </a:lnTo>
                  <a:lnTo>
                    <a:pt x="0" y="90"/>
                  </a:lnTo>
                  <a:lnTo>
                    <a:pt x="87" y="0"/>
                  </a:lnTo>
                  <a:lnTo>
                    <a:pt x="782" y="0"/>
                  </a:lnTo>
                  <a:lnTo>
                    <a:pt x="782" y="157"/>
                  </a:lnTo>
                  <a:lnTo>
                    <a:pt x="673" y="269"/>
                  </a:lnTo>
                  <a:lnTo>
                    <a:pt x="21" y="269"/>
                  </a:lnTo>
                </a:path>
              </a:pathLst>
            </a:custGeom>
            <a:noFill/>
            <a:ln w="11113" cap="rnd">
              <a:solidFill>
                <a:srgbClr val="000000"/>
              </a:solidFill>
              <a:round/>
              <a:headEnd/>
              <a:tailEnd/>
            </a:ln>
          </p:spPr>
          <p:txBody>
            <a:bodyPr/>
            <a:lstStyle/>
            <a:p>
              <a:endParaRPr lang="en-US"/>
            </a:p>
          </p:txBody>
        </p:sp>
        <p:sp>
          <p:nvSpPr>
            <p:cNvPr id="28406" name="Rectangle 115"/>
            <p:cNvSpPr>
              <a:spLocks noChangeArrowheads="1"/>
            </p:cNvSpPr>
            <p:nvPr/>
          </p:nvSpPr>
          <p:spPr bwMode="auto">
            <a:xfrm>
              <a:off x="2217" y="2956"/>
              <a:ext cx="776" cy="349"/>
            </a:xfrm>
            <a:prstGeom prst="rect">
              <a:avLst/>
            </a:prstGeom>
            <a:noFill/>
            <a:ln w="9525">
              <a:noFill/>
              <a:miter lim="800000"/>
              <a:headEnd/>
              <a:tailEnd/>
            </a:ln>
          </p:spPr>
          <p:txBody>
            <a:bodyPr wrap="none" lIns="0" tIns="0" rIns="0" bIns="0">
              <a:spAutoFit/>
            </a:bodyPr>
            <a:lstStyle/>
            <a:p>
              <a:r>
                <a:rPr lang="en-US" sz="1800" b="0" dirty="0">
                  <a:latin typeface="Arial" charset="0"/>
                </a:rPr>
                <a:t/>
              </a:r>
              <a:br>
                <a:rPr lang="en-US" sz="1800" b="0" dirty="0">
                  <a:latin typeface="Arial" charset="0"/>
                </a:rPr>
              </a:br>
              <a:r>
                <a:rPr lang="en-US" sz="1800" b="0" dirty="0" smtClean="0">
                  <a:latin typeface="Arial" charset="0"/>
                </a:rPr>
                <a:t>VMnet3 SW</a:t>
              </a:r>
              <a:endParaRPr lang="en-US" sz="1800" dirty="0"/>
            </a:p>
          </p:txBody>
        </p:sp>
      </p:grpSp>
      <p:sp>
        <p:nvSpPr>
          <p:cNvPr id="27698" name="Rectangle 116"/>
          <p:cNvSpPr>
            <a:spLocks noChangeArrowheads="1"/>
          </p:cNvSpPr>
          <p:nvPr/>
        </p:nvSpPr>
        <p:spPr bwMode="auto">
          <a:xfrm>
            <a:off x="3503613" y="3187700"/>
            <a:ext cx="117475" cy="990600"/>
          </a:xfrm>
          <a:prstGeom prst="rect">
            <a:avLst/>
          </a:prstGeom>
          <a:solidFill>
            <a:srgbClr val="FFFF00"/>
          </a:solidFill>
          <a:ln w="9525">
            <a:noFill/>
            <a:miter lim="800000"/>
            <a:headEnd/>
            <a:tailEnd/>
          </a:ln>
        </p:spPr>
        <p:txBody>
          <a:bodyPr/>
          <a:lstStyle/>
          <a:p>
            <a:endParaRPr lang="en-US"/>
          </a:p>
        </p:txBody>
      </p:sp>
      <p:sp>
        <p:nvSpPr>
          <p:cNvPr id="27699" name="Rectangle 117"/>
          <p:cNvSpPr>
            <a:spLocks noChangeArrowheads="1"/>
          </p:cNvSpPr>
          <p:nvPr/>
        </p:nvSpPr>
        <p:spPr bwMode="auto">
          <a:xfrm>
            <a:off x="3503613" y="3187700"/>
            <a:ext cx="117475" cy="990600"/>
          </a:xfrm>
          <a:prstGeom prst="rect">
            <a:avLst/>
          </a:prstGeom>
          <a:noFill/>
          <a:ln w="11113" cap="rnd">
            <a:solidFill>
              <a:srgbClr val="000000"/>
            </a:solidFill>
            <a:round/>
            <a:headEnd/>
            <a:tailEnd/>
          </a:ln>
        </p:spPr>
        <p:txBody>
          <a:bodyPr/>
          <a:lstStyle/>
          <a:p>
            <a:endParaRPr lang="en-US"/>
          </a:p>
        </p:txBody>
      </p:sp>
      <p:sp>
        <p:nvSpPr>
          <p:cNvPr id="27700" name="Rectangle 118"/>
          <p:cNvSpPr>
            <a:spLocks noChangeArrowheads="1"/>
          </p:cNvSpPr>
          <p:nvPr/>
        </p:nvSpPr>
        <p:spPr bwMode="auto">
          <a:xfrm>
            <a:off x="4232275" y="3162300"/>
            <a:ext cx="119063" cy="893763"/>
          </a:xfrm>
          <a:prstGeom prst="rect">
            <a:avLst/>
          </a:prstGeom>
          <a:solidFill>
            <a:srgbClr val="FFFF00"/>
          </a:solidFill>
          <a:ln w="9525">
            <a:noFill/>
            <a:miter lim="800000"/>
            <a:headEnd/>
            <a:tailEnd/>
          </a:ln>
        </p:spPr>
        <p:txBody>
          <a:bodyPr/>
          <a:lstStyle/>
          <a:p>
            <a:endParaRPr lang="en-US"/>
          </a:p>
        </p:txBody>
      </p:sp>
      <p:sp>
        <p:nvSpPr>
          <p:cNvPr id="27701" name="Rectangle 119"/>
          <p:cNvSpPr>
            <a:spLocks noChangeArrowheads="1"/>
          </p:cNvSpPr>
          <p:nvPr/>
        </p:nvSpPr>
        <p:spPr bwMode="auto">
          <a:xfrm>
            <a:off x="4232275" y="3162300"/>
            <a:ext cx="119063" cy="893763"/>
          </a:xfrm>
          <a:prstGeom prst="rect">
            <a:avLst/>
          </a:prstGeom>
          <a:noFill/>
          <a:ln w="11113" cap="rnd">
            <a:solidFill>
              <a:srgbClr val="000000"/>
            </a:solidFill>
            <a:round/>
            <a:headEnd/>
            <a:tailEnd/>
          </a:ln>
        </p:spPr>
        <p:txBody>
          <a:bodyPr/>
          <a:lstStyle/>
          <a:p>
            <a:endParaRPr lang="en-US"/>
          </a:p>
        </p:txBody>
      </p:sp>
      <p:sp>
        <p:nvSpPr>
          <p:cNvPr id="27702" name="Rectangle 120"/>
          <p:cNvSpPr>
            <a:spLocks noChangeArrowheads="1"/>
          </p:cNvSpPr>
          <p:nvPr/>
        </p:nvSpPr>
        <p:spPr bwMode="auto">
          <a:xfrm>
            <a:off x="4962525" y="3154363"/>
            <a:ext cx="117475" cy="990600"/>
          </a:xfrm>
          <a:prstGeom prst="rect">
            <a:avLst/>
          </a:prstGeom>
          <a:solidFill>
            <a:srgbClr val="FFFF00"/>
          </a:solidFill>
          <a:ln w="9525">
            <a:noFill/>
            <a:miter lim="800000"/>
            <a:headEnd/>
            <a:tailEnd/>
          </a:ln>
        </p:spPr>
        <p:txBody>
          <a:bodyPr/>
          <a:lstStyle/>
          <a:p>
            <a:endParaRPr lang="en-US"/>
          </a:p>
        </p:txBody>
      </p:sp>
      <p:sp>
        <p:nvSpPr>
          <p:cNvPr id="27703" name="Rectangle 121"/>
          <p:cNvSpPr>
            <a:spLocks noChangeArrowheads="1"/>
          </p:cNvSpPr>
          <p:nvPr/>
        </p:nvSpPr>
        <p:spPr bwMode="auto">
          <a:xfrm>
            <a:off x="4962525" y="3154363"/>
            <a:ext cx="117475" cy="990600"/>
          </a:xfrm>
          <a:prstGeom prst="rect">
            <a:avLst/>
          </a:prstGeom>
          <a:noFill/>
          <a:ln w="11113" cap="rnd">
            <a:solidFill>
              <a:srgbClr val="000000"/>
            </a:solidFill>
            <a:round/>
            <a:headEnd/>
            <a:tailEnd/>
          </a:ln>
        </p:spPr>
        <p:txBody>
          <a:bodyPr/>
          <a:lstStyle/>
          <a:p>
            <a:endParaRPr lang="en-US"/>
          </a:p>
        </p:txBody>
      </p:sp>
      <p:grpSp>
        <p:nvGrpSpPr>
          <p:cNvPr id="4" name="Group 122"/>
          <p:cNvGrpSpPr>
            <a:grpSpLocks/>
          </p:cNvGrpSpPr>
          <p:nvPr/>
        </p:nvGrpSpPr>
        <p:grpSpPr bwMode="auto">
          <a:xfrm>
            <a:off x="3463925" y="2511425"/>
            <a:ext cx="315913" cy="731838"/>
            <a:chOff x="2182" y="1582"/>
            <a:chExt cx="199" cy="461"/>
          </a:xfrm>
        </p:grpSpPr>
        <p:sp>
          <p:nvSpPr>
            <p:cNvPr id="28310" name="Freeform 123"/>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28311" name="Freeform 124"/>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8312" name="Freeform 12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8313" name="Freeform 126"/>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8314" name="Rectangle 127"/>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28315" name="Rectangle 128"/>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28316" name="Picture 129"/>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28317" name="Picture 130"/>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28318" name="Rectangle 131"/>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28319" name="Freeform 132"/>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8320" name="Rectangle 133"/>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28321" name="Rectangle 134"/>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28322" name="Rectangle 135"/>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28323" name="Rectangle 136"/>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28324" name="Rectangle 137"/>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28325" name="Rectangle 138"/>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28326" name="Rectangle 139"/>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28327" name="Picture 140"/>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28328" name="Picture 141"/>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28329" name="Picture 142"/>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28330" name="Picture 143"/>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28331" name="Picture 144"/>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28332" name="Rectangle 145"/>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28333" name="Picture 146"/>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28334" name="Rectangle 147"/>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28335" name="Picture 148"/>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28336" name="Picture 149"/>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28337" name="Freeform 150"/>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8338" name="Rectangle 151"/>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28339" name="Rectangle 152"/>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28340" name="Picture 153"/>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28341" name="Picture 154"/>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28342" name="Freeform 155"/>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28343" name="Picture 156"/>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28344" name="Picture 157"/>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28345" name="Freeform 158"/>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8346" name="Freeform 159"/>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8347" name="Rectangle 160"/>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28348" name="Rectangle 161"/>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28349" name="Rectangle 162"/>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28350" name="Rectangle 163"/>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28351" name="Rectangle 164"/>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28352" name="Rectangle 165"/>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28353" name="Rectangle 166"/>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28354" name="Rectangle 167"/>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28355" name="Rectangle 168"/>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28356" name="Rectangle 169"/>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28357" name="Freeform 170"/>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27705" name="Rectangle 171"/>
          <p:cNvSpPr>
            <a:spLocks noChangeArrowheads="1"/>
          </p:cNvSpPr>
          <p:nvPr/>
        </p:nvSpPr>
        <p:spPr bwMode="auto">
          <a:xfrm>
            <a:off x="3400425" y="3268663"/>
            <a:ext cx="4826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DNS</a:t>
            </a:r>
            <a:endParaRPr lang="en-US" sz="1800">
              <a:solidFill>
                <a:schemeClr val="accent2"/>
              </a:solidFill>
            </a:endParaRPr>
          </a:p>
        </p:txBody>
      </p:sp>
      <p:sp>
        <p:nvSpPr>
          <p:cNvPr id="27706" name="Rectangle 172"/>
          <p:cNvSpPr>
            <a:spLocks noChangeArrowheads="1"/>
          </p:cNvSpPr>
          <p:nvPr/>
        </p:nvSpPr>
        <p:spPr bwMode="auto">
          <a:xfrm>
            <a:off x="3298825" y="3509963"/>
            <a:ext cx="6731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Server</a:t>
            </a:r>
            <a:endParaRPr lang="en-US" sz="1800">
              <a:solidFill>
                <a:schemeClr val="accent2"/>
              </a:solidFill>
            </a:endParaRPr>
          </a:p>
        </p:txBody>
      </p:sp>
      <p:sp>
        <p:nvSpPr>
          <p:cNvPr id="27707" name="Rectangle 173"/>
          <p:cNvSpPr>
            <a:spLocks noChangeArrowheads="1"/>
          </p:cNvSpPr>
          <p:nvPr/>
        </p:nvSpPr>
        <p:spPr bwMode="auto">
          <a:xfrm>
            <a:off x="4933950" y="2840038"/>
            <a:ext cx="134938" cy="33337"/>
          </a:xfrm>
          <a:prstGeom prst="rect">
            <a:avLst/>
          </a:prstGeom>
          <a:noFill/>
          <a:ln w="1588" cap="rnd">
            <a:solidFill>
              <a:srgbClr val="000000"/>
            </a:solidFill>
            <a:round/>
            <a:headEnd/>
            <a:tailEnd/>
          </a:ln>
        </p:spPr>
        <p:txBody>
          <a:bodyPr/>
          <a:lstStyle/>
          <a:p>
            <a:endParaRPr lang="en-US"/>
          </a:p>
        </p:txBody>
      </p:sp>
      <p:sp>
        <p:nvSpPr>
          <p:cNvPr id="27708" name="Rectangle 174"/>
          <p:cNvSpPr>
            <a:spLocks noChangeArrowheads="1"/>
          </p:cNvSpPr>
          <p:nvPr/>
        </p:nvSpPr>
        <p:spPr bwMode="auto">
          <a:xfrm>
            <a:off x="4933950" y="2789238"/>
            <a:ext cx="134938" cy="33337"/>
          </a:xfrm>
          <a:prstGeom prst="rect">
            <a:avLst/>
          </a:prstGeom>
          <a:noFill/>
          <a:ln w="1588" cap="rnd">
            <a:solidFill>
              <a:srgbClr val="000000"/>
            </a:solidFill>
            <a:round/>
            <a:headEnd/>
            <a:tailEnd/>
          </a:ln>
        </p:spPr>
        <p:txBody>
          <a:bodyPr/>
          <a:lstStyle/>
          <a:p>
            <a:endParaRPr lang="en-US"/>
          </a:p>
        </p:txBody>
      </p:sp>
      <p:sp>
        <p:nvSpPr>
          <p:cNvPr id="27709" name="Rectangle 175"/>
          <p:cNvSpPr>
            <a:spLocks noChangeArrowheads="1"/>
          </p:cNvSpPr>
          <p:nvPr/>
        </p:nvSpPr>
        <p:spPr bwMode="auto">
          <a:xfrm>
            <a:off x="4933950" y="2717800"/>
            <a:ext cx="134938" cy="55563"/>
          </a:xfrm>
          <a:prstGeom prst="rect">
            <a:avLst/>
          </a:prstGeom>
          <a:noFill/>
          <a:ln w="1588" cap="rnd">
            <a:solidFill>
              <a:srgbClr val="000000"/>
            </a:solidFill>
            <a:round/>
            <a:headEnd/>
            <a:tailEnd/>
          </a:ln>
        </p:spPr>
        <p:txBody>
          <a:bodyPr/>
          <a:lstStyle/>
          <a:p>
            <a:endParaRPr lang="en-US"/>
          </a:p>
        </p:txBody>
      </p:sp>
      <p:sp>
        <p:nvSpPr>
          <p:cNvPr id="27710" name="Rectangle 176"/>
          <p:cNvSpPr>
            <a:spLocks noChangeArrowheads="1"/>
          </p:cNvSpPr>
          <p:nvPr/>
        </p:nvSpPr>
        <p:spPr bwMode="auto">
          <a:xfrm>
            <a:off x="4933950" y="2643188"/>
            <a:ext cx="134938" cy="55562"/>
          </a:xfrm>
          <a:prstGeom prst="rect">
            <a:avLst/>
          </a:prstGeom>
          <a:noFill/>
          <a:ln w="1588" cap="rnd">
            <a:solidFill>
              <a:srgbClr val="000000"/>
            </a:solidFill>
            <a:round/>
            <a:headEnd/>
            <a:tailEnd/>
          </a:ln>
        </p:spPr>
        <p:txBody>
          <a:bodyPr/>
          <a:lstStyle/>
          <a:p>
            <a:endParaRPr lang="en-US"/>
          </a:p>
        </p:txBody>
      </p:sp>
      <p:sp>
        <p:nvSpPr>
          <p:cNvPr id="27711" name="Rectangle 177"/>
          <p:cNvSpPr>
            <a:spLocks noChangeArrowheads="1"/>
          </p:cNvSpPr>
          <p:nvPr/>
        </p:nvSpPr>
        <p:spPr bwMode="auto">
          <a:xfrm>
            <a:off x="4894263" y="3227388"/>
            <a:ext cx="215900" cy="15875"/>
          </a:xfrm>
          <a:prstGeom prst="rect">
            <a:avLst/>
          </a:prstGeom>
          <a:solidFill>
            <a:srgbClr val="9A9A9A"/>
          </a:solidFill>
          <a:ln w="9525">
            <a:noFill/>
            <a:miter lim="800000"/>
            <a:headEnd/>
            <a:tailEnd/>
          </a:ln>
        </p:spPr>
        <p:txBody>
          <a:bodyPr/>
          <a:lstStyle/>
          <a:p>
            <a:endParaRPr lang="en-US"/>
          </a:p>
        </p:txBody>
      </p:sp>
      <p:pic>
        <p:nvPicPr>
          <p:cNvPr id="27712" name="Picture 178"/>
          <p:cNvPicPr>
            <a:picLocks noChangeAspect="1" noChangeArrowheads="1"/>
          </p:cNvPicPr>
          <p:nvPr/>
        </p:nvPicPr>
        <p:blipFill>
          <a:blip r:embed="rId65" cstate="print"/>
          <a:srcRect/>
          <a:stretch>
            <a:fillRect/>
          </a:stretch>
        </p:blipFill>
        <p:spPr bwMode="auto">
          <a:xfrm>
            <a:off x="4983163" y="3040063"/>
            <a:ext cx="38100" cy="38100"/>
          </a:xfrm>
          <a:prstGeom prst="rect">
            <a:avLst/>
          </a:prstGeom>
          <a:noFill/>
          <a:ln w="9525">
            <a:noFill/>
            <a:miter lim="800000"/>
            <a:headEnd/>
            <a:tailEnd/>
          </a:ln>
        </p:spPr>
      </p:pic>
      <p:pic>
        <p:nvPicPr>
          <p:cNvPr id="27713" name="Picture 179"/>
          <p:cNvPicPr>
            <a:picLocks noChangeAspect="1" noChangeArrowheads="1"/>
          </p:cNvPicPr>
          <p:nvPr/>
        </p:nvPicPr>
        <p:blipFill>
          <a:blip r:embed="rId66" cstate="print"/>
          <a:srcRect/>
          <a:stretch>
            <a:fillRect/>
          </a:stretch>
        </p:blipFill>
        <p:spPr bwMode="auto">
          <a:xfrm>
            <a:off x="4983163" y="3052763"/>
            <a:ext cx="25400" cy="25400"/>
          </a:xfrm>
          <a:prstGeom prst="rect">
            <a:avLst/>
          </a:prstGeom>
          <a:noFill/>
          <a:ln w="9525">
            <a:noFill/>
            <a:miter lim="800000"/>
            <a:headEnd/>
            <a:tailEnd/>
          </a:ln>
        </p:spPr>
      </p:pic>
      <p:pic>
        <p:nvPicPr>
          <p:cNvPr id="27714" name="Picture 180"/>
          <p:cNvPicPr>
            <a:picLocks noChangeAspect="1" noChangeArrowheads="1"/>
          </p:cNvPicPr>
          <p:nvPr/>
        </p:nvPicPr>
        <p:blipFill>
          <a:blip r:embed="rId67" cstate="print"/>
          <a:srcRect/>
          <a:stretch>
            <a:fillRect/>
          </a:stretch>
        </p:blipFill>
        <p:spPr bwMode="auto">
          <a:xfrm>
            <a:off x="4983163" y="3052763"/>
            <a:ext cx="25400" cy="25400"/>
          </a:xfrm>
          <a:prstGeom prst="rect">
            <a:avLst/>
          </a:prstGeom>
          <a:noFill/>
          <a:ln w="9525">
            <a:noFill/>
            <a:miter lim="800000"/>
            <a:headEnd/>
            <a:tailEnd/>
          </a:ln>
        </p:spPr>
      </p:pic>
      <p:pic>
        <p:nvPicPr>
          <p:cNvPr id="27715" name="Picture 181"/>
          <p:cNvPicPr>
            <a:picLocks noChangeAspect="1" noChangeArrowheads="1"/>
          </p:cNvPicPr>
          <p:nvPr/>
        </p:nvPicPr>
        <p:blipFill>
          <a:blip r:embed="rId68" cstate="print"/>
          <a:srcRect/>
          <a:stretch>
            <a:fillRect/>
          </a:stretch>
        </p:blipFill>
        <p:spPr bwMode="auto">
          <a:xfrm>
            <a:off x="4983163" y="3090863"/>
            <a:ext cx="25400" cy="25400"/>
          </a:xfrm>
          <a:prstGeom prst="rect">
            <a:avLst/>
          </a:prstGeom>
          <a:noFill/>
          <a:ln w="9525">
            <a:noFill/>
            <a:miter lim="800000"/>
            <a:headEnd/>
            <a:tailEnd/>
          </a:ln>
        </p:spPr>
      </p:pic>
      <p:pic>
        <p:nvPicPr>
          <p:cNvPr id="27716" name="Picture 182"/>
          <p:cNvPicPr>
            <a:picLocks noChangeAspect="1" noChangeArrowheads="1"/>
          </p:cNvPicPr>
          <p:nvPr/>
        </p:nvPicPr>
        <p:blipFill>
          <a:blip r:embed="rId69" cstate="print"/>
          <a:srcRect/>
          <a:stretch>
            <a:fillRect/>
          </a:stretch>
        </p:blipFill>
        <p:spPr bwMode="auto">
          <a:xfrm>
            <a:off x="4983163" y="3090863"/>
            <a:ext cx="25400" cy="25400"/>
          </a:xfrm>
          <a:prstGeom prst="rect">
            <a:avLst/>
          </a:prstGeom>
          <a:noFill/>
          <a:ln w="9525">
            <a:noFill/>
            <a:miter lim="800000"/>
            <a:headEnd/>
            <a:tailEnd/>
          </a:ln>
        </p:spPr>
      </p:pic>
      <p:sp>
        <p:nvSpPr>
          <p:cNvPr id="27717" name="Rectangle 183"/>
          <p:cNvSpPr>
            <a:spLocks noChangeArrowheads="1"/>
          </p:cNvSpPr>
          <p:nvPr/>
        </p:nvSpPr>
        <p:spPr bwMode="auto">
          <a:xfrm>
            <a:off x="4967288" y="2671763"/>
            <a:ext cx="20637" cy="4762"/>
          </a:xfrm>
          <a:prstGeom prst="rect">
            <a:avLst/>
          </a:prstGeom>
          <a:solidFill>
            <a:srgbClr val="9A9A9A"/>
          </a:solidFill>
          <a:ln w="9525">
            <a:noFill/>
            <a:miter lim="800000"/>
            <a:headEnd/>
            <a:tailEnd/>
          </a:ln>
        </p:spPr>
        <p:txBody>
          <a:bodyPr/>
          <a:lstStyle/>
          <a:p>
            <a:endParaRPr lang="en-US"/>
          </a:p>
        </p:txBody>
      </p:sp>
      <p:pic>
        <p:nvPicPr>
          <p:cNvPr id="27718" name="Picture 184"/>
          <p:cNvPicPr>
            <a:picLocks noChangeAspect="1" noChangeArrowheads="1"/>
          </p:cNvPicPr>
          <p:nvPr/>
        </p:nvPicPr>
        <p:blipFill>
          <a:blip r:embed="rId58"/>
          <a:srcRect/>
          <a:stretch>
            <a:fillRect/>
          </a:stretch>
        </p:blipFill>
        <p:spPr bwMode="auto">
          <a:xfrm>
            <a:off x="4945063" y="2646363"/>
            <a:ext cx="114300" cy="12700"/>
          </a:xfrm>
          <a:prstGeom prst="rect">
            <a:avLst/>
          </a:prstGeom>
          <a:noFill/>
          <a:ln w="9525">
            <a:noFill/>
            <a:miter lim="800000"/>
            <a:headEnd/>
            <a:tailEnd/>
          </a:ln>
        </p:spPr>
      </p:pic>
      <p:sp>
        <p:nvSpPr>
          <p:cNvPr id="27719" name="Rectangle 185"/>
          <p:cNvSpPr>
            <a:spLocks noChangeArrowheads="1"/>
          </p:cNvSpPr>
          <p:nvPr/>
        </p:nvSpPr>
        <p:spPr bwMode="auto">
          <a:xfrm>
            <a:off x="4945063" y="2654300"/>
            <a:ext cx="114300" cy="9525"/>
          </a:xfrm>
          <a:prstGeom prst="rect">
            <a:avLst/>
          </a:prstGeom>
          <a:noFill/>
          <a:ln w="1588" cap="rnd">
            <a:solidFill>
              <a:srgbClr val="000000"/>
            </a:solidFill>
            <a:round/>
            <a:headEnd/>
            <a:tailEnd/>
          </a:ln>
        </p:spPr>
        <p:txBody>
          <a:bodyPr/>
          <a:lstStyle/>
          <a:p>
            <a:endParaRPr lang="en-US"/>
          </a:p>
        </p:txBody>
      </p:sp>
      <p:pic>
        <p:nvPicPr>
          <p:cNvPr id="27720" name="Picture 186"/>
          <p:cNvPicPr>
            <a:picLocks noChangeAspect="1" noChangeArrowheads="1"/>
          </p:cNvPicPr>
          <p:nvPr/>
        </p:nvPicPr>
        <p:blipFill>
          <a:blip r:embed="rId70" cstate="print"/>
          <a:srcRect/>
          <a:stretch>
            <a:fillRect/>
          </a:stretch>
        </p:blipFill>
        <p:spPr bwMode="auto">
          <a:xfrm>
            <a:off x="4932363" y="2722563"/>
            <a:ext cx="114300" cy="25400"/>
          </a:xfrm>
          <a:prstGeom prst="rect">
            <a:avLst/>
          </a:prstGeom>
          <a:noFill/>
          <a:ln w="9525">
            <a:noFill/>
            <a:miter lim="800000"/>
            <a:headEnd/>
            <a:tailEnd/>
          </a:ln>
        </p:spPr>
      </p:pic>
      <p:pic>
        <p:nvPicPr>
          <p:cNvPr id="27721" name="Picture 187"/>
          <p:cNvPicPr>
            <a:picLocks noChangeAspect="1" noChangeArrowheads="1"/>
          </p:cNvPicPr>
          <p:nvPr/>
        </p:nvPicPr>
        <p:blipFill>
          <a:blip r:embed="rId71" cstate="print"/>
          <a:srcRect/>
          <a:stretch>
            <a:fillRect/>
          </a:stretch>
        </p:blipFill>
        <p:spPr bwMode="auto">
          <a:xfrm>
            <a:off x="4932363" y="2722563"/>
            <a:ext cx="114300" cy="25400"/>
          </a:xfrm>
          <a:prstGeom prst="rect">
            <a:avLst/>
          </a:prstGeom>
          <a:noFill/>
          <a:ln w="9525">
            <a:noFill/>
            <a:miter lim="800000"/>
            <a:headEnd/>
            <a:tailEnd/>
          </a:ln>
        </p:spPr>
      </p:pic>
      <p:sp>
        <p:nvSpPr>
          <p:cNvPr id="27722" name="Freeform 188"/>
          <p:cNvSpPr>
            <a:spLocks/>
          </p:cNvSpPr>
          <p:nvPr/>
        </p:nvSpPr>
        <p:spPr bwMode="auto">
          <a:xfrm>
            <a:off x="4941888" y="2730500"/>
            <a:ext cx="114300" cy="22225"/>
          </a:xfrm>
          <a:custGeom>
            <a:avLst/>
            <a:gdLst>
              <a:gd name="T0" fmla="*/ 0 w 144"/>
              <a:gd name="T1" fmla="*/ 6 h 28"/>
              <a:gd name="T2" fmla="*/ 39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5" y="0"/>
                  <a:pt x="92"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7723" name="Rectangle 189"/>
          <p:cNvSpPr>
            <a:spLocks noChangeArrowheads="1"/>
          </p:cNvSpPr>
          <p:nvPr/>
        </p:nvSpPr>
        <p:spPr bwMode="auto">
          <a:xfrm>
            <a:off x="4948238" y="2741613"/>
            <a:ext cx="103187" cy="4762"/>
          </a:xfrm>
          <a:prstGeom prst="rect">
            <a:avLst/>
          </a:prstGeom>
          <a:solidFill>
            <a:srgbClr val="DBDAC6"/>
          </a:solidFill>
          <a:ln w="9525">
            <a:noFill/>
            <a:miter lim="800000"/>
            <a:headEnd/>
            <a:tailEnd/>
          </a:ln>
        </p:spPr>
        <p:txBody>
          <a:bodyPr/>
          <a:lstStyle/>
          <a:p>
            <a:endParaRPr lang="en-US"/>
          </a:p>
        </p:txBody>
      </p:sp>
      <p:sp>
        <p:nvSpPr>
          <p:cNvPr id="27724" name="Rectangle 190"/>
          <p:cNvSpPr>
            <a:spLocks noChangeArrowheads="1"/>
          </p:cNvSpPr>
          <p:nvPr/>
        </p:nvSpPr>
        <p:spPr bwMode="auto">
          <a:xfrm>
            <a:off x="4948238" y="2741613"/>
            <a:ext cx="103187" cy="4762"/>
          </a:xfrm>
          <a:prstGeom prst="rect">
            <a:avLst/>
          </a:prstGeom>
          <a:noFill/>
          <a:ln w="1588" cap="rnd">
            <a:solidFill>
              <a:srgbClr val="000000"/>
            </a:solidFill>
            <a:round/>
            <a:headEnd/>
            <a:tailEnd/>
          </a:ln>
        </p:spPr>
        <p:txBody>
          <a:bodyPr/>
          <a:lstStyle/>
          <a:p>
            <a:endParaRPr lang="en-US"/>
          </a:p>
        </p:txBody>
      </p:sp>
      <p:pic>
        <p:nvPicPr>
          <p:cNvPr id="27725" name="Picture 191"/>
          <p:cNvPicPr>
            <a:picLocks noChangeAspect="1" noChangeArrowheads="1"/>
          </p:cNvPicPr>
          <p:nvPr/>
        </p:nvPicPr>
        <p:blipFill>
          <a:blip r:embed="rId72" cstate="print"/>
          <a:srcRect/>
          <a:stretch>
            <a:fillRect/>
          </a:stretch>
        </p:blipFill>
        <p:spPr bwMode="auto">
          <a:xfrm>
            <a:off x="4932363" y="2786063"/>
            <a:ext cx="127000" cy="25400"/>
          </a:xfrm>
          <a:prstGeom prst="rect">
            <a:avLst/>
          </a:prstGeom>
          <a:noFill/>
          <a:ln w="9525">
            <a:noFill/>
            <a:miter lim="800000"/>
            <a:headEnd/>
            <a:tailEnd/>
          </a:ln>
        </p:spPr>
      </p:pic>
      <p:pic>
        <p:nvPicPr>
          <p:cNvPr id="27726" name="Picture 192"/>
          <p:cNvPicPr>
            <a:picLocks noChangeAspect="1" noChangeArrowheads="1"/>
          </p:cNvPicPr>
          <p:nvPr/>
        </p:nvPicPr>
        <p:blipFill>
          <a:blip r:embed="rId73" cstate="print"/>
          <a:srcRect/>
          <a:stretch>
            <a:fillRect/>
          </a:stretch>
        </p:blipFill>
        <p:spPr bwMode="auto">
          <a:xfrm>
            <a:off x="4932363" y="2786063"/>
            <a:ext cx="127000" cy="25400"/>
          </a:xfrm>
          <a:prstGeom prst="rect">
            <a:avLst/>
          </a:prstGeom>
          <a:noFill/>
          <a:ln w="9525">
            <a:noFill/>
            <a:miter lim="800000"/>
            <a:headEnd/>
            <a:tailEnd/>
          </a:ln>
        </p:spPr>
      </p:pic>
      <p:sp>
        <p:nvSpPr>
          <p:cNvPr id="27727" name="Freeform 193"/>
          <p:cNvSpPr>
            <a:spLocks/>
          </p:cNvSpPr>
          <p:nvPr/>
        </p:nvSpPr>
        <p:spPr bwMode="auto">
          <a:xfrm>
            <a:off x="4943475" y="2794000"/>
            <a:ext cx="117475" cy="19050"/>
          </a:xfrm>
          <a:custGeom>
            <a:avLst/>
            <a:gdLst>
              <a:gd name="T0" fmla="*/ 0 w 149"/>
              <a:gd name="T1" fmla="*/ 18 h 23"/>
              <a:gd name="T2" fmla="*/ 0 w 149"/>
              <a:gd name="T3" fmla="*/ 6 h 23"/>
              <a:gd name="T4" fmla="*/ 47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7 w 149"/>
              <a:gd name="T17" fmla="*/ 18 h 23"/>
              <a:gd name="T18" fmla="*/ 47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7" y="6"/>
                </a:lnTo>
                <a:cubicBezTo>
                  <a:pt x="64" y="0"/>
                  <a:pt x="84" y="0"/>
                  <a:pt x="101" y="6"/>
                </a:cubicBezTo>
                <a:lnTo>
                  <a:pt x="149" y="6"/>
                </a:lnTo>
                <a:lnTo>
                  <a:pt x="149" y="18"/>
                </a:lnTo>
                <a:lnTo>
                  <a:pt x="101" y="18"/>
                </a:lnTo>
                <a:cubicBezTo>
                  <a:pt x="84" y="23"/>
                  <a:pt x="64" y="23"/>
                  <a:pt x="47" y="18"/>
                </a:cubicBezTo>
                <a:lnTo>
                  <a:pt x="0" y="18"/>
                </a:lnTo>
              </a:path>
            </a:pathLst>
          </a:custGeom>
          <a:noFill/>
          <a:ln w="1588" cap="rnd">
            <a:solidFill>
              <a:srgbClr val="000000"/>
            </a:solidFill>
            <a:round/>
            <a:headEnd/>
            <a:tailEnd/>
          </a:ln>
        </p:spPr>
        <p:txBody>
          <a:bodyPr/>
          <a:lstStyle/>
          <a:p>
            <a:endParaRPr lang="en-US"/>
          </a:p>
        </p:txBody>
      </p:sp>
      <p:pic>
        <p:nvPicPr>
          <p:cNvPr id="27728" name="Picture 194"/>
          <p:cNvPicPr>
            <a:picLocks noChangeAspect="1" noChangeArrowheads="1"/>
          </p:cNvPicPr>
          <p:nvPr/>
        </p:nvPicPr>
        <p:blipFill>
          <a:blip r:embed="rId74" cstate="print"/>
          <a:srcRect/>
          <a:stretch>
            <a:fillRect/>
          </a:stretch>
        </p:blipFill>
        <p:spPr bwMode="auto">
          <a:xfrm>
            <a:off x="4995863" y="2659063"/>
            <a:ext cx="63500" cy="152400"/>
          </a:xfrm>
          <a:prstGeom prst="rect">
            <a:avLst/>
          </a:prstGeom>
          <a:noFill/>
          <a:ln w="9525">
            <a:noFill/>
            <a:miter lim="800000"/>
            <a:headEnd/>
            <a:tailEnd/>
          </a:ln>
        </p:spPr>
      </p:pic>
      <p:pic>
        <p:nvPicPr>
          <p:cNvPr id="27729" name="Picture 195"/>
          <p:cNvPicPr>
            <a:picLocks noChangeAspect="1" noChangeArrowheads="1"/>
          </p:cNvPicPr>
          <p:nvPr/>
        </p:nvPicPr>
        <p:blipFill>
          <a:blip r:embed="rId75" cstate="print"/>
          <a:srcRect/>
          <a:stretch>
            <a:fillRect/>
          </a:stretch>
        </p:blipFill>
        <p:spPr bwMode="auto">
          <a:xfrm>
            <a:off x="4995863" y="2659063"/>
            <a:ext cx="63500" cy="152400"/>
          </a:xfrm>
          <a:prstGeom prst="rect">
            <a:avLst/>
          </a:prstGeom>
          <a:noFill/>
          <a:ln w="9525">
            <a:noFill/>
            <a:miter lim="800000"/>
            <a:headEnd/>
            <a:tailEnd/>
          </a:ln>
        </p:spPr>
      </p:pic>
      <p:sp>
        <p:nvSpPr>
          <p:cNvPr id="27730" name="Freeform 196"/>
          <p:cNvSpPr>
            <a:spLocks noEditPoints="1"/>
          </p:cNvSpPr>
          <p:nvPr/>
        </p:nvSpPr>
        <p:spPr bwMode="auto">
          <a:xfrm>
            <a:off x="5002213" y="2670175"/>
            <a:ext cx="58737" cy="149225"/>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6 w 37"/>
              <a:gd name="T21" fmla="*/ 0 h 94"/>
              <a:gd name="T22" fmla="*/ 6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6" y="0"/>
                </a:lnTo>
                <a:lnTo>
                  <a:pt x="6"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7731" name="Freeform 197"/>
          <p:cNvSpPr>
            <a:spLocks noEditPoints="1"/>
          </p:cNvSpPr>
          <p:nvPr/>
        </p:nvSpPr>
        <p:spPr bwMode="auto">
          <a:xfrm>
            <a:off x="4943475" y="2671763"/>
            <a:ext cx="11113" cy="88900"/>
          </a:xfrm>
          <a:custGeom>
            <a:avLst/>
            <a:gdLst>
              <a:gd name="T0" fmla="*/ 1 w 7"/>
              <a:gd name="T1" fmla="*/ 0 h 56"/>
              <a:gd name="T2" fmla="*/ 7 w 7"/>
              <a:gd name="T3" fmla="*/ 0 h 56"/>
              <a:gd name="T4" fmla="*/ 0 w 7"/>
              <a:gd name="T5" fmla="*/ 56 h 56"/>
              <a:gd name="T6" fmla="*/ 6 w 7"/>
              <a:gd name="T7" fmla="*/ 56 h 56"/>
              <a:gd name="T8" fmla="*/ 0 60000 65536"/>
              <a:gd name="T9" fmla="*/ 0 60000 65536"/>
              <a:gd name="T10" fmla="*/ 0 60000 65536"/>
              <a:gd name="T11" fmla="*/ 0 60000 65536"/>
              <a:gd name="T12" fmla="*/ 0 w 7"/>
              <a:gd name="T13" fmla="*/ 0 h 56"/>
              <a:gd name="T14" fmla="*/ 7 w 7"/>
              <a:gd name="T15" fmla="*/ 56 h 56"/>
            </a:gdLst>
            <a:ahLst/>
            <a:cxnLst>
              <a:cxn ang="T8">
                <a:pos x="T0" y="T1"/>
              </a:cxn>
              <a:cxn ang="T9">
                <a:pos x="T2" y="T3"/>
              </a:cxn>
              <a:cxn ang="T10">
                <a:pos x="T4" y="T5"/>
              </a:cxn>
              <a:cxn ang="T11">
                <a:pos x="T6" y="T7"/>
              </a:cxn>
            </a:cxnLst>
            <a:rect l="T12" t="T13" r="T14" b="T15"/>
            <a:pathLst>
              <a:path w="7" h="56">
                <a:moveTo>
                  <a:pt x="1" y="0"/>
                </a:moveTo>
                <a:lnTo>
                  <a:pt x="7"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7732" name="Rectangle 198"/>
          <p:cNvSpPr>
            <a:spLocks noChangeArrowheads="1"/>
          </p:cNvSpPr>
          <p:nvPr/>
        </p:nvSpPr>
        <p:spPr bwMode="auto">
          <a:xfrm>
            <a:off x="4906963" y="3027363"/>
            <a:ext cx="12700" cy="177800"/>
          </a:xfrm>
          <a:prstGeom prst="rect">
            <a:avLst/>
          </a:prstGeom>
          <a:solidFill>
            <a:srgbClr val="B6B6B6"/>
          </a:solidFill>
          <a:ln w="9525">
            <a:noFill/>
            <a:miter lim="800000"/>
            <a:headEnd/>
            <a:tailEnd/>
          </a:ln>
        </p:spPr>
        <p:txBody>
          <a:bodyPr/>
          <a:lstStyle/>
          <a:p>
            <a:endParaRPr lang="en-US"/>
          </a:p>
        </p:txBody>
      </p:sp>
      <p:sp>
        <p:nvSpPr>
          <p:cNvPr id="27733" name="Rectangle 199"/>
          <p:cNvSpPr>
            <a:spLocks noChangeArrowheads="1"/>
          </p:cNvSpPr>
          <p:nvPr/>
        </p:nvSpPr>
        <p:spPr bwMode="auto">
          <a:xfrm>
            <a:off x="4919663" y="3027363"/>
            <a:ext cx="12700" cy="177800"/>
          </a:xfrm>
          <a:prstGeom prst="rect">
            <a:avLst/>
          </a:prstGeom>
          <a:solidFill>
            <a:srgbClr val="707070"/>
          </a:solidFill>
          <a:ln w="9525">
            <a:noFill/>
            <a:miter lim="800000"/>
            <a:headEnd/>
            <a:tailEnd/>
          </a:ln>
        </p:spPr>
        <p:txBody>
          <a:bodyPr/>
          <a:lstStyle/>
          <a:p>
            <a:endParaRPr lang="en-US"/>
          </a:p>
        </p:txBody>
      </p:sp>
      <p:sp>
        <p:nvSpPr>
          <p:cNvPr id="27734" name="Rectangle 200"/>
          <p:cNvSpPr>
            <a:spLocks noChangeArrowheads="1"/>
          </p:cNvSpPr>
          <p:nvPr/>
        </p:nvSpPr>
        <p:spPr bwMode="auto">
          <a:xfrm>
            <a:off x="4932363" y="3027363"/>
            <a:ext cx="12700" cy="177800"/>
          </a:xfrm>
          <a:prstGeom prst="rect">
            <a:avLst/>
          </a:prstGeom>
          <a:solidFill>
            <a:srgbClr val="858585"/>
          </a:solidFill>
          <a:ln w="9525">
            <a:noFill/>
            <a:miter lim="800000"/>
            <a:headEnd/>
            <a:tailEnd/>
          </a:ln>
        </p:spPr>
        <p:txBody>
          <a:bodyPr/>
          <a:lstStyle/>
          <a:p>
            <a:endParaRPr lang="en-US"/>
          </a:p>
        </p:txBody>
      </p:sp>
      <p:sp>
        <p:nvSpPr>
          <p:cNvPr id="27735" name="Rectangle 201"/>
          <p:cNvSpPr>
            <a:spLocks noChangeArrowheads="1"/>
          </p:cNvSpPr>
          <p:nvPr/>
        </p:nvSpPr>
        <p:spPr bwMode="auto">
          <a:xfrm>
            <a:off x="4945063" y="3027363"/>
            <a:ext cx="12700" cy="177800"/>
          </a:xfrm>
          <a:prstGeom prst="rect">
            <a:avLst/>
          </a:prstGeom>
          <a:solidFill>
            <a:srgbClr val="9A9A9A"/>
          </a:solidFill>
          <a:ln w="9525">
            <a:noFill/>
            <a:miter lim="800000"/>
            <a:headEnd/>
            <a:tailEnd/>
          </a:ln>
        </p:spPr>
        <p:txBody>
          <a:bodyPr/>
          <a:lstStyle/>
          <a:p>
            <a:endParaRPr lang="en-US"/>
          </a:p>
        </p:txBody>
      </p:sp>
      <p:sp>
        <p:nvSpPr>
          <p:cNvPr id="27736" name="Rectangle 202"/>
          <p:cNvSpPr>
            <a:spLocks noChangeArrowheads="1"/>
          </p:cNvSpPr>
          <p:nvPr/>
        </p:nvSpPr>
        <p:spPr bwMode="auto">
          <a:xfrm>
            <a:off x="4957763" y="3027363"/>
            <a:ext cx="12700" cy="177800"/>
          </a:xfrm>
          <a:prstGeom prst="rect">
            <a:avLst/>
          </a:prstGeom>
          <a:solidFill>
            <a:srgbClr val="AEAEAE"/>
          </a:solidFill>
          <a:ln w="9525">
            <a:noFill/>
            <a:miter lim="800000"/>
            <a:headEnd/>
            <a:tailEnd/>
          </a:ln>
        </p:spPr>
        <p:txBody>
          <a:bodyPr/>
          <a:lstStyle/>
          <a:p>
            <a:endParaRPr lang="en-US"/>
          </a:p>
        </p:txBody>
      </p:sp>
      <p:sp>
        <p:nvSpPr>
          <p:cNvPr id="27737" name="Rectangle 203"/>
          <p:cNvSpPr>
            <a:spLocks noChangeArrowheads="1"/>
          </p:cNvSpPr>
          <p:nvPr/>
        </p:nvSpPr>
        <p:spPr bwMode="auto">
          <a:xfrm>
            <a:off x="5033963" y="3027363"/>
            <a:ext cx="12700" cy="177800"/>
          </a:xfrm>
          <a:prstGeom prst="rect">
            <a:avLst/>
          </a:prstGeom>
          <a:solidFill>
            <a:srgbClr val="686868"/>
          </a:solidFill>
          <a:ln w="9525">
            <a:noFill/>
            <a:miter lim="800000"/>
            <a:headEnd/>
            <a:tailEnd/>
          </a:ln>
        </p:spPr>
        <p:txBody>
          <a:bodyPr/>
          <a:lstStyle/>
          <a:p>
            <a:endParaRPr lang="en-US"/>
          </a:p>
        </p:txBody>
      </p:sp>
      <p:sp>
        <p:nvSpPr>
          <p:cNvPr id="27738" name="Rectangle 204"/>
          <p:cNvSpPr>
            <a:spLocks noChangeArrowheads="1"/>
          </p:cNvSpPr>
          <p:nvPr/>
        </p:nvSpPr>
        <p:spPr bwMode="auto">
          <a:xfrm>
            <a:off x="5046663" y="3027363"/>
            <a:ext cx="12700" cy="177800"/>
          </a:xfrm>
          <a:prstGeom prst="rect">
            <a:avLst/>
          </a:prstGeom>
          <a:solidFill>
            <a:srgbClr val="ADADAD"/>
          </a:solidFill>
          <a:ln w="9525">
            <a:noFill/>
            <a:miter lim="800000"/>
            <a:headEnd/>
            <a:tailEnd/>
          </a:ln>
        </p:spPr>
        <p:txBody>
          <a:bodyPr/>
          <a:lstStyle/>
          <a:p>
            <a:endParaRPr lang="en-US"/>
          </a:p>
        </p:txBody>
      </p:sp>
      <p:sp>
        <p:nvSpPr>
          <p:cNvPr id="27739" name="Rectangle 205"/>
          <p:cNvSpPr>
            <a:spLocks noChangeArrowheads="1"/>
          </p:cNvSpPr>
          <p:nvPr/>
        </p:nvSpPr>
        <p:spPr bwMode="auto">
          <a:xfrm>
            <a:off x="5059363" y="3027363"/>
            <a:ext cx="12700" cy="177800"/>
          </a:xfrm>
          <a:prstGeom prst="rect">
            <a:avLst/>
          </a:prstGeom>
          <a:solidFill>
            <a:srgbClr val="999999"/>
          </a:solidFill>
          <a:ln w="9525">
            <a:noFill/>
            <a:miter lim="800000"/>
            <a:headEnd/>
            <a:tailEnd/>
          </a:ln>
        </p:spPr>
        <p:txBody>
          <a:bodyPr/>
          <a:lstStyle/>
          <a:p>
            <a:endParaRPr lang="en-US"/>
          </a:p>
        </p:txBody>
      </p:sp>
      <p:sp>
        <p:nvSpPr>
          <p:cNvPr id="27740" name="Rectangle 206"/>
          <p:cNvSpPr>
            <a:spLocks noChangeArrowheads="1"/>
          </p:cNvSpPr>
          <p:nvPr/>
        </p:nvSpPr>
        <p:spPr bwMode="auto">
          <a:xfrm>
            <a:off x="5072063" y="3027363"/>
            <a:ext cx="12700" cy="177800"/>
          </a:xfrm>
          <a:prstGeom prst="rect">
            <a:avLst/>
          </a:prstGeom>
          <a:solidFill>
            <a:srgbClr val="848484"/>
          </a:solidFill>
          <a:ln w="9525">
            <a:noFill/>
            <a:miter lim="800000"/>
            <a:headEnd/>
            <a:tailEnd/>
          </a:ln>
        </p:spPr>
        <p:txBody>
          <a:bodyPr/>
          <a:lstStyle/>
          <a:p>
            <a:endParaRPr lang="en-US"/>
          </a:p>
        </p:txBody>
      </p:sp>
      <p:sp>
        <p:nvSpPr>
          <p:cNvPr id="27741" name="Rectangle 207"/>
          <p:cNvSpPr>
            <a:spLocks noChangeArrowheads="1"/>
          </p:cNvSpPr>
          <p:nvPr/>
        </p:nvSpPr>
        <p:spPr bwMode="auto">
          <a:xfrm>
            <a:off x="5084763" y="3027363"/>
            <a:ext cx="12700" cy="177800"/>
          </a:xfrm>
          <a:prstGeom prst="rect">
            <a:avLst/>
          </a:prstGeom>
          <a:solidFill>
            <a:srgbClr val="6F6F6F"/>
          </a:solidFill>
          <a:ln w="9525">
            <a:noFill/>
            <a:miter lim="800000"/>
            <a:headEnd/>
            <a:tailEnd/>
          </a:ln>
        </p:spPr>
        <p:txBody>
          <a:bodyPr/>
          <a:lstStyle/>
          <a:p>
            <a:endParaRPr lang="en-US"/>
          </a:p>
        </p:txBody>
      </p:sp>
      <p:sp>
        <p:nvSpPr>
          <p:cNvPr id="27742" name="Freeform 208"/>
          <p:cNvSpPr>
            <a:spLocks/>
          </p:cNvSpPr>
          <p:nvPr/>
        </p:nvSpPr>
        <p:spPr bwMode="auto">
          <a:xfrm>
            <a:off x="4883150" y="2511425"/>
            <a:ext cx="315913" cy="731838"/>
          </a:xfrm>
          <a:custGeom>
            <a:avLst/>
            <a:gdLst>
              <a:gd name="T0" fmla="*/ 7 w 199"/>
              <a:gd name="T1" fmla="*/ 461 h 461"/>
              <a:gd name="T2" fmla="*/ 7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7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7" y="461"/>
                </a:moveTo>
                <a:lnTo>
                  <a:pt x="7" y="451"/>
                </a:lnTo>
                <a:lnTo>
                  <a:pt x="0" y="451"/>
                </a:lnTo>
                <a:lnTo>
                  <a:pt x="0" y="51"/>
                </a:lnTo>
                <a:lnTo>
                  <a:pt x="50" y="0"/>
                </a:lnTo>
                <a:lnTo>
                  <a:pt x="199" y="0"/>
                </a:lnTo>
                <a:lnTo>
                  <a:pt x="199" y="400"/>
                </a:lnTo>
                <a:lnTo>
                  <a:pt x="196" y="403"/>
                </a:lnTo>
                <a:lnTo>
                  <a:pt x="196" y="406"/>
                </a:lnTo>
                <a:lnTo>
                  <a:pt x="143" y="461"/>
                </a:lnTo>
                <a:lnTo>
                  <a:pt x="7" y="461"/>
                </a:lnTo>
              </a:path>
            </a:pathLst>
          </a:custGeom>
          <a:noFill/>
          <a:ln w="11113" cap="rnd">
            <a:solidFill>
              <a:srgbClr val="000000"/>
            </a:solidFill>
            <a:round/>
            <a:headEnd/>
            <a:tailEnd/>
          </a:ln>
        </p:spPr>
        <p:txBody>
          <a:bodyPr/>
          <a:lstStyle/>
          <a:p>
            <a:endParaRPr lang="en-US"/>
          </a:p>
        </p:txBody>
      </p:sp>
      <p:sp>
        <p:nvSpPr>
          <p:cNvPr id="27743" name="Rectangle 209"/>
          <p:cNvSpPr>
            <a:spLocks noChangeArrowheads="1"/>
          </p:cNvSpPr>
          <p:nvPr/>
        </p:nvSpPr>
        <p:spPr bwMode="auto">
          <a:xfrm>
            <a:off x="4822825" y="3268663"/>
            <a:ext cx="4699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Web</a:t>
            </a:r>
            <a:endParaRPr lang="en-US" sz="1800"/>
          </a:p>
        </p:txBody>
      </p:sp>
      <p:sp>
        <p:nvSpPr>
          <p:cNvPr id="27744" name="Rectangle 210"/>
          <p:cNvSpPr>
            <a:spLocks noChangeArrowheads="1"/>
          </p:cNvSpPr>
          <p:nvPr/>
        </p:nvSpPr>
        <p:spPr bwMode="auto">
          <a:xfrm>
            <a:off x="47212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Server</a:t>
            </a:r>
            <a:endParaRPr lang="en-US" sz="1800"/>
          </a:p>
        </p:txBody>
      </p:sp>
      <p:sp>
        <p:nvSpPr>
          <p:cNvPr id="27745" name="Rectangle 211"/>
          <p:cNvSpPr>
            <a:spLocks noChangeArrowheads="1"/>
          </p:cNvSpPr>
          <p:nvPr/>
        </p:nvSpPr>
        <p:spPr bwMode="auto">
          <a:xfrm>
            <a:off x="6789073" y="2112963"/>
            <a:ext cx="1450718" cy="615553"/>
          </a:xfrm>
          <a:prstGeom prst="rect">
            <a:avLst/>
          </a:prstGeom>
          <a:noFill/>
          <a:ln w="9525">
            <a:noFill/>
            <a:miter lim="800000"/>
            <a:headEnd/>
            <a:tailEnd/>
          </a:ln>
        </p:spPr>
        <p:txBody>
          <a:bodyPr wrap="none" lIns="0" tIns="0" rIns="0" bIns="0">
            <a:spAutoFit/>
          </a:bodyPr>
          <a:lstStyle/>
          <a:p>
            <a:r>
              <a:rPr lang="en-US" sz="2000" b="0" dirty="0">
                <a:solidFill>
                  <a:srgbClr val="008000"/>
                </a:solidFill>
                <a:latin typeface="Arial" charset="0"/>
              </a:rPr>
              <a:t>Intranet</a:t>
            </a:r>
            <a:br>
              <a:rPr lang="en-US" sz="2000" b="0" dirty="0">
                <a:solidFill>
                  <a:srgbClr val="008000"/>
                </a:solidFill>
                <a:latin typeface="Arial" charset="0"/>
              </a:rPr>
            </a:br>
            <a:r>
              <a:rPr lang="en-US" sz="2000" b="0" dirty="0">
                <a:solidFill>
                  <a:srgbClr val="008000"/>
                </a:solidFill>
                <a:latin typeface="Arial" charset="0"/>
              </a:rPr>
              <a:t>(</a:t>
            </a:r>
            <a:r>
              <a:rPr lang="en-US" sz="2000" b="0" dirty="0" smtClean="0">
                <a:solidFill>
                  <a:srgbClr val="008000"/>
                </a:solidFill>
                <a:latin typeface="Arial" charset="0"/>
              </a:rPr>
              <a:t>10.0.n.0/24)</a:t>
            </a:r>
            <a:endParaRPr lang="en-US" dirty="0">
              <a:solidFill>
                <a:srgbClr val="008000"/>
              </a:solidFill>
            </a:endParaRPr>
          </a:p>
        </p:txBody>
      </p:sp>
      <p:grpSp>
        <p:nvGrpSpPr>
          <p:cNvPr id="5" name="Group 212"/>
          <p:cNvGrpSpPr>
            <a:grpSpLocks/>
          </p:cNvGrpSpPr>
          <p:nvPr/>
        </p:nvGrpSpPr>
        <p:grpSpPr bwMode="auto">
          <a:xfrm>
            <a:off x="3503613" y="3975102"/>
            <a:ext cx="1597025" cy="854076"/>
            <a:chOff x="2207" y="2504"/>
            <a:chExt cx="1006" cy="538"/>
          </a:xfrm>
        </p:grpSpPr>
        <p:sp>
          <p:nvSpPr>
            <p:cNvPr id="28256" name="Freeform 213"/>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28257" name="Freeform 214"/>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28258" name="Rectangle 215"/>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28259" name="Rectangle 216"/>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28260" name="Rectangle 217"/>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28261" name="Picture 218"/>
            <p:cNvPicPr>
              <a:picLocks noChangeAspect="1" noChangeArrowheads="1"/>
            </p:cNvPicPr>
            <p:nvPr/>
          </p:nvPicPr>
          <p:blipFill>
            <a:blip r:embed="rId76" cstate="print"/>
            <a:srcRect/>
            <a:stretch>
              <a:fillRect/>
            </a:stretch>
          </p:blipFill>
          <p:spPr bwMode="auto">
            <a:xfrm>
              <a:off x="2266" y="2684"/>
              <a:ext cx="24" cy="24"/>
            </a:xfrm>
            <a:prstGeom prst="rect">
              <a:avLst/>
            </a:prstGeom>
            <a:noFill/>
            <a:ln w="9525">
              <a:noFill/>
              <a:miter lim="800000"/>
              <a:headEnd/>
              <a:tailEnd/>
            </a:ln>
          </p:spPr>
        </p:pic>
        <p:pic>
          <p:nvPicPr>
            <p:cNvPr id="28262" name="Picture 219"/>
            <p:cNvPicPr>
              <a:picLocks noChangeAspect="1" noChangeArrowheads="1"/>
            </p:cNvPicPr>
            <p:nvPr/>
          </p:nvPicPr>
          <p:blipFill>
            <a:blip r:embed="rId77" cstate="print"/>
            <a:srcRect/>
            <a:stretch>
              <a:fillRect/>
            </a:stretch>
          </p:blipFill>
          <p:spPr bwMode="auto">
            <a:xfrm>
              <a:off x="2266" y="2684"/>
              <a:ext cx="24" cy="24"/>
            </a:xfrm>
            <a:prstGeom prst="rect">
              <a:avLst/>
            </a:prstGeom>
            <a:noFill/>
            <a:ln w="9525">
              <a:noFill/>
              <a:miter lim="800000"/>
              <a:headEnd/>
              <a:tailEnd/>
            </a:ln>
          </p:spPr>
        </p:pic>
        <p:pic>
          <p:nvPicPr>
            <p:cNvPr id="28263" name="Picture 220"/>
            <p:cNvPicPr>
              <a:picLocks noChangeAspect="1" noChangeArrowheads="1"/>
            </p:cNvPicPr>
            <p:nvPr/>
          </p:nvPicPr>
          <p:blipFill>
            <a:blip r:embed="rId78" cstate="print"/>
            <a:srcRect/>
            <a:stretch>
              <a:fillRect/>
            </a:stretch>
          </p:blipFill>
          <p:spPr bwMode="auto">
            <a:xfrm>
              <a:off x="2266" y="2652"/>
              <a:ext cx="24" cy="24"/>
            </a:xfrm>
            <a:prstGeom prst="rect">
              <a:avLst/>
            </a:prstGeom>
            <a:noFill/>
            <a:ln w="9525">
              <a:noFill/>
              <a:miter lim="800000"/>
              <a:headEnd/>
              <a:tailEnd/>
            </a:ln>
          </p:spPr>
        </p:pic>
        <p:pic>
          <p:nvPicPr>
            <p:cNvPr id="28264" name="Picture 221"/>
            <p:cNvPicPr>
              <a:picLocks noChangeAspect="1" noChangeArrowheads="1"/>
            </p:cNvPicPr>
            <p:nvPr/>
          </p:nvPicPr>
          <p:blipFill>
            <a:blip r:embed="rId79" cstate="print"/>
            <a:srcRect/>
            <a:stretch>
              <a:fillRect/>
            </a:stretch>
          </p:blipFill>
          <p:spPr bwMode="auto">
            <a:xfrm>
              <a:off x="2266" y="2652"/>
              <a:ext cx="24" cy="24"/>
            </a:xfrm>
            <a:prstGeom prst="rect">
              <a:avLst/>
            </a:prstGeom>
            <a:noFill/>
            <a:ln w="9525">
              <a:noFill/>
              <a:miter lim="800000"/>
              <a:headEnd/>
              <a:tailEnd/>
            </a:ln>
          </p:spPr>
        </p:pic>
        <p:pic>
          <p:nvPicPr>
            <p:cNvPr id="28265" name="Picture 222"/>
            <p:cNvPicPr>
              <a:picLocks noChangeAspect="1" noChangeArrowheads="1"/>
            </p:cNvPicPr>
            <p:nvPr/>
          </p:nvPicPr>
          <p:blipFill>
            <a:blip r:embed="rId80" cstate="print"/>
            <a:srcRect/>
            <a:stretch>
              <a:fillRect/>
            </a:stretch>
          </p:blipFill>
          <p:spPr bwMode="auto">
            <a:xfrm>
              <a:off x="2882" y="2684"/>
              <a:ext cx="24" cy="24"/>
            </a:xfrm>
            <a:prstGeom prst="rect">
              <a:avLst/>
            </a:prstGeom>
            <a:noFill/>
            <a:ln w="9525">
              <a:noFill/>
              <a:miter lim="800000"/>
              <a:headEnd/>
              <a:tailEnd/>
            </a:ln>
          </p:spPr>
        </p:pic>
        <p:pic>
          <p:nvPicPr>
            <p:cNvPr id="28266" name="Picture 223"/>
            <p:cNvPicPr>
              <a:picLocks noChangeAspect="1" noChangeArrowheads="1"/>
            </p:cNvPicPr>
            <p:nvPr/>
          </p:nvPicPr>
          <p:blipFill>
            <a:blip r:embed="rId81" cstate="print"/>
            <a:srcRect/>
            <a:stretch>
              <a:fillRect/>
            </a:stretch>
          </p:blipFill>
          <p:spPr bwMode="auto">
            <a:xfrm>
              <a:off x="2882" y="2684"/>
              <a:ext cx="24" cy="24"/>
            </a:xfrm>
            <a:prstGeom prst="rect">
              <a:avLst/>
            </a:prstGeom>
            <a:noFill/>
            <a:ln w="9525">
              <a:noFill/>
              <a:miter lim="800000"/>
              <a:headEnd/>
              <a:tailEnd/>
            </a:ln>
          </p:spPr>
        </p:pic>
        <p:pic>
          <p:nvPicPr>
            <p:cNvPr id="28267" name="Picture 224"/>
            <p:cNvPicPr>
              <a:picLocks noChangeAspect="1" noChangeArrowheads="1"/>
            </p:cNvPicPr>
            <p:nvPr/>
          </p:nvPicPr>
          <p:blipFill>
            <a:blip r:embed="rId82" cstate="print"/>
            <a:srcRect/>
            <a:stretch>
              <a:fillRect/>
            </a:stretch>
          </p:blipFill>
          <p:spPr bwMode="auto">
            <a:xfrm>
              <a:off x="2882" y="2652"/>
              <a:ext cx="24" cy="24"/>
            </a:xfrm>
            <a:prstGeom prst="rect">
              <a:avLst/>
            </a:prstGeom>
            <a:noFill/>
            <a:ln w="9525">
              <a:noFill/>
              <a:miter lim="800000"/>
              <a:headEnd/>
              <a:tailEnd/>
            </a:ln>
          </p:spPr>
        </p:pic>
        <p:pic>
          <p:nvPicPr>
            <p:cNvPr id="28268" name="Picture 225"/>
            <p:cNvPicPr>
              <a:picLocks noChangeAspect="1" noChangeArrowheads="1"/>
            </p:cNvPicPr>
            <p:nvPr/>
          </p:nvPicPr>
          <p:blipFill>
            <a:blip r:embed="rId83" cstate="print"/>
            <a:srcRect/>
            <a:stretch>
              <a:fillRect/>
            </a:stretch>
          </p:blipFill>
          <p:spPr bwMode="auto">
            <a:xfrm>
              <a:off x="2882" y="2652"/>
              <a:ext cx="24" cy="24"/>
            </a:xfrm>
            <a:prstGeom prst="rect">
              <a:avLst/>
            </a:prstGeom>
            <a:noFill/>
            <a:ln w="9525">
              <a:noFill/>
              <a:miter lim="800000"/>
              <a:headEnd/>
              <a:tailEnd/>
            </a:ln>
          </p:spPr>
        </p:pic>
        <p:pic>
          <p:nvPicPr>
            <p:cNvPr id="28269" name="Picture 226"/>
            <p:cNvPicPr>
              <a:picLocks noChangeAspect="1" noChangeArrowheads="1"/>
            </p:cNvPicPr>
            <p:nvPr/>
          </p:nvPicPr>
          <p:blipFill>
            <a:blip r:embed="rId84" cstate="print"/>
            <a:srcRect/>
            <a:stretch>
              <a:fillRect/>
            </a:stretch>
          </p:blipFill>
          <p:spPr bwMode="auto">
            <a:xfrm>
              <a:off x="2810" y="2684"/>
              <a:ext cx="24" cy="24"/>
            </a:xfrm>
            <a:prstGeom prst="rect">
              <a:avLst/>
            </a:prstGeom>
            <a:noFill/>
            <a:ln w="9525">
              <a:noFill/>
              <a:miter lim="800000"/>
              <a:headEnd/>
              <a:tailEnd/>
            </a:ln>
          </p:spPr>
        </p:pic>
        <p:pic>
          <p:nvPicPr>
            <p:cNvPr id="28270" name="Picture 227"/>
            <p:cNvPicPr>
              <a:picLocks noChangeAspect="1" noChangeArrowheads="1"/>
            </p:cNvPicPr>
            <p:nvPr/>
          </p:nvPicPr>
          <p:blipFill>
            <a:blip r:embed="rId85" cstate="print"/>
            <a:srcRect/>
            <a:stretch>
              <a:fillRect/>
            </a:stretch>
          </p:blipFill>
          <p:spPr bwMode="auto">
            <a:xfrm>
              <a:off x="2810" y="2684"/>
              <a:ext cx="24" cy="24"/>
            </a:xfrm>
            <a:prstGeom prst="rect">
              <a:avLst/>
            </a:prstGeom>
            <a:noFill/>
            <a:ln w="9525">
              <a:noFill/>
              <a:miter lim="800000"/>
              <a:headEnd/>
              <a:tailEnd/>
            </a:ln>
          </p:spPr>
        </p:pic>
        <p:pic>
          <p:nvPicPr>
            <p:cNvPr id="28271" name="Picture 228"/>
            <p:cNvPicPr>
              <a:picLocks noChangeAspect="1" noChangeArrowheads="1"/>
            </p:cNvPicPr>
            <p:nvPr/>
          </p:nvPicPr>
          <p:blipFill>
            <a:blip r:embed="rId86" cstate="print"/>
            <a:srcRect/>
            <a:stretch>
              <a:fillRect/>
            </a:stretch>
          </p:blipFill>
          <p:spPr bwMode="auto">
            <a:xfrm>
              <a:off x="2810" y="2652"/>
              <a:ext cx="24" cy="24"/>
            </a:xfrm>
            <a:prstGeom prst="rect">
              <a:avLst/>
            </a:prstGeom>
            <a:noFill/>
            <a:ln w="9525">
              <a:noFill/>
              <a:miter lim="800000"/>
              <a:headEnd/>
              <a:tailEnd/>
            </a:ln>
          </p:spPr>
        </p:pic>
        <p:pic>
          <p:nvPicPr>
            <p:cNvPr id="28272" name="Picture 229"/>
            <p:cNvPicPr>
              <a:picLocks noChangeAspect="1" noChangeArrowheads="1"/>
            </p:cNvPicPr>
            <p:nvPr/>
          </p:nvPicPr>
          <p:blipFill>
            <a:blip r:embed="rId87" cstate="print"/>
            <a:srcRect/>
            <a:stretch>
              <a:fillRect/>
            </a:stretch>
          </p:blipFill>
          <p:spPr bwMode="auto">
            <a:xfrm>
              <a:off x="2810" y="2652"/>
              <a:ext cx="24" cy="24"/>
            </a:xfrm>
            <a:prstGeom prst="rect">
              <a:avLst/>
            </a:prstGeom>
            <a:noFill/>
            <a:ln w="9525">
              <a:noFill/>
              <a:miter lim="800000"/>
              <a:headEnd/>
              <a:tailEnd/>
            </a:ln>
          </p:spPr>
        </p:pic>
        <p:pic>
          <p:nvPicPr>
            <p:cNvPr id="28273" name="Picture 230"/>
            <p:cNvPicPr>
              <a:picLocks noChangeAspect="1" noChangeArrowheads="1"/>
            </p:cNvPicPr>
            <p:nvPr/>
          </p:nvPicPr>
          <p:blipFill>
            <a:blip r:embed="rId88" cstate="print"/>
            <a:srcRect/>
            <a:stretch>
              <a:fillRect/>
            </a:stretch>
          </p:blipFill>
          <p:spPr bwMode="auto">
            <a:xfrm>
              <a:off x="2602" y="2684"/>
              <a:ext cx="24" cy="24"/>
            </a:xfrm>
            <a:prstGeom prst="rect">
              <a:avLst/>
            </a:prstGeom>
            <a:noFill/>
            <a:ln w="9525">
              <a:noFill/>
              <a:miter lim="800000"/>
              <a:headEnd/>
              <a:tailEnd/>
            </a:ln>
          </p:spPr>
        </p:pic>
        <p:pic>
          <p:nvPicPr>
            <p:cNvPr id="28274" name="Picture 231"/>
            <p:cNvPicPr>
              <a:picLocks noChangeAspect="1" noChangeArrowheads="1"/>
            </p:cNvPicPr>
            <p:nvPr/>
          </p:nvPicPr>
          <p:blipFill>
            <a:blip r:embed="rId89" cstate="print"/>
            <a:srcRect/>
            <a:stretch>
              <a:fillRect/>
            </a:stretch>
          </p:blipFill>
          <p:spPr bwMode="auto">
            <a:xfrm>
              <a:off x="2602" y="2684"/>
              <a:ext cx="24" cy="24"/>
            </a:xfrm>
            <a:prstGeom prst="rect">
              <a:avLst/>
            </a:prstGeom>
            <a:noFill/>
            <a:ln w="9525">
              <a:noFill/>
              <a:miter lim="800000"/>
              <a:headEnd/>
              <a:tailEnd/>
            </a:ln>
          </p:spPr>
        </p:pic>
        <p:pic>
          <p:nvPicPr>
            <p:cNvPr id="28275" name="Picture 232"/>
            <p:cNvPicPr>
              <a:picLocks noChangeAspect="1" noChangeArrowheads="1"/>
            </p:cNvPicPr>
            <p:nvPr/>
          </p:nvPicPr>
          <p:blipFill>
            <a:blip r:embed="rId90" cstate="print"/>
            <a:srcRect/>
            <a:stretch>
              <a:fillRect/>
            </a:stretch>
          </p:blipFill>
          <p:spPr bwMode="auto">
            <a:xfrm>
              <a:off x="2602" y="2652"/>
              <a:ext cx="24" cy="24"/>
            </a:xfrm>
            <a:prstGeom prst="rect">
              <a:avLst/>
            </a:prstGeom>
            <a:noFill/>
            <a:ln w="9525">
              <a:noFill/>
              <a:miter lim="800000"/>
              <a:headEnd/>
              <a:tailEnd/>
            </a:ln>
          </p:spPr>
        </p:pic>
        <p:pic>
          <p:nvPicPr>
            <p:cNvPr id="28276" name="Picture 233"/>
            <p:cNvPicPr>
              <a:picLocks noChangeAspect="1" noChangeArrowheads="1"/>
            </p:cNvPicPr>
            <p:nvPr/>
          </p:nvPicPr>
          <p:blipFill>
            <a:blip r:embed="rId91" cstate="print"/>
            <a:srcRect/>
            <a:stretch>
              <a:fillRect/>
            </a:stretch>
          </p:blipFill>
          <p:spPr bwMode="auto">
            <a:xfrm>
              <a:off x="2602" y="2652"/>
              <a:ext cx="24" cy="24"/>
            </a:xfrm>
            <a:prstGeom prst="rect">
              <a:avLst/>
            </a:prstGeom>
            <a:noFill/>
            <a:ln w="9525">
              <a:noFill/>
              <a:miter lim="800000"/>
              <a:headEnd/>
              <a:tailEnd/>
            </a:ln>
          </p:spPr>
        </p:pic>
        <p:pic>
          <p:nvPicPr>
            <p:cNvPr id="28277" name="Picture 234"/>
            <p:cNvPicPr>
              <a:picLocks noChangeAspect="1" noChangeArrowheads="1"/>
            </p:cNvPicPr>
            <p:nvPr/>
          </p:nvPicPr>
          <p:blipFill>
            <a:blip r:embed="rId92" cstate="print"/>
            <a:srcRect/>
            <a:stretch>
              <a:fillRect/>
            </a:stretch>
          </p:blipFill>
          <p:spPr bwMode="auto">
            <a:xfrm>
              <a:off x="2538" y="2684"/>
              <a:ext cx="24" cy="24"/>
            </a:xfrm>
            <a:prstGeom prst="rect">
              <a:avLst/>
            </a:prstGeom>
            <a:noFill/>
            <a:ln w="9525">
              <a:noFill/>
              <a:miter lim="800000"/>
              <a:headEnd/>
              <a:tailEnd/>
            </a:ln>
          </p:spPr>
        </p:pic>
        <p:pic>
          <p:nvPicPr>
            <p:cNvPr id="28278" name="Picture 235"/>
            <p:cNvPicPr>
              <a:picLocks noChangeAspect="1" noChangeArrowheads="1"/>
            </p:cNvPicPr>
            <p:nvPr/>
          </p:nvPicPr>
          <p:blipFill>
            <a:blip r:embed="rId93" cstate="print"/>
            <a:srcRect/>
            <a:stretch>
              <a:fillRect/>
            </a:stretch>
          </p:blipFill>
          <p:spPr bwMode="auto">
            <a:xfrm>
              <a:off x="2538" y="2684"/>
              <a:ext cx="24" cy="24"/>
            </a:xfrm>
            <a:prstGeom prst="rect">
              <a:avLst/>
            </a:prstGeom>
            <a:noFill/>
            <a:ln w="9525">
              <a:noFill/>
              <a:miter lim="800000"/>
              <a:headEnd/>
              <a:tailEnd/>
            </a:ln>
          </p:spPr>
        </p:pic>
        <p:pic>
          <p:nvPicPr>
            <p:cNvPr id="28279" name="Picture 236"/>
            <p:cNvPicPr>
              <a:picLocks noChangeAspect="1" noChangeArrowheads="1"/>
            </p:cNvPicPr>
            <p:nvPr/>
          </p:nvPicPr>
          <p:blipFill>
            <a:blip r:embed="rId94" cstate="print"/>
            <a:srcRect/>
            <a:stretch>
              <a:fillRect/>
            </a:stretch>
          </p:blipFill>
          <p:spPr bwMode="auto">
            <a:xfrm>
              <a:off x="2538" y="2652"/>
              <a:ext cx="24" cy="24"/>
            </a:xfrm>
            <a:prstGeom prst="rect">
              <a:avLst/>
            </a:prstGeom>
            <a:noFill/>
            <a:ln w="9525">
              <a:noFill/>
              <a:miter lim="800000"/>
              <a:headEnd/>
              <a:tailEnd/>
            </a:ln>
          </p:spPr>
        </p:pic>
        <p:pic>
          <p:nvPicPr>
            <p:cNvPr id="28280" name="Picture 237"/>
            <p:cNvPicPr>
              <a:picLocks noChangeAspect="1" noChangeArrowheads="1"/>
            </p:cNvPicPr>
            <p:nvPr/>
          </p:nvPicPr>
          <p:blipFill>
            <a:blip r:embed="rId95" cstate="print"/>
            <a:srcRect/>
            <a:stretch>
              <a:fillRect/>
            </a:stretch>
          </p:blipFill>
          <p:spPr bwMode="auto">
            <a:xfrm>
              <a:off x="2538" y="2652"/>
              <a:ext cx="24" cy="24"/>
            </a:xfrm>
            <a:prstGeom prst="rect">
              <a:avLst/>
            </a:prstGeom>
            <a:noFill/>
            <a:ln w="9525">
              <a:noFill/>
              <a:miter lim="800000"/>
              <a:headEnd/>
              <a:tailEnd/>
            </a:ln>
          </p:spPr>
        </p:pic>
        <p:pic>
          <p:nvPicPr>
            <p:cNvPr id="28281" name="Picture 238"/>
            <p:cNvPicPr>
              <a:picLocks noChangeAspect="1" noChangeArrowheads="1"/>
            </p:cNvPicPr>
            <p:nvPr/>
          </p:nvPicPr>
          <p:blipFill>
            <a:blip r:embed="rId96" cstate="print"/>
            <a:srcRect/>
            <a:stretch>
              <a:fillRect/>
            </a:stretch>
          </p:blipFill>
          <p:spPr bwMode="auto">
            <a:xfrm>
              <a:off x="2466" y="2684"/>
              <a:ext cx="24" cy="24"/>
            </a:xfrm>
            <a:prstGeom prst="rect">
              <a:avLst/>
            </a:prstGeom>
            <a:noFill/>
            <a:ln w="9525">
              <a:noFill/>
              <a:miter lim="800000"/>
              <a:headEnd/>
              <a:tailEnd/>
            </a:ln>
          </p:spPr>
        </p:pic>
        <p:pic>
          <p:nvPicPr>
            <p:cNvPr id="28282" name="Picture 239"/>
            <p:cNvPicPr>
              <a:picLocks noChangeAspect="1" noChangeArrowheads="1"/>
            </p:cNvPicPr>
            <p:nvPr/>
          </p:nvPicPr>
          <p:blipFill>
            <a:blip r:embed="rId97" cstate="print"/>
            <a:srcRect/>
            <a:stretch>
              <a:fillRect/>
            </a:stretch>
          </p:blipFill>
          <p:spPr bwMode="auto">
            <a:xfrm>
              <a:off x="2466" y="2684"/>
              <a:ext cx="24" cy="24"/>
            </a:xfrm>
            <a:prstGeom prst="rect">
              <a:avLst/>
            </a:prstGeom>
            <a:noFill/>
            <a:ln w="9525">
              <a:noFill/>
              <a:miter lim="800000"/>
              <a:headEnd/>
              <a:tailEnd/>
            </a:ln>
          </p:spPr>
        </p:pic>
        <p:pic>
          <p:nvPicPr>
            <p:cNvPr id="28283" name="Picture 240"/>
            <p:cNvPicPr>
              <a:picLocks noChangeAspect="1" noChangeArrowheads="1"/>
            </p:cNvPicPr>
            <p:nvPr/>
          </p:nvPicPr>
          <p:blipFill>
            <a:blip r:embed="rId98" cstate="print"/>
            <a:srcRect/>
            <a:stretch>
              <a:fillRect/>
            </a:stretch>
          </p:blipFill>
          <p:spPr bwMode="auto">
            <a:xfrm>
              <a:off x="2466" y="2652"/>
              <a:ext cx="24" cy="24"/>
            </a:xfrm>
            <a:prstGeom prst="rect">
              <a:avLst/>
            </a:prstGeom>
            <a:noFill/>
            <a:ln w="9525">
              <a:noFill/>
              <a:miter lim="800000"/>
              <a:headEnd/>
              <a:tailEnd/>
            </a:ln>
          </p:spPr>
        </p:pic>
        <p:pic>
          <p:nvPicPr>
            <p:cNvPr id="28284" name="Picture 241"/>
            <p:cNvPicPr>
              <a:picLocks noChangeAspect="1" noChangeArrowheads="1"/>
            </p:cNvPicPr>
            <p:nvPr/>
          </p:nvPicPr>
          <p:blipFill>
            <a:blip r:embed="rId99" cstate="print"/>
            <a:srcRect/>
            <a:stretch>
              <a:fillRect/>
            </a:stretch>
          </p:blipFill>
          <p:spPr bwMode="auto">
            <a:xfrm>
              <a:off x="2466" y="2652"/>
              <a:ext cx="24" cy="24"/>
            </a:xfrm>
            <a:prstGeom prst="rect">
              <a:avLst/>
            </a:prstGeom>
            <a:noFill/>
            <a:ln w="9525">
              <a:noFill/>
              <a:miter lim="800000"/>
              <a:headEnd/>
              <a:tailEnd/>
            </a:ln>
          </p:spPr>
        </p:pic>
        <p:pic>
          <p:nvPicPr>
            <p:cNvPr id="28285" name="Picture 242"/>
            <p:cNvPicPr>
              <a:picLocks noChangeAspect="1" noChangeArrowheads="1"/>
            </p:cNvPicPr>
            <p:nvPr/>
          </p:nvPicPr>
          <p:blipFill>
            <a:blip r:embed="rId100" cstate="print"/>
            <a:srcRect/>
            <a:stretch>
              <a:fillRect/>
            </a:stretch>
          </p:blipFill>
          <p:spPr bwMode="auto">
            <a:xfrm>
              <a:off x="2402" y="2684"/>
              <a:ext cx="24" cy="24"/>
            </a:xfrm>
            <a:prstGeom prst="rect">
              <a:avLst/>
            </a:prstGeom>
            <a:noFill/>
            <a:ln w="9525">
              <a:noFill/>
              <a:miter lim="800000"/>
              <a:headEnd/>
              <a:tailEnd/>
            </a:ln>
          </p:spPr>
        </p:pic>
        <p:pic>
          <p:nvPicPr>
            <p:cNvPr id="28286" name="Picture 243"/>
            <p:cNvPicPr>
              <a:picLocks noChangeAspect="1" noChangeArrowheads="1"/>
            </p:cNvPicPr>
            <p:nvPr/>
          </p:nvPicPr>
          <p:blipFill>
            <a:blip r:embed="rId101" cstate="print"/>
            <a:srcRect/>
            <a:stretch>
              <a:fillRect/>
            </a:stretch>
          </p:blipFill>
          <p:spPr bwMode="auto">
            <a:xfrm>
              <a:off x="2402" y="2684"/>
              <a:ext cx="24" cy="24"/>
            </a:xfrm>
            <a:prstGeom prst="rect">
              <a:avLst/>
            </a:prstGeom>
            <a:noFill/>
            <a:ln w="9525">
              <a:noFill/>
              <a:miter lim="800000"/>
              <a:headEnd/>
              <a:tailEnd/>
            </a:ln>
          </p:spPr>
        </p:pic>
        <p:pic>
          <p:nvPicPr>
            <p:cNvPr id="28287" name="Picture 244"/>
            <p:cNvPicPr>
              <a:picLocks noChangeAspect="1" noChangeArrowheads="1"/>
            </p:cNvPicPr>
            <p:nvPr/>
          </p:nvPicPr>
          <p:blipFill>
            <a:blip r:embed="rId102" cstate="print"/>
            <a:srcRect/>
            <a:stretch>
              <a:fillRect/>
            </a:stretch>
          </p:blipFill>
          <p:spPr bwMode="auto">
            <a:xfrm>
              <a:off x="2402" y="2652"/>
              <a:ext cx="24" cy="24"/>
            </a:xfrm>
            <a:prstGeom prst="rect">
              <a:avLst/>
            </a:prstGeom>
            <a:noFill/>
            <a:ln w="9525">
              <a:noFill/>
              <a:miter lim="800000"/>
              <a:headEnd/>
              <a:tailEnd/>
            </a:ln>
          </p:spPr>
        </p:pic>
        <p:pic>
          <p:nvPicPr>
            <p:cNvPr id="28288" name="Picture 245"/>
            <p:cNvPicPr>
              <a:picLocks noChangeAspect="1" noChangeArrowheads="1"/>
            </p:cNvPicPr>
            <p:nvPr/>
          </p:nvPicPr>
          <p:blipFill>
            <a:blip r:embed="rId103" cstate="print"/>
            <a:srcRect/>
            <a:stretch>
              <a:fillRect/>
            </a:stretch>
          </p:blipFill>
          <p:spPr bwMode="auto">
            <a:xfrm>
              <a:off x="2402" y="2652"/>
              <a:ext cx="24" cy="24"/>
            </a:xfrm>
            <a:prstGeom prst="rect">
              <a:avLst/>
            </a:prstGeom>
            <a:noFill/>
            <a:ln w="9525">
              <a:noFill/>
              <a:miter lim="800000"/>
              <a:headEnd/>
              <a:tailEnd/>
            </a:ln>
          </p:spPr>
        </p:pic>
        <p:pic>
          <p:nvPicPr>
            <p:cNvPr id="28289" name="Picture 246"/>
            <p:cNvPicPr>
              <a:picLocks noChangeAspect="1" noChangeArrowheads="1"/>
            </p:cNvPicPr>
            <p:nvPr/>
          </p:nvPicPr>
          <p:blipFill>
            <a:blip r:embed="rId104" cstate="print"/>
            <a:srcRect/>
            <a:stretch>
              <a:fillRect/>
            </a:stretch>
          </p:blipFill>
          <p:spPr bwMode="auto">
            <a:xfrm>
              <a:off x="2330" y="2684"/>
              <a:ext cx="24" cy="24"/>
            </a:xfrm>
            <a:prstGeom prst="rect">
              <a:avLst/>
            </a:prstGeom>
            <a:noFill/>
            <a:ln w="9525">
              <a:noFill/>
              <a:miter lim="800000"/>
              <a:headEnd/>
              <a:tailEnd/>
            </a:ln>
          </p:spPr>
        </p:pic>
        <p:pic>
          <p:nvPicPr>
            <p:cNvPr id="28290" name="Picture 247"/>
            <p:cNvPicPr>
              <a:picLocks noChangeAspect="1" noChangeArrowheads="1"/>
            </p:cNvPicPr>
            <p:nvPr/>
          </p:nvPicPr>
          <p:blipFill>
            <a:blip r:embed="rId105" cstate="print"/>
            <a:srcRect/>
            <a:stretch>
              <a:fillRect/>
            </a:stretch>
          </p:blipFill>
          <p:spPr bwMode="auto">
            <a:xfrm>
              <a:off x="2330" y="2684"/>
              <a:ext cx="24" cy="24"/>
            </a:xfrm>
            <a:prstGeom prst="rect">
              <a:avLst/>
            </a:prstGeom>
            <a:noFill/>
            <a:ln w="9525">
              <a:noFill/>
              <a:miter lim="800000"/>
              <a:headEnd/>
              <a:tailEnd/>
            </a:ln>
          </p:spPr>
        </p:pic>
        <p:pic>
          <p:nvPicPr>
            <p:cNvPr id="28291" name="Picture 248"/>
            <p:cNvPicPr>
              <a:picLocks noChangeAspect="1" noChangeArrowheads="1"/>
            </p:cNvPicPr>
            <p:nvPr/>
          </p:nvPicPr>
          <p:blipFill>
            <a:blip r:embed="rId106" cstate="print"/>
            <a:srcRect/>
            <a:stretch>
              <a:fillRect/>
            </a:stretch>
          </p:blipFill>
          <p:spPr bwMode="auto">
            <a:xfrm>
              <a:off x="2330" y="2652"/>
              <a:ext cx="24" cy="24"/>
            </a:xfrm>
            <a:prstGeom prst="rect">
              <a:avLst/>
            </a:prstGeom>
            <a:noFill/>
            <a:ln w="9525">
              <a:noFill/>
              <a:miter lim="800000"/>
              <a:headEnd/>
              <a:tailEnd/>
            </a:ln>
          </p:spPr>
        </p:pic>
        <p:pic>
          <p:nvPicPr>
            <p:cNvPr id="28292" name="Picture 249"/>
            <p:cNvPicPr>
              <a:picLocks noChangeAspect="1" noChangeArrowheads="1"/>
            </p:cNvPicPr>
            <p:nvPr/>
          </p:nvPicPr>
          <p:blipFill>
            <a:blip r:embed="rId107" cstate="print"/>
            <a:srcRect/>
            <a:stretch>
              <a:fillRect/>
            </a:stretch>
          </p:blipFill>
          <p:spPr bwMode="auto">
            <a:xfrm>
              <a:off x="2330" y="2652"/>
              <a:ext cx="24" cy="24"/>
            </a:xfrm>
            <a:prstGeom prst="rect">
              <a:avLst/>
            </a:prstGeom>
            <a:noFill/>
            <a:ln w="9525">
              <a:noFill/>
              <a:miter lim="800000"/>
              <a:headEnd/>
              <a:tailEnd/>
            </a:ln>
          </p:spPr>
        </p:pic>
        <p:pic>
          <p:nvPicPr>
            <p:cNvPr id="28293" name="Picture 250"/>
            <p:cNvPicPr>
              <a:picLocks noChangeAspect="1" noChangeArrowheads="1"/>
            </p:cNvPicPr>
            <p:nvPr/>
          </p:nvPicPr>
          <p:blipFill>
            <a:blip r:embed="rId108" cstate="print"/>
            <a:srcRect/>
            <a:stretch>
              <a:fillRect/>
            </a:stretch>
          </p:blipFill>
          <p:spPr bwMode="auto">
            <a:xfrm>
              <a:off x="2674" y="2684"/>
              <a:ext cx="24" cy="24"/>
            </a:xfrm>
            <a:prstGeom prst="rect">
              <a:avLst/>
            </a:prstGeom>
            <a:noFill/>
            <a:ln w="9525">
              <a:noFill/>
              <a:miter lim="800000"/>
              <a:headEnd/>
              <a:tailEnd/>
            </a:ln>
          </p:spPr>
        </p:pic>
        <p:pic>
          <p:nvPicPr>
            <p:cNvPr id="28294" name="Picture 251"/>
            <p:cNvPicPr>
              <a:picLocks noChangeAspect="1" noChangeArrowheads="1"/>
            </p:cNvPicPr>
            <p:nvPr/>
          </p:nvPicPr>
          <p:blipFill>
            <a:blip r:embed="rId109" cstate="print"/>
            <a:srcRect/>
            <a:stretch>
              <a:fillRect/>
            </a:stretch>
          </p:blipFill>
          <p:spPr bwMode="auto">
            <a:xfrm>
              <a:off x="2674" y="2684"/>
              <a:ext cx="24" cy="24"/>
            </a:xfrm>
            <a:prstGeom prst="rect">
              <a:avLst/>
            </a:prstGeom>
            <a:noFill/>
            <a:ln w="9525">
              <a:noFill/>
              <a:miter lim="800000"/>
              <a:headEnd/>
              <a:tailEnd/>
            </a:ln>
          </p:spPr>
        </p:pic>
        <p:pic>
          <p:nvPicPr>
            <p:cNvPr id="28295" name="Picture 252"/>
            <p:cNvPicPr>
              <a:picLocks noChangeAspect="1" noChangeArrowheads="1"/>
            </p:cNvPicPr>
            <p:nvPr/>
          </p:nvPicPr>
          <p:blipFill>
            <a:blip r:embed="rId110" cstate="print"/>
            <a:srcRect/>
            <a:stretch>
              <a:fillRect/>
            </a:stretch>
          </p:blipFill>
          <p:spPr bwMode="auto">
            <a:xfrm>
              <a:off x="2674" y="2652"/>
              <a:ext cx="24" cy="24"/>
            </a:xfrm>
            <a:prstGeom prst="rect">
              <a:avLst/>
            </a:prstGeom>
            <a:noFill/>
            <a:ln w="9525">
              <a:noFill/>
              <a:miter lim="800000"/>
              <a:headEnd/>
              <a:tailEnd/>
            </a:ln>
          </p:spPr>
        </p:pic>
        <p:pic>
          <p:nvPicPr>
            <p:cNvPr id="28296" name="Picture 253"/>
            <p:cNvPicPr>
              <a:picLocks noChangeAspect="1" noChangeArrowheads="1"/>
            </p:cNvPicPr>
            <p:nvPr/>
          </p:nvPicPr>
          <p:blipFill>
            <a:blip r:embed="rId111" cstate="print"/>
            <a:srcRect/>
            <a:stretch>
              <a:fillRect/>
            </a:stretch>
          </p:blipFill>
          <p:spPr bwMode="auto">
            <a:xfrm>
              <a:off x="2746" y="2684"/>
              <a:ext cx="24" cy="24"/>
            </a:xfrm>
            <a:prstGeom prst="rect">
              <a:avLst/>
            </a:prstGeom>
            <a:noFill/>
            <a:ln w="9525">
              <a:noFill/>
              <a:miter lim="800000"/>
              <a:headEnd/>
              <a:tailEnd/>
            </a:ln>
          </p:spPr>
        </p:pic>
        <p:pic>
          <p:nvPicPr>
            <p:cNvPr id="28297" name="Picture 254"/>
            <p:cNvPicPr>
              <a:picLocks noChangeAspect="1" noChangeArrowheads="1"/>
            </p:cNvPicPr>
            <p:nvPr/>
          </p:nvPicPr>
          <p:blipFill>
            <a:blip r:embed="rId112" cstate="print"/>
            <a:srcRect/>
            <a:stretch>
              <a:fillRect/>
            </a:stretch>
          </p:blipFill>
          <p:spPr bwMode="auto">
            <a:xfrm>
              <a:off x="2746" y="2684"/>
              <a:ext cx="24" cy="24"/>
            </a:xfrm>
            <a:prstGeom prst="rect">
              <a:avLst/>
            </a:prstGeom>
            <a:noFill/>
            <a:ln w="9525">
              <a:noFill/>
              <a:miter lim="800000"/>
              <a:headEnd/>
              <a:tailEnd/>
            </a:ln>
          </p:spPr>
        </p:pic>
        <p:pic>
          <p:nvPicPr>
            <p:cNvPr id="28298" name="Picture 255"/>
            <p:cNvPicPr>
              <a:picLocks noChangeAspect="1" noChangeArrowheads="1"/>
            </p:cNvPicPr>
            <p:nvPr/>
          </p:nvPicPr>
          <p:blipFill>
            <a:blip r:embed="rId113" cstate="print"/>
            <a:srcRect/>
            <a:stretch>
              <a:fillRect/>
            </a:stretch>
          </p:blipFill>
          <p:spPr bwMode="auto">
            <a:xfrm>
              <a:off x="2746" y="2652"/>
              <a:ext cx="24" cy="24"/>
            </a:xfrm>
            <a:prstGeom prst="rect">
              <a:avLst/>
            </a:prstGeom>
            <a:noFill/>
            <a:ln w="9525">
              <a:noFill/>
              <a:miter lim="800000"/>
              <a:headEnd/>
              <a:tailEnd/>
            </a:ln>
          </p:spPr>
        </p:pic>
        <p:pic>
          <p:nvPicPr>
            <p:cNvPr id="28299" name="Picture 256"/>
            <p:cNvPicPr>
              <a:picLocks noChangeAspect="1" noChangeArrowheads="1"/>
            </p:cNvPicPr>
            <p:nvPr/>
          </p:nvPicPr>
          <p:blipFill>
            <a:blip r:embed="rId114" cstate="print"/>
            <a:srcRect/>
            <a:stretch>
              <a:fillRect/>
            </a:stretch>
          </p:blipFill>
          <p:spPr bwMode="auto">
            <a:xfrm>
              <a:off x="2746" y="2652"/>
              <a:ext cx="24" cy="24"/>
            </a:xfrm>
            <a:prstGeom prst="rect">
              <a:avLst/>
            </a:prstGeom>
            <a:noFill/>
            <a:ln w="9525">
              <a:noFill/>
              <a:miter lim="800000"/>
              <a:headEnd/>
              <a:tailEnd/>
            </a:ln>
          </p:spPr>
        </p:pic>
        <p:sp>
          <p:nvSpPr>
            <p:cNvPr id="28300" name="Rectangle 257"/>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28301" name="Rectangle 258"/>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28302" name="Rectangle 259"/>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28303" name="Rectangle 260"/>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28304" name="Rectangle 261"/>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28305" name="Rectangle 262"/>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28306" name="Rectangle 263"/>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28307" name="Freeform 264"/>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28308" name="Freeform 265"/>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28309" name="Rectangle 266"/>
            <p:cNvSpPr>
              <a:spLocks noChangeArrowheads="1"/>
            </p:cNvSpPr>
            <p:nvPr/>
          </p:nvSpPr>
          <p:spPr bwMode="auto">
            <a:xfrm>
              <a:off x="2298" y="2868"/>
              <a:ext cx="775" cy="174"/>
            </a:xfrm>
            <a:prstGeom prst="rect">
              <a:avLst/>
            </a:prstGeom>
            <a:noFill/>
            <a:ln w="9525">
              <a:noFill/>
              <a:miter lim="800000"/>
              <a:headEnd/>
              <a:tailEnd/>
            </a:ln>
          </p:spPr>
          <p:txBody>
            <a:bodyPr wrap="none" lIns="0" tIns="0" rIns="0" bIns="0">
              <a:spAutoFit/>
            </a:bodyPr>
            <a:lstStyle/>
            <a:p>
              <a:r>
                <a:rPr lang="en-US" sz="1800" b="0" dirty="0" smtClean="0">
                  <a:latin typeface="Arial" charset="0"/>
                </a:rPr>
                <a:t>VMnet2 SW</a:t>
              </a:r>
              <a:endParaRPr lang="en-US" sz="1800" dirty="0"/>
            </a:p>
          </p:txBody>
        </p:sp>
      </p:grpSp>
      <p:sp>
        <p:nvSpPr>
          <p:cNvPr id="27747" name="Freeform 267"/>
          <p:cNvSpPr>
            <a:spLocks/>
          </p:cNvSpPr>
          <p:nvPr/>
        </p:nvSpPr>
        <p:spPr bwMode="auto">
          <a:xfrm>
            <a:off x="4400550" y="3141663"/>
            <a:ext cx="84138"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27748" name="Freeform 268"/>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7749" name="Freeform 269"/>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7750" name="Freeform 270"/>
          <p:cNvSpPr>
            <a:spLocks/>
          </p:cNvSpPr>
          <p:nvPr/>
        </p:nvSpPr>
        <p:spPr bwMode="auto">
          <a:xfrm>
            <a:off x="4410075"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7751" name="Rectangle 271"/>
          <p:cNvSpPr>
            <a:spLocks noChangeArrowheads="1"/>
          </p:cNvSpPr>
          <p:nvPr/>
        </p:nvSpPr>
        <p:spPr bwMode="auto">
          <a:xfrm>
            <a:off x="4173538" y="2592388"/>
            <a:ext cx="236537" cy="635000"/>
          </a:xfrm>
          <a:prstGeom prst="rect">
            <a:avLst/>
          </a:prstGeom>
          <a:solidFill>
            <a:srgbClr val="C0C0C0"/>
          </a:solidFill>
          <a:ln w="9525">
            <a:noFill/>
            <a:miter lim="800000"/>
            <a:headEnd/>
            <a:tailEnd/>
          </a:ln>
        </p:spPr>
        <p:txBody>
          <a:bodyPr/>
          <a:lstStyle/>
          <a:p>
            <a:endParaRPr lang="en-US"/>
          </a:p>
        </p:txBody>
      </p:sp>
      <p:sp>
        <p:nvSpPr>
          <p:cNvPr id="27752" name="Rectangle 272"/>
          <p:cNvSpPr>
            <a:spLocks noChangeArrowheads="1"/>
          </p:cNvSpPr>
          <p:nvPr/>
        </p:nvSpPr>
        <p:spPr bwMode="auto">
          <a:xfrm>
            <a:off x="4173538" y="2592388"/>
            <a:ext cx="236537" cy="635000"/>
          </a:xfrm>
          <a:prstGeom prst="rect">
            <a:avLst/>
          </a:prstGeom>
          <a:noFill/>
          <a:ln w="3175" cap="rnd">
            <a:solidFill>
              <a:srgbClr val="000000"/>
            </a:solidFill>
            <a:round/>
            <a:headEnd/>
            <a:tailEnd/>
          </a:ln>
        </p:spPr>
        <p:txBody>
          <a:bodyPr/>
          <a:lstStyle/>
          <a:p>
            <a:endParaRPr lang="en-US"/>
          </a:p>
        </p:txBody>
      </p:sp>
      <p:pic>
        <p:nvPicPr>
          <p:cNvPr id="27753" name="Picture 273"/>
          <p:cNvPicPr>
            <a:picLocks noChangeAspect="1" noChangeArrowheads="1"/>
          </p:cNvPicPr>
          <p:nvPr/>
        </p:nvPicPr>
        <p:blipFill>
          <a:blip r:embed="rId115" cstate="print"/>
          <a:srcRect/>
          <a:stretch>
            <a:fillRect/>
          </a:stretch>
        </p:blipFill>
        <p:spPr bwMode="auto">
          <a:xfrm>
            <a:off x="4194175" y="2620963"/>
            <a:ext cx="177800" cy="393700"/>
          </a:xfrm>
          <a:prstGeom prst="rect">
            <a:avLst/>
          </a:prstGeom>
          <a:noFill/>
          <a:ln w="9525">
            <a:noFill/>
            <a:miter lim="800000"/>
            <a:headEnd/>
            <a:tailEnd/>
          </a:ln>
        </p:spPr>
      </p:pic>
      <p:pic>
        <p:nvPicPr>
          <p:cNvPr id="27754" name="Picture 274"/>
          <p:cNvPicPr>
            <a:picLocks noChangeAspect="1" noChangeArrowheads="1"/>
          </p:cNvPicPr>
          <p:nvPr/>
        </p:nvPicPr>
        <p:blipFill>
          <a:blip r:embed="rId116" cstate="print"/>
          <a:srcRect/>
          <a:stretch>
            <a:fillRect/>
          </a:stretch>
        </p:blipFill>
        <p:spPr bwMode="auto">
          <a:xfrm>
            <a:off x="4194175" y="2620963"/>
            <a:ext cx="177800" cy="393700"/>
          </a:xfrm>
          <a:prstGeom prst="rect">
            <a:avLst/>
          </a:prstGeom>
          <a:noFill/>
          <a:ln w="9525">
            <a:noFill/>
            <a:miter lim="800000"/>
            <a:headEnd/>
            <a:tailEnd/>
          </a:ln>
        </p:spPr>
      </p:pic>
      <p:sp>
        <p:nvSpPr>
          <p:cNvPr id="27755" name="Rectangle 275"/>
          <p:cNvSpPr>
            <a:spLocks noChangeArrowheads="1"/>
          </p:cNvSpPr>
          <p:nvPr/>
        </p:nvSpPr>
        <p:spPr bwMode="auto">
          <a:xfrm>
            <a:off x="4203700" y="2622550"/>
            <a:ext cx="176213" cy="387350"/>
          </a:xfrm>
          <a:prstGeom prst="rect">
            <a:avLst/>
          </a:prstGeom>
          <a:noFill/>
          <a:ln w="3175" cap="rnd">
            <a:solidFill>
              <a:srgbClr val="000000"/>
            </a:solidFill>
            <a:round/>
            <a:headEnd/>
            <a:tailEnd/>
          </a:ln>
        </p:spPr>
        <p:txBody>
          <a:bodyPr/>
          <a:lstStyle/>
          <a:p>
            <a:endParaRPr lang="en-US"/>
          </a:p>
        </p:txBody>
      </p:sp>
      <p:sp>
        <p:nvSpPr>
          <p:cNvPr id="27756" name="Freeform 276"/>
          <p:cNvSpPr>
            <a:spLocks noEditPoints="1"/>
          </p:cNvSpPr>
          <p:nvPr/>
        </p:nvSpPr>
        <p:spPr bwMode="auto">
          <a:xfrm>
            <a:off x="4224338" y="2643188"/>
            <a:ext cx="134937"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7757" name="Rectangle 277"/>
          <p:cNvSpPr>
            <a:spLocks noChangeArrowheads="1"/>
          </p:cNvSpPr>
          <p:nvPr/>
        </p:nvSpPr>
        <p:spPr bwMode="auto">
          <a:xfrm>
            <a:off x="4224338" y="2941638"/>
            <a:ext cx="134937" cy="33337"/>
          </a:xfrm>
          <a:prstGeom prst="rect">
            <a:avLst/>
          </a:prstGeom>
          <a:noFill/>
          <a:ln w="1588" cap="rnd">
            <a:solidFill>
              <a:srgbClr val="000000"/>
            </a:solidFill>
            <a:round/>
            <a:headEnd/>
            <a:tailEnd/>
          </a:ln>
        </p:spPr>
        <p:txBody>
          <a:bodyPr/>
          <a:lstStyle/>
          <a:p>
            <a:endParaRPr lang="en-US"/>
          </a:p>
        </p:txBody>
      </p:sp>
      <p:sp>
        <p:nvSpPr>
          <p:cNvPr id="27758" name="Rectangle 278"/>
          <p:cNvSpPr>
            <a:spLocks noChangeArrowheads="1"/>
          </p:cNvSpPr>
          <p:nvPr/>
        </p:nvSpPr>
        <p:spPr bwMode="auto">
          <a:xfrm>
            <a:off x="4224338" y="2890838"/>
            <a:ext cx="134937" cy="33337"/>
          </a:xfrm>
          <a:prstGeom prst="rect">
            <a:avLst/>
          </a:prstGeom>
          <a:noFill/>
          <a:ln w="1588" cap="rnd">
            <a:solidFill>
              <a:srgbClr val="000000"/>
            </a:solidFill>
            <a:round/>
            <a:headEnd/>
            <a:tailEnd/>
          </a:ln>
        </p:spPr>
        <p:txBody>
          <a:bodyPr/>
          <a:lstStyle/>
          <a:p>
            <a:endParaRPr lang="en-US"/>
          </a:p>
        </p:txBody>
      </p:sp>
      <p:sp>
        <p:nvSpPr>
          <p:cNvPr id="27759" name="Rectangle 279"/>
          <p:cNvSpPr>
            <a:spLocks noChangeArrowheads="1"/>
          </p:cNvSpPr>
          <p:nvPr/>
        </p:nvSpPr>
        <p:spPr bwMode="auto">
          <a:xfrm>
            <a:off x="4224338" y="2840038"/>
            <a:ext cx="134937" cy="33337"/>
          </a:xfrm>
          <a:prstGeom prst="rect">
            <a:avLst/>
          </a:prstGeom>
          <a:noFill/>
          <a:ln w="1588" cap="rnd">
            <a:solidFill>
              <a:srgbClr val="000000"/>
            </a:solidFill>
            <a:round/>
            <a:headEnd/>
            <a:tailEnd/>
          </a:ln>
        </p:spPr>
        <p:txBody>
          <a:bodyPr/>
          <a:lstStyle/>
          <a:p>
            <a:endParaRPr lang="en-US"/>
          </a:p>
        </p:txBody>
      </p:sp>
      <p:sp>
        <p:nvSpPr>
          <p:cNvPr id="27760" name="Rectangle 280"/>
          <p:cNvSpPr>
            <a:spLocks noChangeArrowheads="1"/>
          </p:cNvSpPr>
          <p:nvPr/>
        </p:nvSpPr>
        <p:spPr bwMode="auto">
          <a:xfrm>
            <a:off x="4224338" y="2789238"/>
            <a:ext cx="134937" cy="33337"/>
          </a:xfrm>
          <a:prstGeom prst="rect">
            <a:avLst/>
          </a:prstGeom>
          <a:noFill/>
          <a:ln w="1588" cap="rnd">
            <a:solidFill>
              <a:srgbClr val="000000"/>
            </a:solidFill>
            <a:round/>
            <a:headEnd/>
            <a:tailEnd/>
          </a:ln>
        </p:spPr>
        <p:txBody>
          <a:bodyPr/>
          <a:lstStyle/>
          <a:p>
            <a:endParaRPr lang="en-US"/>
          </a:p>
        </p:txBody>
      </p:sp>
      <p:sp>
        <p:nvSpPr>
          <p:cNvPr id="27761" name="Rectangle 281"/>
          <p:cNvSpPr>
            <a:spLocks noChangeArrowheads="1"/>
          </p:cNvSpPr>
          <p:nvPr/>
        </p:nvSpPr>
        <p:spPr bwMode="auto">
          <a:xfrm>
            <a:off x="4224338" y="2717800"/>
            <a:ext cx="134937" cy="55563"/>
          </a:xfrm>
          <a:prstGeom prst="rect">
            <a:avLst/>
          </a:prstGeom>
          <a:noFill/>
          <a:ln w="1588" cap="rnd">
            <a:solidFill>
              <a:srgbClr val="000000"/>
            </a:solidFill>
            <a:round/>
            <a:headEnd/>
            <a:tailEnd/>
          </a:ln>
        </p:spPr>
        <p:txBody>
          <a:bodyPr/>
          <a:lstStyle/>
          <a:p>
            <a:endParaRPr lang="en-US"/>
          </a:p>
        </p:txBody>
      </p:sp>
      <p:sp>
        <p:nvSpPr>
          <p:cNvPr id="27762" name="Rectangle 282"/>
          <p:cNvSpPr>
            <a:spLocks noChangeArrowheads="1"/>
          </p:cNvSpPr>
          <p:nvPr/>
        </p:nvSpPr>
        <p:spPr bwMode="auto">
          <a:xfrm>
            <a:off x="4224338" y="2643188"/>
            <a:ext cx="134937" cy="55562"/>
          </a:xfrm>
          <a:prstGeom prst="rect">
            <a:avLst/>
          </a:prstGeom>
          <a:noFill/>
          <a:ln w="1588" cap="rnd">
            <a:solidFill>
              <a:srgbClr val="000000"/>
            </a:solidFill>
            <a:round/>
            <a:headEnd/>
            <a:tailEnd/>
          </a:ln>
        </p:spPr>
        <p:txBody>
          <a:bodyPr/>
          <a:lstStyle/>
          <a:p>
            <a:endParaRPr lang="en-US"/>
          </a:p>
        </p:txBody>
      </p:sp>
      <p:sp>
        <p:nvSpPr>
          <p:cNvPr id="27763" name="Rectangle 283"/>
          <p:cNvSpPr>
            <a:spLocks noChangeArrowheads="1"/>
          </p:cNvSpPr>
          <p:nvPr/>
        </p:nvSpPr>
        <p:spPr bwMode="auto">
          <a:xfrm>
            <a:off x="4183063" y="3227388"/>
            <a:ext cx="217487" cy="15875"/>
          </a:xfrm>
          <a:prstGeom prst="rect">
            <a:avLst/>
          </a:prstGeom>
          <a:solidFill>
            <a:srgbClr val="9A9A9A"/>
          </a:solidFill>
          <a:ln w="9525">
            <a:noFill/>
            <a:miter lim="800000"/>
            <a:headEnd/>
            <a:tailEnd/>
          </a:ln>
        </p:spPr>
        <p:txBody>
          <a:bodyPr/>
          <a:lstStyle/>
          <a:p>
            <a:endParaRPr lang="en-US"/>
          </a:p>
        </p:txBody>
      </p:sp>
      <p:pic>
        <p:nvPicPr>
          <p:cNvPr id="27764" name="Picture 284"/>
          <p:cNvPicPr>
            <a:picLocks noChangeAspect="1" noChangeArrowheads="1"/>
          </p:cNvPicPr>
          <p:nvPr/>
        </p:nvPicPr>
        <p:blipFill>
          <a:blip r:embed="rId117" cstate="print"/>
          <a:srcRect/>
          <a:stretch>
            <a:fillRect/>
          </a:stretch>
        </p:blipFill>
        <p:spPr bwMode="auto">
          <a:xfrm>
            <a:off x="4270375" y="3040063"/>
            <a:ext cx="38100" cy="38100"/>
          </a:xfrm>
          <a:prstGeom prst="rect">
            <a:avLst/>
          </a:prstGeom>
          <a:noFill/>
          <a:ln w="9525">
            <a:noFill/>
            <a:miter lim="800000"/>
            <a:headEnd/>
            <a:tailEnd/>
          </a:ln>
        </p:spPr>
      </p:pic>
      <p:pic>
        <p:nvPicPr>
          <p:cNvPr id="27765" name="Picture 285"/>
          <p:cNvPicPr>
            <a:picLocks noChangeAspect="1" noChangeArrowheads="1"/>
          </p:cNvPicPr>
          <p:nvPr/>
        </p:nvPicPr>
        <p:blipFill>
          <a:blip r:embed="rId118" cstate="print"/>
          <a:srcRect/>
          <a:stretch>
            <a:fillRect/>
          </a:stretch>
        </p:blipFill>
        <p:spPr bwMode="auto">
          <a:xfrm>
            <a:off x="4270375" y="3052763"/>
            <a:ext cx="25400" cy="25400"/>
          </a:xfrm>
          <a:prstGeom prst="rect">
            <a:avLst/>
          </a:prstGeom>
          <a:noFill/>
          <a:ln w="9525">
            <a:noFill/>
            <a:miter lim="800000"/>
            <a:headEnd/>
            <a:tailEnd/>
          </a:ln>
        </p:spPr>
      </p:pic>
      <p:pic>
        <p:nvPicPr>
          <p:cNvPr id="27766" name="Picture 286"/>
          <p:cNvPicPr>
            <a:picLocks noChangeAspect="1" noChangeArrowheads="1"/>
          </p:cNvPicPr>
          <p:nvPr/>
        </p:nvPicPr>
        <p:blipFill>
          <a:blip r:embed="rId119" cstate="print"/>
          <a:srcRect/>
          <a:stretch>
            <a:fillRect/>
          </a:stretch>
        </p:blipFill>
        <p:spPr bwMode="auto">
          <a:xfrm>
            <a:off x="4270375" y="3052763"/>
            <a:ext cx="25400" cy="25400"/>
          </a:xfrm>
          <a:prstGeom prst="rect">
            <a:avLst/>
          </a:prstGeom>
          <a:noFill/>
          <a:ln w="9525">
            <a:noFill/>
            <a:miter lim="800000"/>
            <a:headEnd/>
            <a:tailEnd/>
          </a:ln>
        </p:spPr>
      </p:pic>
      <p:pic>
        <p:nvPicPr>
          <p:cNvPr id="27767" name="Picture 287"/>
          <p:cNvPicPr>
            <a:picLocks noChangeAspect="1" noChangeArrowheads="1"/>
          </p:cNvPicPr>
          <p:nvPr/>
        </p:nvPicPr>
        <p:blipFill>
          <a:blip r:embed="rId120" cstate="print"/>
          <a:srcRect/>
          <a:stretch>
            <a:fillRect/>
          </a:stretch>
        </p:blipFill>
        <p:spPr bwMode="auto">
          <a:xfrm>
            <a:off x="4270375" y="3090863"/>
            <a:ext cx="25400" cy="25400"/>
          </a:xfrm>
          <a:prstGeom prst="rect">
            <a:avLst/>
          </a:prstGeom>
          <a:noFill/>
          <a:ln w="9525">
            <a:noFill/>
            <a:miter lim="800000"/>
            <a:headEnd/>
            <a:tailEnd/>
          </a:ln>
        </p:spPr>
      </p:pic>
      <p:pic>
        <p:nvPicPr>
          <p:cNvPr id="27768" name="Picture 288"/>
          <p:cNvPicPr>
            <a:picLocks noChangeAspect="1" noChangeArrowheads="1"/>
          </p:cNvPicPr>
          <p:nvPr/>
        </p:nvPicPr>
        <p:blipFill>
          <a:blip r:embed="rId121" cstate="print"/>
          <a:srcRect/>
          <a:stretch>
            <a:fillRect/>
          </a:stretch>
        </p:blipFill>
        <p:spPr bwMode="auto">
          <a:xfrm>
            <a:off x="4270375" y="3090863"/>
            <a:ext cx="25400" cy="25400"/>
          </a:xfrm>
          <a:prstGeom prst="rect">
            <a:avLst/>
          </a:prstGeom>
          <a:noFill/>
          <a:ln w="9525">
            <a:noFill/>
            <a:miter lim="800000"/>
            <a:headEnd/>
            <a:tailEnd/>
          </a:ln>
        </p:spPr>
      </p:pic>
      <p:pic>
        <p:nvPicPr>
          <p:cNvPr id="27769" name="Picture 289"/>
          <p:cNvPicPr>
            <a:picLocks noChangeAspect="1" noChangeArrowheads="1"/>
          </p:cNvPicPr>
          <p:nvPr/>
        </p:nvPicPr>
        <p:blipFill>
          <a:blip r:embed="rId57"/>
          <a:srcRect/>
          <a:stretch>
            <a:fillRect/>
          </a:stretch>
        </p:blipFill>
        <p:spPr bwMode="auto">
          <a:xfrm>
            <a:off x="4283075" y="3090863"/>
            <a:ext cx="12700" cy="12700"/>
          </a:xfrm>
          <a:prstGeom prst="rect">
            <a:avLst/>
          </a:prstGeom>
          <a:noFill/>
          <a:ln w="9525">
            <a:noFill/>
            <a:miter lim="800000"/>
            <a:headEnd/>
            <a:tailEnd/>
          </a:ln>
        </p:spPr>
      </p:pic>
      <p:sp>
        <p:nvSpPr>
          <p:cNvPr id="27770" name="Rectangle 290"/>
          <p:cNvSpPr>
            <a:spLocks noChangeArrowheads="1"/>
          </p:cNvSpPr>
          <p:nvPr/>
        </p:nvSpPr>
        <p:spPr bwMode="auto">
          <a:xfrm>
            <a:off x="4257675" y="2671763"/>
            <a:ext cx="19050" cy="4762"/>
          </a:xfrm>
          <a:prstGeom prst="rect">
            <a:avLst/>
          </a:prstGeom>
          <a:solidFill>
            <a:srgbClr val="9A9A9A"/>
          </a:solidFill>
          <a:ln w="9525">
            <a:noFill/>
            <a:miter lim="800000"/>
            <a:headEnd/>
            <a:tailEnd/>
          </a:ln>
        </p:spPr>
        <p:txBody>
          <a:bodyPr/>
          <a:lstStyle/>
          <a:p>
            <a:endParaRPr lang="en-US"/>
          </a:p>
        </p:txBody>
      </p:sp>
      <p:pic>
        <p:nvPicPr>
          <p:cNvPr id="27771" name="Picture 291"/>
          <p:cNvPicPr>
            <a:picLocks noChangeAspect="1" noChangeArrowheads="1"/>
          </p:cNvPicPr>
          <p:nvPr/>
        </p:nvPicPr>
        <p:blipFill>
          <a:blip r:embed="rId58"/>
          <a:srcRect/>
          <a:stretch>
            <a:fillRect/>
          </a:stretch>
        </p:blipFill>
        <p:spPr bwMode="auto">
          <a:xfrm>
            <a:off x="4232275" y="2646363"/>
            <a:ext cx="114300" cy="12700"/>
          </a:xfrm>
          <a:prstGeom prst="rect">
            <a:avLst/>
          </a:prstGeom>
          <a:noFill/>
          <a:ln w="9525">
            <a:noFill/>
            <a:miter lim="800000"/>
            <a:headEnd/>
            <a:tailEnd/>
          </a:ln>
        </p:spPr>
      </p:pic>
      <p:sp>
        <p:nvSpPr>
          <p:cNvPr id="27772" name="Rectangle 292"/>
          <p:cNvSpPr>
            <a:spLocks noChangeArrowheads="1"/>
          </p:cNvSpPr>
          <p:nvPr/>
        </p:nvSpPr>
        <p:spPr bwMode="auto">
          <a:xfrm>
            <a:off x="4235450" y="2654300"/>
            <a:ext cx="112713" cy="9525"/>
          </a:xfrm>
          <a:prstGeom prst="rect">
            <a:avLst/>
          </a:prstGeom>
          <a:noFill/>
          <a:ln w="1588" cap="rnd">
            <a:solidFill>
              <a:srgbClr val="000000"/>
            </a:solidFill>
            <a:round/>
            <a:headEnd/>
            <a:tailEnd/>
          </a:ln>
        </p:spPr>
        <p:txBody>
          <a:bodyPr/>
          <a:lstStyle/>
          <a:p>
            <a:endParaRPr lang="en-US"/>
          </a:p>
        </p:txBody>
      </p:sp>
      <p:pic>
        <p:nvPicPr>
          <p:cNvPr id="27773" name="Picture 293"/>
          <p:cNvPicPr>
            <a:picLocks noChangeAspect="1" noChangeArrowheads="1"/>
          </p:cNvPicPr>
          <p:nvPr/>
        </p:nvPicPr>
        <p:blipFill>
          <a:blip r:embed="rId122" cstate="print"/>
          <a:srcRect/>
          <a:stretch>
            <a:fillRect/>
          </a:stretch>
        </p:blipFill>
        <p:spPr bwMode="auto">
          <a:xfrm>
            <a:off x="4219575" y="2722563"/>
            <a:ext cx="114300" cy="25400"/>
          </a:xfrm>
          <a:prstGeom prst="rect">
            <a:avLst/>
          </a:prstGeom>
          <a:noFill/>
          <a:ln w="9525">
            <a:noFill/>
            <a:miter lim="800000"/>
            <a:headEnd/>
            <a:tailEnd/>
          </a:ln>
        </p:spPr>
      </p:pic>
      <p:pic>
        <p:nvPicPr>
          <p:cNvPr id="27774" name="Picture 294"/>
          <p:cNvPicPr>
            <a:picLocks noChangeAspect="1" noChangeArrowheads="1"/>
          </p:cNvPicPr>
          <p:nvPr/>
        </p:nvPicPr>
        <p:blipFill>
          <a:blip r:embed="rId123" cstate="print"/>
          <a:srcRect/>
          <a:stretch>
            <a:fillRect/>
          </a:stretch>
        </p:blipFill>
        <p:spPr bwMode="auto">
          <a:xfrm>
            <a:off x="4219575" y="2722563"/>
            <a:ext cx="114300" cy="25400"/>
          </a:xfrm>
          <a:prstGeom prst="rect">
            <a:avLst/>
          </a:prstGeom>
          <a:noFill/>
          <a:ln w="9525">
            <a:noFill/>
            <a:miter lim="800000"/>
            <a:headEnd/>
            <a:tailEnd/>
          </a:ln>
        </p:spPr>
      </p:pic>
      <p:sp>
        <p:nvSpPr>
          <p:cNvPr id="27775" name="Freeform 295"/>
          <p:cNvSpPr>
            <a:spLocks/>
          </p:cNvSpPr>
          <p:nvPr/>
        </p:nvSpPr>
        <p:spPr bwMode="auto">
          <a:xfrm>
            <a:off x="4232275" y="2730500"/>
            <a:ext cx="114300" cy="22225"/>
          </a:xfrm>
          <a:custGeom>
            <a:avLst/>
            <a:gdLst>
              <a:gd name="T0" fmla="*/ 0 w 144"/>
              <a:gd name="T1" fmla="*/ 6 h 28"/>
              <a:gd name="T2" fmla="*/ 40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40" y="6"/>
                </a:lnTo>
                <a:cubicBezTo>
                  <a:pt x="65" y="0"/>
                  <a:pt x="93"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7776" name="Rectangle 296"/>
          <p:cNvSpPr>
            <a:spLocks noChangeArrowheads="1"/>
          </p:cNvSpPr>
          <p:nvPr/>
        </p:nvSpPr>
        <p:spPr bwMode="auto">
          <a:xfrm>
            <a:off x="4237038" y="2741613"/>
            <a:ext cx="104775" cy="4762"/>
          </a:xfrm>
          <a:prstGeom prst="rect">
            <a:avLst/>
          </a:prstGeom>
          <a:solidFill>
            <a:srgbClr val="DBDAC6"/>
          </a:solidFill>
          <a:ln w="9525">
            <a:noFill/>
            <a:miter lim="800000"/>
            <a:headEnd/>
            <a:tailEnd/>
          </a:ln>
        </p:spPr>
        <p:txBody>
          <a:bodyPr/>
          <a:lstStyle/>
          <a:p>
            <a:endParaRPr lang="en-US"/>
          </a:p>
        </p:txBody>
      </p:sp>
      <p:sp>
        <p:nvSpPr>
          <p:cNvPr id="27777" name="Rectangle 297"/>
          <p:cNvSpPr>
            <a:spLocks noChangeArrowheads="1"/>
          </p:cNvSpPr>
          <p:nvPr/>
        </p:nvSpPr>
        <p:spPr bwMode="auto">
          <a:xfrm>
            <a:off x="4237038" y="2741613"/>
            <a:ext cx="104775" cy="4762"/>
          </a:xfrm>
          <a:prstGeom prst="rect">
            <a:avLst/>
          </a:prstGeom>
          <a:noFill/>
          <a:ln w="1588" cap="rnd">
            <a:solidFill>
              <a:srgbClr val="000000"/>
            </a:solidFill>
            <a:round/>
            <a:headEnd/>
            <a:tailEnd/>
          </a:ln>
        </p:spPr>
        <p:txBody>
          <a:bodyPr/>
          <a:lstStyle/>
          <a:p>
            <a:endParaRPr lang="en-US"/>
          </a:p>
        </p:txBody>
      </p:sp>
      <p:pic>
        <p:nvPicPr>
          <p:cNvPr id="27778" name="Picture 298"/>
          <p:cNvPicPr>
            <a:picLocks noChangeAspect="1" noChangeArrowheads="1"/>
          </p:cNvPicPr>
          <p:nvPr/>
        </p:nvPicPr>
        <p:blipFill>
          <a:blip r:embed="rId124" cstate="print"/>
          <a:srcRect/>
          <a:stretch>
            <a:fillRect/>
          </a:stretch>
        </p:blipFill>
        <p:spPr bwMode="auto">
          <a:xfrm>
            <a:off x="4232275" y="2786063"/>
            <a:ext cx="127000" cy="25400"/>
          </a:xfrm>
          <a:prstGeom prst="rect">
            <a:avLst/>
          </a:prstGeom>
          <a:noFill/>
          <a:ln w="9525">
            <a:noFill/>
            <a:miter lim="800000"/>
            <a:headEnd/>
            <a:tailEnd/>
          </a:ln>
        </p:spPr>
      </p:pic>
      <p:pic>
        <p:nvPicPr>
          <p:cNvPr id="27779" name="Picture 299"/>
          <p:cNvPicPr>
            <a:picLocks noChangeAspect="1" noChangeArrowheads="1"/>
          </p:cNvPicPr>
          <p:nvPr/>
        </p:nvPicPr>
        <p:blipFill>
          <a:blip r:embed="rId125" cstate="print"/>
          <a:srcRect/>
          <a:stretch>
            <a:fillRect/>
          </a:stretch>
        </p:blipFill>
        <p:spPr bwMode="auto">
          <a:xfrm>
            <a:off x="4232275" y="2786063"/>
            <a:ext cx="127000" cy="25400"/>
          </a:xfrm>
          <a:prstGeom prst="rect">
            <a:avLst/>
          </a:prstGeom>
          <a:noFill/>
          <a:ln w="9525">
            <a:noFill/>
            <a:miter lim="800000"/>
            <a:headEnd/>
            <a:tailEnd/>
          </a:ln>
        </p:spPr>
      </p:pic>
      <p:sp>
        <p:nvSpPr>
          <p:cNvPr id="27780" name="Freeform 300"/>
          <p:cNvSpPr>
            <a:spLocks/>
          </p:cNvSpPr>
          <p:nvPr/>
        </p:nvSpPr>
        <p:spPr bwMode="auto">
          <a:xfrm>
            <a:off x="4232275" y="2794000"/>
            <a:ext cx="119063" cy="19050"/>
          </a:xfrm>
          <a:custGeom>
            <a:avLst/>
            <a:gdLst>
              <a:gd name="T0" fmla="*/ 0 w 149"/>
              <a:gd name="T1" fmla="*/ 18 h 23"/>
              <a:gd name="T2" fmla="*/ 0 w 149"/>
              <a:gd name="T3" fmla="*/ 6 h 23"/>
              <a:gd name="T4" fmla="*/ 48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4" y="0"/>
                  <a:pt x="85" y="0"/>
                  <a:pt x="101" y="6"/>
                </a:cubicBezTo>
                <a:lnTo>
                  <a:pt x="149" y="6"/>
                </a:lnTo>
                <a:lnTo>
                  <a:pt x="149" y="18"/>
                </a:lnTo>
                <a:lnTo>
                  <a:pt x="101" y="18"/>
                </a:lnTo>
                <a:cubicBezTo>
                  <a:pt x="84" y="23"/>
                  <a:pt x="65" y="23"/>
                  <a:pt x="48" y="18"/>
                </a:cubicBezTo>
                <a:lnTo>
                  <a:pt x="0" y="18"/>
                </a:lnTo>
              </a:path>
            </a:pathLst>
          </a:custGeom>
          <a:noFill/>
          <a:ln w="1588" cap="rnd">
            <a:solidFill>
              <a:srgbClr val="000000"/>
            </a:solidFill>
            <a:round/>
            <a:headEnd/>
            <a:tailEnd/>
          </a:ln>
        </p:spPr>
        <p:txBody>
          <a:bodyPr/>
          <a:lstStyle/>
          <a:p>
            <a:endParaRPr lang="en-US"/>
          </a:p>
        </p:txBody>
      </p:sp>
      <p:pic>
        <p:nvPicPr>
          <p:cNvPr id="27781" name="Picture 301"/>
          <p:cNvPicPr>
            <a:picLocks noChangeAspect="1" noChangeArrowheads="1"/>
          </p:cNvPicPr>
          <p:nvPr/>
        </p:nvPicPr>
        <p:blipFill>
          <a:blip r:embed="rId126" cstate="print"/>
          <a:srcRect/>
          <a:stretch>
            <a:fillRect/>
          </a:stretch>
        </p:blipFill>
        <p:spPr bwMode="auto">
          <a:xfrm>
            <a:off x="4283075" y="2659063"/>
            <a:ext cx="63500" cy="152400"/>
          </a:xfrm>
          <a:prstGeom prst="rect">
            <a:avLst/>
          </a:prstGeom>
          <a:noFill/>
          <a:ln w="9525">
            <a:noFill/>
            <a:miter lim="800000"/>
            <a:headEnd/>
            <a:tailEnd/>
          </a:ln>
        </p:spPr>
      </p:pic>
      <p:pic>
        <p:nvPicPr>
          <p:cNvPr id="27782" name="Picture 302"/>
          <p:cNvPicPr>
            <a:picLocks noChangeAspect="1" noChangeArrowheads="1"/>
          </p:cNvPicPr>
          <p:nvPr/>
        </p:nvPicPr>
        <p:blipFill>
          <a:blip r:embed="rId127" cstate="print"/>
          <a:srcRect/>
          <a:stretch>
            <a:fillRect/>
          </a:stretch>
        </p:blipFill>
        <p:spPr bwMode="auto">
          <a:xfrm>
            <a:off x="4283075" y="2659063"/>
            <a:ext cx="63500" cy="152400"/>
          </a:xfrm>
          <a:prstGeom prst="rect">
            <a:avLst/>
          </a:prstGeom>
          <a:noFill/>
          <a:ln w="9525">
            <a:noFill/>
            <a:miter lim="800000"/>
            <a:headEnd/>
            <a:tailEnd/>
          </a:ln>
        </p:spPr>
      </p:pic>
      <p:sp>
        <p:nvSpPr>
          <p:cNvPr id="27783" name="Freeform 303"/>
          <p:cNvSpPr>
            <a:spLocks noEditPoints="1"/>
          </p:cNvSpPr>
          <p:nvPr/>
        </p:nvSpPr>
        <p:spPr bwMode="auto">
          <a:xfrm>
            <a:off x="4291013" y="2670175"/>
            <a:ext cx="60325" cy="149225"/>
          </a:xfrm>
          <a:custGeom>
            <a:avLst/>
            <a:gdLst>
              <a:gd name="T0" fmla="*/ 27 w 38"/>
              <a:gd name="T1" fmla="*/ 5 h 94"/>
              <a:gd name="T2" fmla="*/ 37 w 38"/>
              <a:gd name="T3" fmla="*/ 5 h 94"/>
              <a:gd name="T4" fmla="*/ 37 w 38"/>
              <a:gd name="T5" fmla="*/ 0 h 94"/>
              <a:gd name="T6" fmla="*/ 27 w 38"/>
              <a:gd name="T7" fmla="*/ 0 h 94"/>
              <a:gd name="T8" fmla="*/ 27 w 38"/>
              <a:gd name="T9" fmla="*/ 5 h 94"/>
              <a:gd name="T10" fmla="*/ 17 w 38"/>
              <a:gd name="T11" fmla="*/ 4 h 94"/>
              <a:gd name="T12" fmla="*/ 10 w 38"/>
              <a:gd name="T13" fmla="*/ 7 h 94"/>
              <a:gd name="T14" fmla="*/ 10 w 38"/>
              <a:gd name="T15" fmla="*/ 0 h 94"/>
              <a:gd name="T16" fmla="*/ 17 w 38"/>
              <a:gd name="T17" fmla="*/ 4 h 94"/>
              <a:gd name="T18" fmla="*/ 0 w 38"/>
              <a:gd name="T19" fmla="*/ 4 h 94"/>
              <a:gd name="T20" fmla="*/ 7 w 38"/>
              <a:gd name="T21" fmla="*/ 0 h 94"/>
              <a:gd name="T22" fmla="*/ 7 w 38"/>
              <a:gd name="T23" fmla="*/ 7 h 94"/>
              <a:gd name="T24" fmla="*/ 0 w 38"/>
              <a:gd name="T25" fmla="*/ 4 h 94"/>
              <a:gd name="T26" fmla="*/ 22 w 38"/>
              <a:gd name="T27" fmla="*/ 59 h 94"/>
              <a:gd name="T28" fmla="*/ 35 w 38"/>
              <a:gd name="T29" fmla="*/ 59 h 94"/>
              <a:gd name="T30" fmla="*/ 35 w 38"/>
              <a:gd name="T31" fmla="*/ 55 h 94"/>
              <a:gd name="T32" fmla="*/ 22 w 38"/>
              <a:gd name="T33" fmla="*/ 55 h 94"/>
              <a:gd name="T34" fmla="*/ 22 w 38"/>
              <a:gd name="T35" fmla="*/ 59 h 94"/>
              <a:gd name="T36" fmla="*/ 25 w 38"/>
              <a:gd name="T37" fmla="*/ 94 h 94"/>
              <a:gd name="T38" fmla="*/ 38 w 38"/>
              <a:gd name="T39" fmla="*/ 94 h 94"/>
              <a:gd name="T40" fmla="*/ 38 w 38"/>
              <a:gd name="T41" fmla="*/ 90 h 94"/>
              <a:gd name="T42" fmla="*/ 25 w 38"/>
              <a:gd name="T43" fmla="*/ 90 h 94"/>
              <a:gd name="T44" fmla="*/ 25 w 38"/>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94"/>
              <a:gd name="T71" fmla="*/ 38 w 38"/>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94">
                <a:moveTo>
                  <a:pt x="27" y="5"/>
                </a:moveTo>
                <a:lnTo>
                  <a:pt x="37" y="5"/>
                </a:lnTo>
                <a:lnTo>
                  <a:pt x="37" y="0"/>
                </a:lnTo>
                <a:lnTo>
                  <a:pt x="27" y="0"/>
                </a:lnTo>
                <a:lnTo>
                  <a:pt x="27" y="5"/>
                </a:lnTo>
                <a:moveTo>
                  <a:pt x="17" y="4"/>
                </a:moveTo>
                <a:lnTo>
                  <a:pt x="10" y="7"/>
                </a:lnTo>
                <a:lnTo>
                  <a:pt x="10" y="0"/>
                </a:lnTo>
                <a:lnTo>
                  <a:pt x="17" y="4"/>
                </a:lnTo>
                <a:moveTo>
                  <a:pt x="0" y="4"/>
                </a:moveTo>
                <a:lnTo>
                  <a:pt x="7" y="0"/>
                </a:lnTo>
                <a:lnTo>
                  <a:pt x="7" y="7"/>
                </a:lnTo>
                <a:lnTo>
                  <a:pt x="0" y="4"/>
                </a:lnTo>
                <a:moveTo>
                  <a:pt x="22" y="59"/>
                </a:moveTo>
                <a:lnTo>
                  <a:pt x="35" y="59"/>
                </a:lnTo>
                <a:lnTo>
                  <a:pt x="35" y="55"/>
                </a:lnTo>
                <a:lnTo>
                  <a:pt x="22" y="55"/>
                </a:lnTo>
                <a:lnTo>
                  <a:pt x="22" y="59"/>
                </a:lnTo>
                <a:moveTo>
                  <a:pt x="25" y="94"/>
                </a:moveTo>
                <a:lnTo>
                  <a:pt x="38" y="94"/>
                </a:lnTo>
                <a:lnTo>
                  <a:pt x="38" y="90"/>
                </a:lnTo>
                <a:lnTo>
                  <a:pt x="25" y="90"/>
                </a:lnTo>
                <a:lnTo>
                  <a:pt x="25" y="94"/>
                </a:lnTo>
              </a:path>
            </a:pathLst>
          </a:custGeom>
          <a:noFill/>
          <a:ln w="1588" cap="rnd">
            <a:solidFill>
              <a:srgbClr val="000000"/>
            </a:solidFill>
            <a:round/>
            <a:headEnd/>
            <a:tailEnd/>
          </a:ln>
        </p:spPr>
        <p:txBody>
          <a:bodyPr/>
          <a:lstStyle/>
          <a:p>
            <a:endParaRPr lang="en-US"/>
          </a:p>
        </p:txBody>
      </p:sp>
      <p:sp>
        <p:nvSpPr>
          <p:cNvPr id="27784" name="Freeform 304"/>
          <p:cNvSpPr>
            <a:spLocks noEditPoints="1"/>
          </p:cNvSpPr>
          <p:nvPr/>
        </p:nvSpPr>
        <p:spPr bwMode="auto">
          <a:xfrm>
            <a:off x="4232275" y="2671763"/>
            <a:ext cx="12700" cy="88900"/>
          </a:xfrm>
          <a:custGeom>
            <a:avLst/>
            <a:gdLst>
              <a:gd name="T0" fmla="*/ 2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2"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7785" name="Rectangle 305"/>
          <p:cNvSpPr>
            <a:spLocks noChangeArrowheads="1"/>
          </p:cNvSpPr>
          <p:nvPr/>
        </p:nvSpPr>
        <p:spPr bwMode="auto">
          <a:xfrm>
            <a:off x="4194175" y="3027363"/>
            <a:ext cx="12700" cy="177800"/>
          </a:xfrm>
          <a:prstGeom prst="rect">
            <a:avLst/>
          </a:prstGeom>
          <a:solidFill>
            <a:srgbClr val="B3B3B3"/>
          </a:solidFill>
          <a:ln w="9525">
            <a:noFill/>
            <a:miter lim="800000"/>
            <a:headEnd/>
            <a:tailEnd/>
          </a:ln>
        </p:spPr>
        <p:txBody>
          <a:bodyPr/>
          <a:lstStyle/>
          <a:p>
            <a:endParaRPr lang="en-US"/>
          </a:p>
        </p:txBody>
      </p:sp>
      <p:sp>
        <p:nvSpPr>
          <p:cNvPr id="27786" name="Rectangle 306"/>
          <p:cNvSpPr>
            <a:spLocks noChangeArrowheads="1"/>
          </p:cNvSpPr>
          <p:nvPr/>
        </p:nvSpPr>
        <p:spPr bwMode="auto">
          <a:xfrm>
            <a:off x="4206875" y="3027363"/>
            <a:ext cx="12700" cy="177800"/>
          </a:xfrm>
          <a:prstGeom prst="rect">
            <a:avLst/>
          </a:prstGeom>
          <a:solidFill>
            <a:srgbClr val="6D6D6D"/>
          </a:solidFill>
          <a:ln w="9525">
            <a:noFill/>
            <a:miter lim="800000"/>
            <a:headEnd/>
            <a:tailEnd/>
          </a:ln>
        </p:spPr>
        <p:txBody>
          <a:bodyPr/>
          <a:lstStyle/>
          <a:p>
            <a:endParaRPr lang="en-US"/>
          </a:p>
        </p:txBody>
      </p:sp>
      <p:sp>
        <p:nvSpPr>
          <p:cNvPr id="27787" name="Rectangle 307"/>
          <p:cNvSpPr>
            <a:spLocks noChangeArrowheads="1"/>
          </p:cNvSpPr>
          <p:nvPr/>
        </p:nvSpPr>
        <p:spPr bwMode="auto">
          <a:xfrm>
            <a:off x="4219575" y="3027363"/>
            <a:ext cx="12700" cy="177800"/>
          </a:xfrm>
          <a:prstGeom prst="rect">
            <a:avLst/>
          </a:prstGeom>
          <a:solidFill>
            <a:srgbClr val="828282"/>
          </a:solidFill>
          <a:ln w="9525">
            <a:noFill/>
            <a:miter lim="800000"/>
            <a:headEnd/>
            <a:tailEnd/>
          </a:ln>
        </p:spPr>
        <p:txBody>
          <a:bodyPr/>
          <a:lstStyle/>
          <a:p>
            <a:endParaRPr lang="en-US"/>
          </a:p>
        </p:txBody>
      </p:sp>
      <p:sp>
        <p:nvSpPr>
          <p:cNvPr id="27788" name="Rectangle 308"/>
          <p:cNvSpPr>
            <a:spLocks noChangeArrowheads="1"/>
          </p:cNvSpPr>
          <p:nvPr/>
        </p:nvSpPr>
        <p:spPr bwMode="auto">
          <a:xfrm>
            <a:off x="4232275" y="3027363"/>
            <a:ext cx="12700" cy="177800"/>
          </a:xfrm>
          <a:prstGeom prst="rect">
            <a:avLst/>
          </a:prstGeom>
          <a:solidFill>
            <a:srgbClr val="969696"/>
          </a:solidFill>
          <a:ln w="9525">
            <a:noFill/>
            <a:miter lim="800000"/>
            <a:headEnd/>
            <a:tailEnd/>
          </a:ln>
        </p:spPr>
        <p:txBody>
          <a:bodyPr/>
          <a:lstStyle/>
          <a:p>
            <a:endParaRPr lang="en-US"/>
          </a:p>
        </p:txBody>
      </p:sp>
      <p:sp>
        <p:nvSpPr>
          <p:cNvPr id="27789" name="Rectangle 309"/>
          <p:cNvSpPr>
            <a:spLocks noChangeArrowheads="1"/>
          </p:cNvSpPr>
          <p:nvPr/>
        </p:nvSpPr>
        <p:spPr bwMode="auto">
          <a:xfrm>
            <a:off x="4244975" y="3027363"/>
            <a:ext cx="12700" cy="177800"/>
          </a:xfrm>
          <a:prstGeom prst="rect">
            <a:avLst/>
          </a:prstGeom>
          <a:solidFill>
            <a:srgbClr val="ABABAB"/>
          </a:solidFill>
          <a:ln w="9525">
            <a:noFill/>
            <a:miter lim="800000"/>
            <a:headEnd/>
            <a:tailEnd/>
          </a:ln>
        </p:spPr>
        <p:txBody>
          <a:bodyPr/>
          <a:lstStyle/>
          <a:p>
            <a:endParaRPr lang="en-US"/>
          </a:p>
        </p:txBody>
      </p:sp>
      <p:sp>
        <p:nvSpPr>
          <p:cNvPr id="27790" name="Rectangle 310"/>
          <p:cNvSpPr>
            <a:spLocks noChangeArrowheads="1"/>
          </p:cNvSpPr>
          <p:nvPr/>
        </p:nvSpPr>
        <p:spPr bwMode="auto">
          <a:xfrm>
            <a:off x="4321175" y="3027363"/>
            <a:ext cx="12700" cy="177800"/>
          </a:xfrm>
          <a:prstGeom prst="rect">
            <a:avLst/>
          </a:prstGeom>
          <a:solidFill>
            <a:srgbClr val="6B6B6B"/>
          </a:solidFill>
          <a:ln w="9525">
            <a:noFill/>
            <a:miter lim="800000"/>
            <a:headEnd/>
            <a:tailEnd/>
          </a:ln>
        </p:spPr>
        <p:txBody>
          <a:bodyPr/>
          <a:lstStyle/>
          <a:p>
            <a:endParaRPr lang="en-US"/>
          </a:p>
        </p:txBody>
      </p:sp>
      <p:sp>
        <p:nvSpPr>
          <p:cNvPr id="27791" name="Rectangle 311"/>
          <p:cNvSpPr>
            <a:spLocks noChangeArrowheads="1"/>
          </p:cNvSpPr>
          <p:nvPr/>
        </p:nvSpPr>
        <p:spPr bwMode="auto">
          <a:xfrm>
            <a:off x="4333875" y="3027363"/>
            <a:ext cx="12700" cy="177800"/>
          </a:xfrm>
          <a:prstGeom prst="rect">
            <a:avLst/>
          </a:prstGeom>
          <a:solidFill>
            <a:srgbClr val="B0B0B0"/>
          </a:solidFill>
          <a:ln w="9525">
            <a:noFill/>
            <a:miter lim="800000"/>
            <a:headEnd/>
            <a:tailEnd/>
          </a:ln>
        </p:spPr>
        <p:txBody>
          <a:bodyPr/>
          <a:lstStyle/>
          <a:p>
            <a:endParaRPr lang="en-US"/>
          </a:p>
        </p:txBody>
      </p:sp>
      <p:sp>
        <p:nvSpPr>
          <p:cNvPr id="27792" name="Rectangle 312"/>
          <p:cNvSpPr>
            <a:spLocks noChangeArrowheads="1"/>
          </p:cNvSpPr>
          <p:nvPr/>
        </p:nvSpPr>
        <p:spPr bwMode="auto">
          <a:xfrm>
            <a:off x="4346575" y="3027363"/>
            <a:ext cx="12700" cy="177800"/>
          </a:xfrm>
          <a:prstGeom prst="rect">
            <a:avLst/>
          </a:prstGeom>
          <a:solidFill>
            <a:srgbClr val="9C9C9C"/>
          </a:solidFill>
          <a:ln w="9525">
            <a:noFill/>
            <a:miter lim="800000"/>
            <a:headEnd/>
            <a:tailEnd/>
          </a:ln>
        </p:spPr>
        <p:txBody>
          <a:bodyPr/>
          <a:lstStyle/>
          <a:p>
            <a:endParaRPr lang="en-US"/>
          </a:p>
        </p:txBody>
      </p:sp>
      <p:sp>
        <p:nvSpPr>
          <p:cNvPr id="27793" name="Rectangle 313"/>
          <p:cNvSpPr>
            <a:spLocks noChangeArrowheads="1"/>
          </p:cNvSpPr>
          <p:nvPr/>
        </p:nvSpPr>
        <p:spPr bwMode="auto">
          <a:xfrm>
            <a:off x="4359275" y="3027363"/>
            <a:ext cx="12700" cy="177800"/>
          </a:xfrm>
          <a:prstGeom prst="rect">
            <a:avLst/>
          </a:prstGeom>
          <a:solidFill>
            <a:srgbClr val="878787"/>
          </a:solidFill>
          <a:ln w="9525">
            <a:noFill/>
            <a:miter lim="800000"/>
            <a:headEnd/>
            <a:tailEnd/>
          </a:ln>
        </p:spPr>
        <p:txBody>
          <a:bodyPr/>
          <a:lstStyle/>
          <a:p>
            <a:endParaRPr lang="en-US"/>
          </a:p>
        </p:txBody>
      </p:sp>
      <p:sp>
        <p:nvSpPr>
          <p:cNvPr id="27794" name="Rectangle 314"/>
          <p:cNvSpPr>
            <a:spLocks noChangeArrowheads="1"/>
          </p:cNvSpPr>
          <p:nvPr/>
        </p:nvSpPr>
        <p:spPr bwMode="auto">
          <a:xfrm>
            <a:off x="4371975" y="3027363"/>
            <a:ext cx="12700" cy="177800"/>
          </a:xfrm>
          <a:prstGeom prst="rect">
            <a:avLst/>
          </a:prstGeom>
          <a:solidFill>
            <a:srgbClr val="727272"/>
          </a:solidFill>
          <a:ln w="9525">
            <a:noFill/>
            <a:miter lim="800000"/>
            <a:headEnd/>
            <a:tailEnd/>
          </a:ln>
        </p:spPr>
        <p:txBody>
          <a:bodyPr/>
          <a:lstStyle/>
          <a:p>
            <a:endParaRPr lang="en-US"/>
          </a:p>
        </p:txBody>
      </p:sp>
      <p:sp>
        <p:nvSpPr>
          <p:cNvPr id="27795" name="Freeform 315"/>
          <p:cNvSpPr>
            <a:spLocks/>
          </p:cNvSpPr>
          <p:nvPr/>
        </p:nvSpPr>
        <p:spPr bwMode="auto">
          <a:xfrm>
            <a:off x="4173538" y="2511425"/>
            <a:ext cx="315912" cy="731838"/>
          </a:xfrm>
          <a:custGeom>
            <a:avLst/>
            <a:gdLst>
              <a:gd name="T0" fmla="*/ 6 w 199"/>
              <a:gd name="T1" fmla="*/ 461 h 461"/>
              <a:gd name="T2" fmla="*/ 6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50" y="0"/>
                </a:lnTo>
                <a:lnTo>
                  <a:pt x="199" y="0"/>
                </a:lnTo>
                <a:lnTo>
                  <a:pt x="199" y="400"/>
                </a:lnTo>
                <a:lnTo>
                  <a:pt x="196" y="403"/>
                </a:lnTo>
                <a:lnTo>
                  <a:pt x="196" y="406"/>
                </a:lnTo>
                <a:lnTo>
                  <a:pt x="143" y="461"/>
                </a:lnTo>
                <a:lnTo>
                  <a:pt x="6" y="461"/>
                </a:lnTo>
              </a:path>
            </a:pathLst>
          </a:custGeom>
          <a:noFill/>
          <a:ln w="11113" cap="rnd">
            <a:solidFill>
              <a:srgbClr val="000000"/>
            </a:solidFill>
            <a:round/>
            <a:headEnd/>
            <a:tailEnd/>
          </a:ln>
        </p:spPr>
        <p:txBody>
          <a:bodyPr/>
          <a:lstStyle/>
          <a:p>
            <a:endParaRPr lang="en-US"/>
          </a:p>
        </p:txBody>
      </p:sp>
      <p:sp>
        <p:nvSpPr>
          <p:cNvPr id="27796" name="Rectangle 316"/>
          <p:cNvSpPr>
            <a:spLocks noChangeArrowheads="1"/>
          </p:cNvSpPr>
          <p:nvPr/>
        </p:nvSpPr>
        <p:spPr bwMode="auto">
          <a:xfrm>
            <a:off x="4137025" y="3268663"/>
            <a:ext cx="419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Mail</a:t>
            </a:r>
            <a:endParaRPr lang="en-US" sz="1800"/>
          </a:p>
        </p:txBody>
      </p:sp>
      <p:sp>
        <p:nvSpPr>
          <p:cNvPr id="27797" name="Rectangle 317"/>
          <p:cNvSpPr>
            <a:spLocks noChangeArrowheads="1"/>
          </p:cNvSpPr>
          <p:nvPr/>
        </p:nvSpPr>
        <p:spPr bwMode="auto">
          <a:xfrm>
            <a:off x="40100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Server</a:t>
            </a:r>
            <a:endParaRPr lang="en-US" sz="1800"/>
          </a:p>
        </p:txBody>
      </p:sp>
      <p:sp>
        <p:nvSpPr>
          <p:cNvPr id="27798" name="Freeform 318"/>
          <p:cNvSpPr>
            <a:spLocks/>
          </p:cNvSpPr>
          <p:nvPr/>
        </p:nvSpPr>
        <p:spPr bwMode="auto">
          <a:xfrm>
            <a:off x="5110163" y="3141663"/>
            <a:ext cx="84137"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27799" name="Freeform 319"/>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7800" name="Freeform 320"/>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7801" name="Freeform 321"/>
          <p:cNvSpPr>
            <a:spLocks/>
          </p:cNvSpPr>
          <p:nvPr/>
        </p:nvSpPr>
        <p:spPr bwMode="auto">
          <a:xfrm>
            <a:off x="5119688"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7802" name="Rectangle 322"/>
          <p:cNvSpPr>
            <a:spLocks noChangeArrowheads="1"/>
          </p:cNvSpPr>
          <p:nvPr/>
        </p:nvSpPr>
        <p:spPr bwMode="auto">
          <a:xfrm>
            <a:off x="4883150" y="2592388"/>
            <a:ext cx="236538" cy="635000"/>
          </a:xfrm>
          <a:prstGeom prst="rect">
            <a:avLst/>
          </a:prstGeom>
          <a:solidFill>
            <a:srgbClr val="C0C0C0"/>
          </a:solidFill>
          <a:ln w="9525">
            <a:noFill/>
            <a:miter lim="800000"/>
            <a:headEnd/>
            <a:tailEnd/>
          </a:ln>
        </p:spPr>
        <p:txBody>
          <a:bodyPr/>
          <a:lstStyle/>
          <a:p>
            <a:endParaRPr lang="en-US"/>
          </a:p>
        </p:txBody>
      </p:sp>
      <p:sp>
        <p:nvSpPr>
          <p:cNvPr id="27803" name="Rectangle 323"/>
          <p:cNvSpPr>
            <a:spLocks noChangeArrowheads="1"/>
          </p:cNvSpPr>
          <p:nvPr/>
        </p:nvSpPr>
        <p:spPr bwMode="auto">
          <a:xfrm>
            <a:off x="4883150" y="2592388"/>
            <a:ext cx="236538" cy="635000"/>
          </a:xfrm>
          <a:prstGeom prst="rect">
            <a:avLst/>
          </a:prstGeom>
          <a:noFill/>
          <a:ln w="3175" cap="rnd">
            <a:solidFill>
              <a:srgbClr val="000000"/>
            </a:solidFill>
            <a:round/>
            <a:headEnd/>
            <a:tailEnd/>
          </a:ln>
        </p:spPr>
        <p:txBody>
          <a:bodyPr/>
          <a:lstStyle/>
          <a:p>
            <a:endParaRPr lang="en-US"/>
          </a:p>
        </p:txBody>
      </p:sp>
      <p:pic>
        <p:nvPicPr>
          <p:cNvPr id="27804" name="Picture 324"/>
          <p:cNvPicPr>
            <a:picLocks noChangeAspect="1" noChangeArrowheads="1"/>
          </p:cNvPicPr>
          <p:nvPr/>
        </p:nvPicPr>
        <p:blipFill>
          <a:blip r:embed="rId128" cstate="print"/>
          <a:srcRect/>
          <a:stretch>
            <a:fillRect/>
          </a:stretch>
        </p:blipFill>
        <p:spPr bwMode="auto">
          <a:xfrm>
            <a:off x="4906963" y="2620963"/>
            <a:ext cx="177800" cy="393700"/>
          </a:xfrm>
          <a:prstGeom prst="rect">
            <a:avLst/>
          </a:prstGeom>
          <a:noFill/>
          <a:ln w="9525">
            <a:noFill/>
            <a:miter lim="800000"/>
            <a:headEnd/>
            <a:tailEnd/>
          </a:ln>
        </p:spPr>
      </p:pic>
      <p:pic>
        <p:nvPicPr>
          <p:cNvPr id="27805" name="Picture 325"/>
          <p:cNvPicPr>
            <a:picLocks noChangeAspect="1" noChangeArrowheads="1"/>
          </p:cNvPicPr>
          <p:nvPr/>
        </p:nvPicPr>
        <p:blipFill>
          <a:blip r:embed="rId129" cstate="print"/>
          <a:srcRect/>
          <a:stretch>
            <a:fillRect/>
          </a:stretch>
        </p:blipFill>
        <p:spPr bwMode="auto">
          <a:xfrm>
            <a:off x="4906963" y="2620963"/>
            <a:ext cx="177800" cy="393700"/>
          </a:xfrm>
          <a:prstGeom prst="rect">
            <a:avLst/>
          </a:prstGeom>
          <a:noFill/>
          <a:ln w="9525">
            <a:noFill/>
            <a:miter lim="800000"/>
            <a:headEnd/>
            <a:tailEnd/>
          </a:ln>
        </p:spPr>
      </p:pic>
      <p:sp>
        <p:nvSpPr>
          <p:cNvPr id="27806" name="Rectangle 326"/>
          <p:cNvSpPr>
            <a:spLocks noChangeArrowheads="1"/>
          </p:cNvSpPr>
          <p:nvPr/>
        </p:nvSpPr>
        <p:spPr bwMode="auto">
          <a:xfrm>
            <a:off x="4913313" y="2622550"/>
            <a:ext cx="177800" cy="387350"/>
          </a:xfrm>
          <a:prstGeom prst="rect">
            <a:avLst/>
          </a:prstGeom>
          <a:noFill/>
          <a:ln w="3175" cap="rnd">
            <a:solidFill>
              <a:srgbClr val="000000"/>
            </a:solidFill>
            <a:round/>
            <a:headEnd/>
            <a:tailEnd/>
          </a:ln>
        </p:spPr>
        <p:txBody>
          <a:bodyPr/>
          <a:lstStyle/>
          <a:p>
            <a:endParaRPr lang="en-US"/>
          </a:p>
        </p:txBody>
      </p:sp>
      <p:sp>
        <p:nvSpPr>
          <p:cNvPr id="27807" name="Freeform 327"/>
          <p:cNvSpPr>
            <a:spLocks noEditPoints="1"/>
          </p:cNvSpPr>
          <p:nvPr/>
        </p:nvSpPr>
        <p:spPr bwMode="auto">
          <a:xfrm>
            <a:off x="4933950" y="2643188"/>
            <a:ext cx="134938"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7808" name="Rectangle 328"/>
          <p:cNvSpPr>
            <a:spLocks noChangeArrowheads="1"/>
          </p:cNvSpPr>
          <p:nvPr/>
        </p:nvSpPr>
        <p:spPr bwMode="auto">
          <a:xfrm>
            <a:off x="4933950" y="2941638"/>
            <a:ext cx="134938" cy="33337"/>
          </a:xfrm>
          <a:prstGeom prst="rect">
            <a:avLst/>
          </a:prstGeom>
          <a:noFill/>
          <a:ln w="1588" cap="rnd">
            <a:solidFill>
              <a:srgbClr val="000000"/>
            </a:solidFill>
            <a:round/>
            <a:headEnd/>
            <a:tailEnd/>
          </a:ln>
        </p:spPr>
        <p:txBody>
          <a:bodyPr/>
          <a:lstStyle/>
          <a:p>
            <a:endParaRPr lang="en-US"/>
          </a:p>
        </p:txBody>
      </p:sp>
      <p:sp>
        <p:nvSpPr>
          <p:cNvPr id="27809" name="Rectangle 329"/>
          <p:cNvSpPr>
            <a:spLocks noChangeArrowheads="1"/>
          </p:cNvSpPr>
          <p:nvPr/>
        </p:nvSpPr>
        <p:spPr bwMode="auto">
          <a:xfrm>
            <a:off x="4933950" y="2890838"/>
            <a:ext cx="134938" cy="33337"/>
          </a:xfrm>
          <a:prstGeom prst="rect">
            <a:avLst/>
          </a:prstGeom>
          <a:noFill/>
          <a:ln w="1588" cap="rnd">
            <a:solidFill>
              <a:srgbClr val="000000"/>
            </a:solidFill>
            <a:round/>
            <a:headEnd/>
            <a:tailEnd/>
          </a:ln>
        </p:spPr>
        <p:txBody>
          <a:bodyPr/>
          <a:lstStyle/>
          <a:p>
            <a:endParaRPr lang="en-US"/>
          </a:p>
        </p:txBody>
      </p:sp>
      <p:sp>
        <p:nvSpPr>
          <p:cNvPr id="27837" name="Rectangle 357"/>
          <p:cNvSpPr>
            <a:spLocks noChangeArrowheads="1"/>
          </p:cNvSpPr>
          <p:nvPr/>
        </p:nvSpPr>
        <p:spPr bwMode="auto">
          <a:xfrm>
            <a:off x="3373773" y="5033963"/>
            <a:ext cx="1736053" cy="615553"/>
          </a:xfrm>
          <a:prstGeom prst="rect">
            <a:avLst/>
          </a:prstGeom>
          <a:noFill/>
          <a:ln w="9525">
            <a:noFill/>
            <a:miter lim="800000"/>
            <a:headEnd/>
            <a:tailEnd/>
          </a:ln>
        </p:spPr>
        <p:txBody>
          <a:bodyPr wrap="none" lIns="0" tIns="0" rIns="0" bIns="0">
            <a:spAutoFit/>
          </a:bodyPr>
          <a:lstStyle/>
          <a:p>
            <a:r>
              <a:rPr lang="en-US" sz="2000" b="0" dirty="0">
                <a:solidFill>
                  <a:srgbClr val="CC0066"/>
                </a:solidFill>
                <a:latin typeface="Arial" charset="0"/>
              </a:rPr>
              <a:t>DMZ</a:t>
            </a:r>
            <a:br>
              <a:rPr lang="en-US" sz="2000" b="0" dirty="0">
                <a:solidFill>
                  <a:srgbClr val="CC0066"/>
                </a:solidFill>
                <a:latin typeface="Arial" charset="0"/>
              </a:rPr>
            </a:br>
            <a:r>
              <a:rPr lang="en-US" sz="2000" b="0">
                <a:solidFill>
                  <a:srgbClr val="CC0066"/>
                </a:solidFill>
                <a:latin typeface="Arial" charset="0"/>
              </a:rPr>
              <a:t>(</a:t>
            </a:r>
            <a:r>
              <a:rPr lang="en-US" sz="2000" b="0" smtClean="0">
                <a:solidFill>
                  <a:srgbClr val="CC0066"/>
                </a:solidFill>
                <a:latin typeface="Arial" charset="0"/>
              </a:rPr>
              <a:t>172.16.n.0/24)</a:t>
            </a:r>
            <a:endParaRPr lang="en-US" dirty="0">
              <a:solidFill>
                <a:srgbClr val="CC0066"/>
              </a:solidFill>
            </a:endParaRPr>
          </a:p>
        </p:txBody>
      </p:sp>
      <p:sp>
        <p:nvSpPr>
          <p:cNvPr id="27839" name="Rectangle 413"/>
          <p:cNvSpPr>
            <a:spLocks noChangeArrowheads="1"/>
          </p:cNvSpPr>
          <p:nvPr/>
        </p:nvSpPr>
        <p:spPr bwMode="auto">
          <a:xfrm>
            <a:off x="976313" y="3028950"/>
            <a:ext cx="103187" cy="1149350"/>
          </a:xfrm>
          <a:prstGeom prst="rect">
            <a:avLst/>
          </a:prstGeom>
          <a:solidFill>
            <a:srgbClr val="FFFF00"/>
          </a:solidFill>
          <a:ln w="9525">
            <a:noFill/>
            <a:miter lim="800000"/>
            <a:headEnd/>
            <a:tailEnd/>
          </a:ln>
        </p:spPr>
        <p:txBody>
          <a:bodyPr/>
          <a:lstStyle/>
          <a:p>
            <a:endParaRPr lang="en-US"/>
          </a:p>
        </p:txBody>
      </p:sp>
      <p:sp>
        <p:nvSpPr>
          <p:cNvPr id="27840" name="Freeform 414"/>
          <p:cNvSpPr>
            <a:spLocks noEditPoints="1"/>
          </p:cNvSpPr>
          <p:nvPr/>
        </p:nvSpPr>
        <p:spPr bwMode="auto">
          <a:xfrm>
            <a:off x="5735638" y="4297363"/>
            <a:ext cx="482600" cy="101600"/>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27841" name="Freeform 415"/>
          <p:cNvSpPr>
            <a:spLocks/>
          </p:cNvSpPr>
          <p:nvPr/>
        </p:nvSpPr>
        <p:spPr bwMode="auto">
          <a:xfrm>
            <a:off x="6148388" y="3667125"/>
            <a:ext cx="80962" cy="711200"/>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27842" name="Freeform 416"/>
          <p:cNvSpPr>
            <a:spLocks/>
          </p:cNvSpPr>
          <p:nvPr/>
        </p:nvSpPr>
        <p:spPr bwMode="auto">
          <a:xfrm>
            <a:off x="5715000" y="3667125"/>
            <a:ext cx="514350" cy="82550"/>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27843" name="Rectangle 417"/>
          <p:cNvSpPr>
            <a:spLocks noChangeArrowheads="1"/>
          </p:cNvSpPr>
          <p:nvPr/>
        </p:nvSpPr>
        <p:spPr bwMode="auto">
          <a:xfrm>
            <a:off x="5715000" y="3749675"/>
            <a:ext cx="433388" cy="628650"/>
          </a:xfrm>
          <a:prstGeom prst="rect">
            <a:avLst/>
          </a:prstGeom>
          <a:solidFill>
            <a:srgbClr val="C0C0C0"/>
          </a:solidFill>
          <a:ln w="9525">
            <a:noFill/>
            <a:miter lim="800000"/>
            <a:headEnd/>
            <a:tailEnd/>
          </a:ln>
        </p:spPr>
        <p:txBody>
          <a:bodyPr/>
          <a:lstStyle/>
          <a:p>
            <a:endParaRPr lang="en-US"/>
          </a:p>
        </p:txBody>
      </p:sp>
      <p:sp>
        <p:nvSpPr>
          <p:cNvPr id="27844" name="Rectangle 418"/>
          <p:cNvSpPr>
            <a:spLocks noChangeArrowheads="1"/>
          </p:cNvSpPr>
          <p:nvPr/>
        </p:nvSpPr>
        <p:spPr bwMode="auto">
          <a:xfrm>
            <a:off x="5715000" y="3749675"/>
            <a:ext cx="433388" cy="628650"/>
          </a:xfrm>
          <a:prstGeom prst="rect">
            <a:avLst/>
          </a:prstGeom>
          <a:noFill/>
          <a:ln w="3175" cap="rnd">
            <a:solidFill>
              <a:srgbClr val="000000"/>
            </a:solidFill>
            <a:round/>
            <a:headEnd/>
            <a:tailEnd/>
          </a:ln>
        </p:spPr>
        <p:txBody>
          <a:bodyPr/>
          <a:lstStyle/>
          <a:p>
            <a:endParaRPr lang="en-US"/>
          </a:p>
        </p:txBody>
      </p:sp>
      <p:sp>
        <p:nvSpPr>
          <p:cNvPr id="27845" name="Rectangle 419"/>
          <p:cNvSpPr>
            <a:spLocks noChangeArrowheads="1"/>
          </p:cNvSpPr>
          <p:nvPr/>
        </p:nvSpPr>
        <p:spPr bwMode="auto">
          <a:xfrm>
            <a:off x="5741988" y="3930650"/>
            <a:ext cx="368300" cy="12700"/>
          </a:xfrm>
          <a:prstGeom prst="rect">
            <a:avLst/>
          </a:prstGeom>
          <a:solidFill>
            <a:srgbClr val="E5E5E5"/>
          </a:solidFill>
          <a:ln w="9525">
            <a:noFill/>
            <a:miter lim="800000"/>
            <a:headEnd/>
            <a:tailEnd/>
          </a:ln>
        </p:spPr>
        <p:txBody>
          <a:bodyPr/>
          <a:lstStyle/>
          <a:p>
            <a:endParaRPr lang="en-US"/>
          </a:p>
        </p:txBody>
      </p:sp>
      <p:sp>
        <p:nvSpPr>
          <p:cNvPr id="27846" name="Rectangle 420"/>
          <p:cNvSpPr>
            <a:spLocks noChangeArrowheads="1"/>
          </p:cNvSpPr>
          <p:nvPr/>
        </p:nvSpPr>
        <p:spPr bwMode="auto">
          <a:xfrm>
            <a:off x="5741988" y="3943350"/>
            <a:ext cx="368300" cy="12700"/>
          </a:xfrm>
          <a:prstGeom prst="rect">
            <a:avLst/>
          </a:prstGeom>
          <a:solidFill>
            <a:srgbClr val="C0C0C0"/>
          </a:solidFill>
          <a:ln w="9525">
            <a:noFill/>
            <a:miter lim="800000"/>
            <a:headEnd/>
            <a:tailEnd/>
          </a:ln>
        </p:spPr>
        <p:txBody>
          <a:bodyPr/>
          <a:lstStyle/>
          <a:p>
            <a:endParaRPr lang="en-US"/>
          </a:p>
        </p:txBody>
      </p:sp>
      <p:sp>
        <p:nvSpPr>
          <p:cNvPr id="27847" name="Rectangle 421"/>
          <p:cNvSpPr>
            <a:spLocks noChangeArrowheads="1"/>
          </p:cNvSpPr>
          <p:nvPr/>
        </p:nvSpPr>
        <p:spPr bwMode="auto">
          <a:xfrm>
            <a:off x="5741988" y="3956050"/>
            <a:ext cx="368300" cy="12700"/>
          </a:xfrm>
          <a:prstGeom prst="rect">
            <a:avLst/>
          </a:prstGeom>
          <a:solidFill>
            <a:srgbClr val="C1C1C1"/>
          </a:solidFill>
          <a:ln w="9525">
            <a:noFill/>
            <a:miter lim="800000"/>
            <a:headEnd/>
            <a:tailEnd/>
          </a:ln>
        </p:spPr>
        <p:txBody>
          <a:bodyPr/>
          <a:lstStyle/>
          <a:p>
            <a:endParaRPr lang="en-US"/>
          </a:p>
        </p:txBody>
      </p:sp>
      <p:sp>
        <p:nvSpPr>
          <p:cNvPr id="27848" name="Rectangle 422"/>
          <p:cNvSpPr>
            <a:spLocks noChangeArrowheads="1"/>
          </p:cNvSpPr>
          <p:nvPr/>
        </p:nvSpPr>
        <p:spPr bwMode="auto">
          <a:xfrm>
            <a:off x="5741988" y="3968750"/>
            <a:ext cx="368300" cy="12700"/>
          </a:xfrm>
          <a:prstGeom prst="rect">
            <a:avLst/>
          </a:prstGeom>
          <a:solidFill>
            <a:srgbClr val="C3C3C3"/>
          </a:solidFill>
          <a:ln w="9525">
            <a:noFill/>
            <a:miter lim="800000"/>
            <a:headEnd/>
            <a:tailEnd/>
          </a:ln>
        </p:spPr>
        <p:txBody>
          <a:bodyPr/>
          <a:lstStyle/>
          <a:p>
            <a:endParaRPr lang="en-US"/>
          </a:p>
        </p:txBody>
      </p:sp>
      <p:sp>
        <p:nvSpPr>
          <p:cNvPr id="27849" name="Rectangle 423"/>
          <p:cNvSpPr>
            <a:spLocks noChangeArrowheads="1"/>
          </p:cNvSpPr>
          <p:nvPr/>
        </p:nvSpPr>
        <p:spPr bwMode="auto">
          <a:xfrm>
            <a:off x="5741988" y="3981450"/>
            <a:ext cx="368300" cy="12700"/>
          </a:xfrm>
          <a:prstGeom prst="rect">
            <a:avLst/>
          </a:prstGeom>
          <a:solidFill>
            <a:srgbClr val="C4C4C4"/>
          </a:solidFill>
          <a:ln w="9525">
            <a:noFill/>
            <a:miter lim="800000"/>
            <a:headEnd/>
            <a:tailEnd/>
          </a:ln>
        </p:spPr>
        <p:txBody>
          <a:bodyPr/>
          <a:lstStyle/>
          <a:p>
            <a:endParaRPr lang="en-US"/>
          </a:p>
        </p:txBody>
      </p:sp>
      <p:sp>
        <p:nvSpPr>
          <p:cNvPr id="27850" name="Rectangle 424"/>
          <p:cNvSpPr>
            <a:spLocks noChangeArrowheads="1"/>
          </p:cNvSpPr>
          <p:nvPr/>
        </p:nvSpPr>
        <p:spPr bwMode="auto">
          <a:xfrm>
            <a:off x="5741988" y="3994150"/>
            <a:ext cx="368300" cy="12700"/>
          </a:xfrm>
          <a:prstGeom prst="rect">
            <a:avLst/>
          </a:prstGeom>
          <a:solidFill>
            <a:srgbClr val="C5C5C5"/>
          </a:solidFill>
          <a:ln w="9525">
            <a:noFill/>
            <a:miter lim="800000"/>
            <a:headEnd/>
            <a:tailEnd/>
          </a:ln>
        </p:spPr>
        <p:txBody>
          <a:bodyPr/>
          <a:lstStyle/>
          <a:p>
            <a:endParaRPr lang="en-US"/>
          </a:p>
        </p:txBody>
      </p:sp>
      <p:sp>
        <p:nvSpPr>
          <p:cNvPr id="27851" name="Rectangle 425"/>
          <p:cNvSpPr>
            <a:spLocks noChangeArrowheads="1"/>
          </p:cNvSpPr>
          <p:nvPr/>
        </p:nvSpPr>
        <p:spPr bwMode="auto">
          <a:xfrm>
            <a:off x="5741988" y="4006850"/>
            <a:ext cx="368300" cy="12700"/>
          </a:xfrm>
          <a:prstGeom prst="rect">
            <a:avLst/>
          </a:prstGeom>
          <a:solidFill>
            <a:srgbClr val="C6C6C6"/>
          </a:solidFill>
          <a:ln w="9525">
            <a:noFill/>
            <a:miter lim="800000"/>
            <a:headEnd/>
            <a:tailEnd/>
          </a:ln>
        </p:spPr>
        <p:txBody>
          <a:bodyPr/>
          <a:lstStyle/>
          <a:p>
            <a:endParaRPr lang="en-US"/>
          </a:p>
        </p:txBody>
      </p:sp>
      <p:sp>
        <p:nvSpPr>
          <p:cNvPr id="27852" name="Rectangle 426"/>
          <p:cNvSpPr>
            <a:spLocks noChangeArrowheads="1"/>
          </p:cNvSpPr>
          <p:nvPr/>
        </p:nvSpPr>
        <p:spPr bwMode="auto">
          <a:xfrm>
            <a:off x="5741988" y="4019550"/>
            <a:ext cx="368300" cy="12700"/>
          </a:xfrm>
          <a:prstGeom prst="rect">
            <a:avLst/>
          </a:prstGeom>
          <a:solidFill>
            <a:srgbClr val="C8C8C8"/>
          </a:solidFill>
          <a:ln w="9525">
            <a:noFill/>
            <a:miter lim="800000"/>
            <a:headEnd/>
            <a:tailEnd/>
          </a:ln>
        </p:spPr>
        <p:txBody>
          <a:bodyPr/>
          <a:lstStyle/>
          <a:p>
            <a:endParaRPr lang="en-US"/>
          </a:p>
        </p:txBody>
      </p:sp>
      <p:sp>
        <p:nvSpPr>
          <p:cNvPr id="27853" name="Rectangle 427"/>
          <p:cNvSpPr>
            <a:spLocks noChangeArrowheads="1"/>
          </p:cNvSpPr>
          <p:nvPr/>
        </p:nvSpPr>
        <p:spPr bwMode="auto">
          <a:xfrm>
            <a:off x="5741988" y="4032250"/>
            <a:ext cx="368300" cy="12700"/>
          </a:xfrm>
          <a:prstGeom prst="rect">
            <a:avLst/>
          </a:prstGeom>
          <a:solidFill>
            <a:srgbClr val="C9C9C9"/>
          </a:solidFill>
          <a:ln w="9525">
            <a:noFill/>
            <a:miter lim="800000"/>
            <a:headEnd/>
            <a:tailEnd/>
          </a:ln>
        </p:spPr>
        <p:txBody>
          <a:bodyPr/>
          <a:lstStyle/>
          <a:p>
            <a:endParaRPr lang="en-US"/>
          </a:p>
        </p:txBody>
      </p:sp>
      <p:sp>
        <p:nvSpPr>
          <p:cNvPr id="27854" name="Rectangle 428"/>
          <p:cNvSpPr>
            <a:spLocks noChangeArrowheads="1"/>
          </p:cNvSpPr>
          <p:nvPr/>
        </p:nvSpPr>
        <p:spPr bwMode="auto">
          <a:xfrm>
            <a:off x="5741988" y="4044950"/>
            <a:ext cx="368300" cy="12700"/>
          </a:xfrm>
          <a:prstGeom prst="rect">
            <a:avLst/>
          </a:prstGeom>
          <a:solidFill>
            <a:srgbClr val="CACACA"/>
          </a:solidFill>
          <a:ln w="9525">
            <a:noFill/>
            <a:miter lim="800000"/>
            <a:headEnd/>
            <a:tailEnd/>
          </a:ln>
        </p:spPr>
        <p:txBody>
          <a:bodyPr/>
          <a:lstStyle/>
          <a:p>
            <a:endParaRPr lang="en-US"/>
          </a:p>
        </p:txBody>
      </p:sp>
      <p:sp>
        <p:nvSpPr>
          <p:cNvPr id="27855" name="Rectangle 429"/>
          <p:cNvSpPr>
            <a:spLocks noChangeArrowheads="1"/>
          </p:cNvSpPr>
          <p:nvPr/>
        </p:nvSpPr>
        <p:spPr bwMode="auto">
          <a:xfrm>
            <a:off x="5741988" y="4057650"/>
            <a:ext cx="368300" cy="12700"/>
          </a:xfrm>
          <a:prstGeom prst="rect">
            <a:avLst/>
          </a:prstGeom>
          <a:solidFill>
            <a:srgbClr val="CBCBCB"/>
          </a:solidFill>
          <a:ln w="9525">
            <a:noFill/>
            <a:miter lim="800000"/>
            <a:headEnd/>
            <a:tailEnd/>
          </a:ln>
        </p:spPr>
        <p:txBody>
          <a:bodyPr/>
          <a:lstStyle/>
          <a:p>
            <a:endParaRPr lang="en-US"/>
          </a:p>
        </p:txBody>
      </p:sp>
      <p:sp>
        <p:nvSpPr>
          <p:cNvPr id="27856" name="Rectangle 430"/>
          <p:cNvSpPr>
            <a:spLocks noChangeArrowheads="1"/>
          </p:cNvSpPr>
          <p:nvPr/>
        </p:nvSpPr>
        <p:spPr bwMode="auto">
          <a:xfrm>
            <a:off x="5741988" y="4070350"/>
            <a:ext cx="368300" cy="12700"/>
          </a:xfrm>
          <a:prstGeom prst="rect">
            <a:avLst/>
          </a:prstGeom>
          <a:solidFill>
            <a:srgbClr val="CCCCCC"/>
          </a:solidFill>
          <a:ln w="9525">
            <a:noFill/>
            <a:miter lim="800000"/>
            <a:headEnd/>
            <a:tailEnd/>
          </a:ln>
        </p:spPr>
        <p:txBody>
          <a:bodyPr/>
          <a:lstStyle/>
          <a:p>
            <a:endParaRPr lang="en-US"/>
          </a:p>
        </p:txBody>
      </p:sp>
      <p:sp>
        <p:nvSpPr>
          <p:cNvPr id="27857" name="Rectangle 431"/>
          <p:cNvSpPr>
            <a:spLocks noChangeArrowheads="1"/>
          </p:cNvSpPr>
          <p:nvPr/>
        </p:nvSpPr>
        <p:spPr bwMode="auto">
          <a:xfrm>
            <a:off x="5741988" y="4083050"/>
            <a:ext cx="368300" cy="12700"/>
          </a:xfrm>
          <a:prstGeom prst="rect">
            <a:avLst/>
          </a:prstGeom>
          <a:solidFill>
            <a:srgbClr val="CDCDCD"/>
          </a:solidFill>
          <a:ln w="9525">
            <a:noFill/>
            <a:miter lim="800000"/>
            <a:headEnd/>
            <a:tailEnd/>
          </a:ln>
        </p:spPr>
        <p:txBody>
          <a:bodyPr/>
          <a:lstStyle/>
          <a:p>
            <a:endParaRPr lang="en-US"/>
          </a:p>
        </p:txBody>
      </p:sp>
      <p:sp>
        <p:nvSpPr>
          <p:cNvPr id="27858" name="Rectangle 432"/>
          <p:cNvSpPr>
            <a:spLocks noChangeArrowheads="1"/>
          </p:cNvSpPr>
          <p:nvPr/>
        </p:nvSpPr>
        <p:spPr bwMode="auto">
          <a:xfrm>
            <a:off x="5741988" y="4095750"/>
            <a:ext cx="368300" cy="12700"/>
          </a:xfrm>
          <a:prstGeom prst="rect">
            <a:avLst/>
          </a:prstGeom>
          <a:solidFill>
            <a:srgbClr val="CFCFCF"/>
          </a:solidFill>
          <a:ln w="9525">
            <a:noFill/>
            <a:miter lim="800000"/>
            <a:headEnd/>
            <a:tailEnd/>
          </a:ln>
        </p:spPr>
        <p:txBody>
          <a:bodyPr/>
          <a:lstStyle/>
          <a:p>
            <a:endParaRPr lang="en-US"/>
          </a:p>
        </p:txBody>
      </p:sp>
      <p:sp>
        <p:nvSpPr>
          <p:cNvPr id="27859" name="Rectangle 433"/>
          <p:cNvSpPr>
            <a:spLocks noChangeArrowheads="1"/>
          </p:cNvSpPr>
          <p:nvPr/>
        </p:nvSpPr>
        <p:spPr bwMode="auto">
          <a:xfrm>
            <a:off x="5741988" y="4108450"/>
            <a:ext cx="368300" cy="12700"/>
          </a:xfrm>
          <a:prstGeom prst="rect">
            <a:avLst/>
          </a:prstGeom>
          <a:solidFill>
            <a:srgbClr val="D0D0D0"/>
          </a:solidFill>
          <a:ln w="9525">
            <a:noFill/>
            <a:miter lim="800000"/>
            <a:headEnd/>
            <a:tailEnd/>
          </a:ln>
        </p:spPr>
        <p:txBody>
          <a:bodyPr/>
          <a:lstStyle/>
          <a:p>
            <a:endParaRPr lang="en-US"/>
          </a:p>
        </p:txBody>
      </p:sp>
      <p:sp>
        <p:nvSpPr>
          <p:cNvPr id="27860" name="Rectangle 434"/>
          <p:cNvSpPr>
            <a:spLocks noChangeArrowheads="1"/>
          </p:cNvSpPr>
          <p:nvPr/>
        </p:nvSpPr>
        <p:spPr bwMode="auto">
          <a:xfrm>
            <a:off x="5741988" y="4121150"/>
            <a:ext cx="368300" cy="12700"/>
          </a:xfrm>
          <a:prstGeom prst="rect">
            <a:avLst/>
          </a:prstGeom>
          <a:solidFill>
            <a:srgbClr val="D1D1D1"/>
          </a:solidFill>
          <a:ln w="9525">
            <a:noFill/>
            <a:miter lim="800000"/>
            <a:headEnd/>
            <a:tailEnd/>
          </a:ln>
        </p:spPr>
        <p:txBody>
          <a:bodyPr/>
          <a:lstStyle/>
          <a:p>
            <a:endParaRPr lang="en-US"/>
          </a:p>
        </p:txBody>
      </p:sp>
      <p:sp>
        <p:nvSpPr>
          <p:cNvPr id="27861" name="Rectangle 435"/>
          <p:cNvSpPr>
            <a:spLocks noChangeArrowheads="1"/>
          </p:cNvSpPr>
          <p:nvPr/>
        </p:nvSpPr>
        <p:spPr bwMode="auto">
          <a:xfrm>
            <a:off x="5741988" y="4133850"/>
            <a:ext cx="368300" cy="12700"/>
          </a:xfrm>
          <a:prstGeom prst="rect">
            <a:avLst/>
          </a:prstGeom>
          <a:solidFill>
            <a:srgbClr val="D2D2D2"/>
          </a:solidFill>
          <a:ln w="9525">
            <a:noFill/>
            <a:miter lim="800000"/>
            <a:headEnd/>
            <a:tailEnd/>
          </a:ln>
        </p:spPr>
        <p:txBody>
          <a:bodyPr/>
          <a:lstStyle/>
          <a:p>
            <a:endParaRPr lang="en-US"/>
          </a:p>
        </p:txBody>
      </p:sp>
      <p:sp>
        <p:nvSpPr>
          <p:cNvPr id="27862" name="Rectangle 436"/>
          <p:cNvSpPr>
            <a:spLocks noChangeArrowheads="1"/>
          </p:cNvSpPr>
          <p:nvPr/>
        </p:nvSpPr>
        <p:spPr bwMode="auto">
          <a:xfrm>
            <a:off x="5741988" y="4146550"/>
            <a:ext cx="368300" cy="12700"/>
          </a:xfrm>
          <a:prstGeom prst="rect">
            <a:avLst/>
          </a:prstGeom>
          <a:solidFill>
            <a:srgbClr val="D3D3D3"/>
          </a:solidFill>
          <a:ln w="9525">
            <a:noFill/>
            <a:miter lim="800000"/>
            <a:headEnd/>
            <a:tailEnd/>
          </a:ln>
        </p:spPr>
        <p:txBody>
          <a:bodyPr/>
          <a:lstStyle/>
          <a:p>
            <a:endParaRPr lang="en-US"/>
          </a:p>
        </p:txBody>
      </p:sp>
      <p:sp>
        <p:nvSpPr>
          <p:cNvPr id="27863" name="Rectangle 437"/>
          <p:cNvSpPr>
            <a:spLocks noChangeArrowheads="1"/>
          </p:cNvSpPr>
          <p:nvPr/>
        </p:nvSpPr>
        <p:spPr bwMode="auto">
          <a:xfrm>
            <a:off x="5741988" y="4159250"/>
            <a:ext cx="368300" cy="12700"/>
          </a:xfrm>
          <a:prstGeom prst="rect">
            <a:avLst/>
          </a:prstGeom>
          <a:solidFill>
            <a:srgbClr val="D4D4D4"/>
          </a:solidFill>
          <a:ln w="9525">
            <a:noFill/>
            <a:miter lim="800000"/>
            <a:headEnd/>
            <a:tailEnd/>
          </a:ln>
        </p:spPr>
        <p:txBody>
          <a:bodyPr/>
          <a:lstStyle/>
          <a:p>
            <a:endParaRPr lang="en-US"/>
          </a:p>
        </p:txBody>
      </p:sp>
      <p:sp>
        <p:nvSpPr>
          <p:cNvPr id="27864" name="Rectangle 438"/>
          <p:cNvSpPr>
            <a:spLocks noChangeArrowheads="1"/>
          </p:cNvSpPr>
          <p:nvPr/>
        </p:nvSpPr>
        <p:spPr bwMode="auto">
          <a:xfrm>
            <a:off x="5741988" y="4171950"/>
            <a:ext cx="368300" cy="12700"/>
          </a:xfrm>
          <a:prstGeom prst="rect">
            <a:avLst/>
          </a:prstGeom>
          <a:solidFill>
            <a:srgbClr val="D6D6D6"/>
          </a:solidFill>
          <a:ln w="9525">
            <a:noFill/>
            <a:miter lim="800000"/>
            <a:headEnd/>
            <a:tailEnd/>
          </a:ln>
        </p:spPr>
        <p:txBody>
          <a:bodyPr/>
          <a:lstStyle/>
          <a:p>
            <a:endParaRPr lang="en-US"/>
          </a:p>
        </p:txBody>
      </p:sp>
      <p:sp>
        <p:nvSpPr>
          <p:cNvPr id="27865" name="Rectangle 439"/>
          <p:cNvSpPr>
            <a:spLocks noChangeArrowheads="1"/>
          </p:cNvSpPr>
          <p:nvPr/>
        </p:nvSpPr>
        <p:spPr bwMode="auto">
          <a:xfrm>
            <a:off x="5741988" y="4184650"/>
            <a:ext cx="368300" cy="12700"/>
          </a:xfrm>
          <a:prstGeom prst="rect">
            <a:avLst/>
          </a:prstGeom>
          <a:solidFill>
            <a:srgbClr val="D7D7D7"/>
          </a:solidFill>
          <a:ln w="9525">
            <a:noFill/>
            <a:miter lim="800000"/>
            <a:headEnd/>
            <a:tailEnd/>
          </a:ln>
        </p:spPr>
        <p:txBody>
          <a:bodyPr/>
          <a:lstStyle/>
          <a:p>
            <a:endParaRPr lang="en-US"/>
          </a:p>
        </p:txBody>
      </p:sp>
      <p:sp>
        <p:nvSpPr>
          <p:cNvPr id="27866" name="Rectangle 440"/>
          <p:cNvSpPr>
            <a:spLocks noChangeArrowheads="1"/>
          </p:cNvSpPr>
          <p:nvPr/>
        </p:nvSpPr>
        <p:spPr bwMode="auto">
          <a:xfrm>
            <a:off x="5741988" y="4197350"/>
            <a:ext cx="368300" cy="12700"/>
          </a:xfrm>
          <a:prstGeom prst="rect">
            <a:avLst/>
          </a:prstGeom>
          <a:solidFill>
            <a:srgbClr val="D8D8D8"/>
          </a:solidFill>
          <a:ln w="9525">
            <a:noFill/>
            <a:miter lim="800000"/>
            <a:headEnd/>
            <a:tailEnd/>
          </a:ln>
        </p:spPr>
        <p:txBody>
          <a:bodyPr/>
          <a:lstStyle/>
          <a:p>
            <a:endParaRPr lang="en-US"/>
          </a:p>
        </p:txBody>
      </p:sp>
      <p:sp>
        <p:nvSpPr>
          <p:cNvPr id="27867" name="Rectangle 441"/>
          <p:cNvSpPr>
            <a:spLocks noChangeArrowheads="1"/>
          </p:cNvSpPr>
          <p:nvPr/>
        </p:nvSpPr>
        <p:spPr bwMode="auto">
          <a:xfrm>
            <a:off x="5741988" y="4210050"/>
            <a:ext cx="368300" cy="12700"/>
          </a:xfrm>
          <a:prstGeom prst="rect">
            <a:avLst/>
          </a:prstGeom>
          <a:solidFill>
            <a:srgbClr val="D9D9D9"/>
          </a:solidFill>
          <a:ln w="9525">
            <a:noFill/>
            <a:miter lim="800000"/>
            <a:headEnd/>
            <a:tailEnd/>
          </a:ln>
        </p:spPr>
        <p:txBody>
          <a:bodyPr/>
          <a:lstStyle/>
          <a:p>
            <a:endParaRPr lang="en-US"/>
          </a:p>
        </p:txBody>
      </p:sp>
      <p:sp>
        <p:nvSpPr>
          <p:cNvPr id="27868" name="Rectangle 442"/>
          <p:cNvSpPr>
            <a:spLocks noChangeArrowheads="1"/>
          </p:cNvSpPr>
          <p:nvPr/>
        </p:nvSpPr>
        <p:spPr bwMode="auto">
          <a:xfrm>
            <a:off x="5741988" y="4222750"/>
            <a:ext cx="368300" cy="12700"/>
          </a:xfrm>
          <a:prstGeom prst="rect">
            <a:avLst/>
          </a:prstGeom>
          <a:solidFill>
            <a:srgbClr val="DBDBDB"/>
          </a:solidFill>
          <a:ln w="9525">
            <a:noFill/>
            <a:miter lim="800000"/>
            <a:headEnd/>
            <a:tailEnd/>
          </a:ln>
        </p:spPr>
        <p:txBody>
          <a:bodyPr/>
          <a:lstStyle/>
          <a:p>
            <a:endParaRPr lang="en-US"/>
          </a:p>
        </p:txBody>
      </p:sp>
      <p:sp>
        <p:nvSpPr>
          <p:cNvPr id="27869" name="Rectangle 443"/>
          <p:cNvSpPr>
            <a:spLocks noChangeArrowheads="1"/>
          </p:cNvSpPr>
          <p:nvPr/>
        </p:nvSpPr>
        <p:spPr bwMode="auto">
          <a:xfrm>
            <a:off x="5741988" y="4235450"/>
            <a:ext cx="368300" cy="12700"/>
          </a:xfrm>
          <a:prstGeom prst="rect">
            <a:avLst/>
          </a:prstGeom>
          <a:solidFill>
            <a:srgbClr val="DCDCDC"/>
          </a:solidFill>
          <a:ln w="9525">
            <a:noFill/>
            <a:miter lim="800000"/>
            <a:headEnd/>
            <a:tailEnd/>
          </a:ln>
        </p:spPr>
        <p:txBody>
          <a:bodyPr/>
          <a:lstStyle/>
          <a:p>
            <a:endParaRPr lang="en-US"/>
          </a:p>
        </p:txBody>
      </p:sp>
      <p:sp>
        <p:nvSpPr>
          <p:cNvPr id="27870" name="Rectangle 444"/>
          <p:cNvSpPr>
            <a:spLocks noChangeArrowheads="1"/>
          </p:cNvSpPr>
          <p:nvPr/>
        </p:nvSpPr>
        <p:spPr bwMode="auto">
          <a:xfrm>
            <a:off x="5741988" y="4248150"/>
            <a:ext cx="368300" cy="12700"/>
          </a:xfrm>
          <a:prstGeom prst="rect">
            <a:avLst/>
          </a:prstGeom>
          <a:solidFill>
            <a:srgbClr val="DDDDDD"/>
          </a:solidFill>
          <a:ln w="9525">
            <a:noFill/>
            <a:miter lim="800000"/>
            <a:headEnd/>
            <a:tailEnd/>
          </a:ln>
        </p:spPr>
        <p:txBody>
          <a:bodyPr/>
          <a:lstStyle/>
          <a:p>
            <a:endParaRPr lang="en-US"/>
          </a:p>
        </p:txBody>
      </p:sp>
      <p:sp>
        <p:nvSpPr>
          <p:cNvPr id="27871" name="Rectangle 445"/>
          <p:cNvSpPr>
            <a:spLocks noChangeArrowheads="1"/>
          </p:cNvSpPr>
          <p:nvPr/>
        </p:nvSpPr>
        <p:spPr bwMode="auto">
          <a:xfrm>
            <a:off x="5741988" y="4260850"/>
            <a:ext cx="368300" cy="12700"/>
          </a:xfrm>
          <a:prstGeom prst="rect">
            <a:avLst/>
          </a:prstGeom>
          <a:solidFill>
            <a:srgbClr val="DEDEDE"/>
          </a:solidFill>
          <a:ln w="9525">
            <a:noFill/>
            <a:miter lim="800000"/>
            <a:headEnd/>
            <a:tailEnd/>
          </a:ln>
        </p:spPr>
        <p:txBody>
          <a:bodyPr/>
          <a:lstStyle/>
          <a:p>
            <a:endParaRPr lang="en-US"/>
          </a:p>
        </p:txBody>
      </p:sp>
      <p:sp>
        <p:nvSpPr>
          <p:cNvPr id="27872" name="Rectangle 446"/>
          <p:cNvSpPr>
            <a:spLocks noChangeArrowheads="1"/>
          </p:cNvSpPr>
          <p:nvPr/>
        </p:nvSpPr>
        <p:spPr bwMode="auto">
          <a:xfrm>
            <a:off x="5741988" y="4273550"/>
            <a:ext cx="368300" cy="12700"/>
          </a:xfrm>
          <a:prstGeom prst="rect">
            <a:avLst/>
          </a:prstGeom>
          <a:solidFill>
            <a:srgbClr val="DFDFDF"/>
          </a:solidFill>
          <a:ln w="9525">
            <a:noFill/>
            <a:miter lim="800000"/>
            <a:headEnd/>
            <a:tailEnd/>
          </a:ln>
        </p:spPr>
        <p:txBody>
          <a:bodyPr/>
          <a:lstStyle/>
          <a:p>
            <a:endParaRPr lang="en-US"/>
          </a:p>
        </p:txBody>
      </p:sp>
      <p:sp>
        <p:nvSpPr>
          <p:cNvPr id="27873" name="Rectangle 447"/>
          <p:cNvSpPr>
            <a:spLocks noChangeArrowheads="1"/>
          </p:cNvSpPr>
          <p:nvPr/>
        </p:nvSpPr>
        <p:spPr bwMode="auto">
          <a:xfrm>
            <a:off x="5741988" y="4286250"/>
            <a:ext cx="368300" cy="12700"/>
          </a:xfrm>
          <a:prstGeom prst="rect">
            <a:avLst/>
          </a:prstGeom>
          <a:solidFill>
            <a:srgbClr val="E0E0E0"/>
          </a:solidFill>
          <a:ln w="9525">
            <a:noFill/>
            <a:miter lim="800000"/>
            <a:headEnd/>
            <a:tailEnd/>
          </a:ln>
        </p:spPr>
        <p:txBody>
          <a:bodyPr/>
          <a:lstStyle/>
          <a:p>
            <a:endParaRPr lang="en-US"/>
          </a:p>
        </p:txBody>
      </p:sp>
      <p:sp>
        <p:nvSpPr>
          <p:cNvPr id="27874" name="Rectangle 448"/>
          <p:cNvSpPr>
            <a:spLocks noChangeArrowheads="1"/>
          </p:cNvSpPr>
          <p:nvPr/>
        </p:nvSpPr>
        <p:spPr bwMode="auto">
          <a:xfrm>
            <a:off x="5741988" y="4298950"/>
            <a:ext cx="368300" cy="12700"/>
          </a:xfrm>
          <a:prstGeom prst="rect">
            <a:avLst/>
          </a:prstGeom>
          <a:solidFill>
            <a:srgbClr val="E2E2E2"/>
          </a:solidFill>
          <a:ln w="9525">
            <a:noFill/>
            <a:miter lim="800000"/>
            <a:headEnd/>
            <a:tailEnd/>
          </a:ln>
        </p:spPr>
        <p:txBody>
          <a:bodyPr/>
          <a:lstStyle/>
          <a:p>
            <a:endParaRPr lang="en-US"/>
          </a:p>
        </p:txBody>
      </p:sp>
      <p:sp>
        <p:nvSpPr>
          <p:cNvPr id="27875" name="Rectangle 449"/>
          <p:cNvSpPr>
            <a:spLocks noChangeArrowheads="1"/>
          </p:cNvSpPr>
          <p:nvPr/>
        </p:nvSpPr>
        <p:spPr bwMode="auto">
          <a:xfrm>
            <a:off x="5741988" y="4311650"/>
            <a:ext cx="368300" cy="12700"/>
          </a:xfrm>
          <a:prstGeom prst="rect">
            <a:avLst/>
          </a:prstGeom>
          <a:solidFill>
            <a:srgbClr val="E3E3E3"/>
          </a:solidFill>
          <a:ln w="9525">
            <a:noFill/>
            <a:miter lim="800000"/>
            <a:headEnd/>
            <a:tailEnd/>
          </a:ln>
        </p:spPr>
        <p:txBody>
          <a:bodyPr/>
          <a:lstStyle/>
          <a:p>
            <a:endParaRPr lang="en-US"/>
          </a:p>
        </p:txBody>
      </p:sp>
      <p:sp>
        <p:nvSpPr>
          <p:cNvPr id="27876" name="Rectangle 450"/>
          <p:cNvSpPr>
            <a:spLocks noChangeArrowheads="1"/>
          </p:cNvSpPr>
          <p:nvPr/>
        </p:nvSpPr>
        <p:spPr bwMode="auto">
          <a:xfrm>
            <a:off x="5741988" y="4324350"/>
            <a:ext cx="368300" cy="12700"/>
          </a:xfrm>
          <a:prstGeom prst="rect">
            <a:avLst/>
          </a:prstGeom>
          <a:solidFill>
            <a:srgbClr val="E4E4E4"/>
          </a:solidFill>
          <a:ln w="9525">
            <a:noFill/>
            <a:miter lim="800000"/>
            <a:headEnd/>
            <a:tailEnd/>
          </a:ln>
        </p:spPr>
        <p:txBody>
          <a:bodyPr/>
          <a:lstStyle/>
          <a:p>
            <a:endParaRPr lang="en-US"/>
          </a:p>
        </p:txBody>
      </p:sp>
      <p:sp>
        <p:nvSpPr>
          <p:cNvPr id="27877" name="Rectangle 451"/>
          <p:cNvSpPr>
            <a:spLocks noChangeArrowheads="1"/>
          </p:cNvSpPr>
          <p:nvPr/>
        </p:nvSpPr>
        <p:spPr bwMode="auto">
          <a:xfrm>
            <a:off x="5741988" y="4133850"/>
            <a:ext cx="12700" cy="127000"/>
          </a:xfrm>
          <a:prstGeom prst="rect">
            <a:avLst/>
          </a:prstGeom>
          <a:solidFill>
            <a:srgbClr val="E5E5E5"/>
          </a:solidFill>
          <a:ln w="9525">
            <a:noFill/>
            <a:miter lim="800000"/>
            <a:headEnd/>
            <a:tailEnd/>
          </a:ln>
        </p:spPr>
        <p:txBody>
          <a:bodyPr/>
          <a:lstStyle/>
          <a:p>
            <a:endParaRPr lang="en-US"/>
          </a:p>
        </p:txBody>
      </p:sp>
      <p:sp>
        <p:nvSpPr>
          <p:cNvPr id="27878" name="Rectangle 452"/>
          <p:cNvSpPr>
            <a:spLocks noChangeArrowheads="1"/>
          </p:cNvSpPr>
          <p:nvPr/>
        </p:nvSpPr>
        <p:spPr bwMode="auto">
          <a:xfrm>
            <a:off x="5754688" y="4133850"/>
            <a:ext cx="12700" cy="127000"/>
          </a:xfrm>
          <a:prstGeom prst="rect">
            <a:avLst/>
          </a:prstGeom>
          <a:solidFill>
            <a:srgbClr val="C1C1C1"/>
          </a:solidFill>
          <a:ln w="9525">
            <a:noFill/>
            <a:miter lim="800000"/>
            <a:headEnd/>
            <a:tailEnd/>
          </a:ln>
        </p:spPr>
        <p:txBody>
          <a:bodyPr/>
          <a:lstStyle/>
          <a:p>
            <a:endParaRPr lang="en-US"/>
          </a:p>
        </p:txBody>
      </p:sp>
      <p:sp>
        <p:nvSpPr>
          <p:cNvPr id="27879" name="Rectangle 453"/>
          <p:cNvSpPr>
            <a:spLocks noChangeArrowheads="1"/>
          </p:cNvSpPr>
          <p:nvPr/>
        </p:nvSpPr>
        <p:spPr bwMode="auto">
          <a:xfrm>
            <a:off x="5767388" y="4133850"/>
            <a:ext cx="12700" cy="127000"/>
          </a:xfrm>
          <a:prstGeom prst="rect">
            <a:avLst/>
          </a:prstGeom>
          <a:solidFill>
            <a:srgbClr val="C2C2C2"/>
          </a:solidFill>
          <a:ln w="9525">
            <a:noFill/>
            <a:miter lim="800000"/>
            <a:headEnd/>
            <a:tailEnd/>
          </a:ln>
        </p:spPr>
        <p:txBody>
          <a:bodyPr/>
          <a:lstStyle/>
          <a:p>
            <a:endParaRPr lang="en-US"/>
          </a:p>
        </p:txBody>
      </p:sp>
      <p:sp>
        <p:nvSpPr>
          <p:cNvPr id="27880" name="Rectangle 454"/>
          <p:cNvSpPr>
            <a:spLocks noChangeArrowheads="1"/>
          </p:cNvSpPr>
          <p:nvPr/>
        </p:nvSpPr>
        <p:spPr bwMode="auto">
          <a:xfrm>
            <a:off x="5780088" y="4133850"/>
            <a:ext cx="12700" cy="127000"/>
          </a:xfrm>
          <a:prstGeom prst="rect">
            <a:avLst/>
          </a:prstGeom>
          <a:solidFill>
            <a:srgbClr val="C3C3C3"/>
          </a:solidFill>
          <a:ln w="9525">
            <a:noFill/>
            <a:miter lim="800000"/>
            <a:headEnd/>
            <a:tailEnd/>
          </a:ln>
        </p:spPr>
        <p:txBody>
          <a:bodyPr/>
          <a:lstStyle/>
          <a:p>
            <a:endParaRPr lang="en-US"/>
          </a:p>
        </p:txBody>
      </p:sp>
      <p:sp>
        <p:nvSpPr>
          <p:cNvPr id="27881" name="Rectangle 455"/>
          <p:cNvSpPr>
            <a:spLocks noChangeArrowheads="1"/>
          </p:cNvSpPr>
          <p:nvPr/>
        </p:nvSpPr>
        <p:spPr bwMode="auto">
          <a:xfrm>
            <a:off x="5792788" y="4133850"/>
            <a:ext cx="12700" cy="127000"/>
          </a:xfrm>
          <a:prstGeom prst="rect">
            <a:avLst/>
          </a:prstGeom>
          <a:solidFill>
            <a:srgbClr val="C5C5C5"/>
          </a:solidFill>
          <a:ln w="9525">
            <a:noFill/>
            <a:miter lim="800000"/>
            <a:headEnd/>
            <a:tailEnd/>
          </a:ln>
        </p:spPr>
        <p:txBody>
          <a:bodyPr/>
          <a:lstStyle/>
          <a:p>
            <a:endParaRPr lang="en-US"/>
          </a:p>
        </p:txBody>
      </p:sp>
      <p:sp>
        <p:nvSpPr>
          <p:cNvPr id="27882" name="Rectangle 456"/>
          <p:cNvSpPr>
            <a:spLocks noChangeArrowheads="1"/>
          </p:cNvSpPr>
          <p:nvPr/>
        </p:nvSpPr>
        <p:spPr bwMode="auto">
          <a:xfrm>
            <a:off x="5805488" y="4133850"/>
            <a:ext cx="12700" cy="127000"/>
          </a:xfrm>
          <a:prstGeom prst="rect">
            <a:avLst/>
          </a:prstGeom>
          <a:solidFill>
            <a:srgbClr val="C6C6C6"/>
          </a:solidFill>
          <a:ln w="9525">
            <a:noFill/>
            <a:miter lim="800000"/>
            <a:headEnd/>
            <a:tailEnd/>
          </a:ln>
        </p:spPr>
        <p:txBody>
          <a:bodyPr/>
          <a:lstStyle/>
          <a:p>
            <a:endParaRPr lang="en-US"/>
          </a:p>
        </p:txBody>
      </p:sp>
      <p:sp>
        <p:nvSpPr>
          <p:cNvPr id="27883" name="Rectangle 457"/>
          <p:cNvSpPr>
            <a:spLocks noChangeArrowheads="1"/>
          </p:cNvSpPr>
          <p:nvPr/>
        </p:nvSpPr>
        <p:spPr bwMode="auto">
          <a:xfrm>
            <a:off x="5818188" y="4133850"/>
            <a:ext cx="12700" cy="127000"/>
          </a:xfrm>
          <a:prstGeom prst="rect">
            <a:avLst/>
          </a:prstGeom>
          <a:solidFill>
            <a:srgbClr val="C8C8C8"/>
          </a:solidFill>
          <a:ln w="9525">
            <a:noFill/>
            <a:miter lim="800000"/>
            <a:headEnd/>
            <a:tailEnd/>
          </a:ln>
        </p:spPr>
        <p:txBody>
          <a:bodyPr/>
          <a:lstStyle/>
          <a:p>
            <a:endParaRPr lang="en-US"/>
          </a:p>
        </p:txBody>
      </p:sp>
      <p:sp>
        <p:nvSpPr>
          <p:cNvPr id="27884" name="Rectangle 458"/>
          <p:cNvSpPr>
            <a:spLocks noChangeArrowheads="1"/>
          </p:cNvSpPr>
          <p:nvPr/>
        </p:nvSpPr>
        <p:spPr bwMode="auto">
          <a:xfrm>
            <a:off x="5830888" y="4133850"/>
            <a:ext cx="12700" cy="127000"/>
          </a:xfrm>
          <a:prstGeom prst="rect">
            <a:avLst/>
          </a:prstGeom>
          <a:solidFill>
            <a:srgbClr val="CACACA"/>
          </a:solidFill>
          <a:ln w="9525">
            <a:noFill/>
            <a:miter lim="800000"/>
            <a:headEnd/>
            <a:tailEnd/>
          </a:ln>
        </p:spPr>
        <p:txBody>
          <a:bodyPr/>
          <a:lstStyle/>
          <a:p>
            <a:endParaRPr lang="en-US"/>
          </a:p>
        </p:txBody>
      </p:sp>
      <p:sp>
        <p:nvSpPr>
          <p:cNvPr id="27885" name="Rectangle 459"/>
          <p:cNvSpPr>
            <a:spLocks noChangeArrowheads="1"/>
          </p:cNvSpPr>
          <p:nvPr/>
        </p:nvSpPr>
        <p:spPr bwMode="auto">
          <a:xfrm>
            <a:off x="5843588" y="4133850"/>
            <a:ext cx="12700" cy="127000"/>
          </a:xfrm>
          <a:prstGeom prst="rect">
            <a:avLst/>
          </a:prstGeom>
          <a:solidFill>
            <a:srgbClr val="CBCBCB"/>
          </a:solidFill>
          <a:ln w="9525">
            <a:noFill/>
            <a:miter lim="800000"/>
            <a:headEnd/>
            <a:tailEnd/>
          </a:ln>
        </p:spPr>
        <p:txBody>
          <a:bodyPr/>
          <a:lstStyle/>
          <a:p>
            <a:endParaRPr lang="en-US"/>
          </a:p>
        </p:txBody>
      </p:sp>
      <p:sp>
        <p:nvSpPr>
          <p:cNvPr id="27886" name="Rectangle 460"/>
          <p:cNvSpPr>
            <a:spLocks noChangeArrowheads="1"/>
          </p:cNvSpPr>
          <p:nvPr/>
        </p:nvSpPr>
        <p:spPr bwMode="auto">
          <a:xfrm>
            <a:off x="5856288" y="4133850"/>
            <a:ext cx="12700" cy="127000"/>
          </a:xfrm>
          <a:prstGeom prst="rect">
            <a:avLst/>
          </a:prstGeom>
          <a:solidFill>
            <a:srgbClr val="CCCCCC"/>
          </a:solidFill>
          <a:ln w="9525">
            <a:noFill/>
            <a:miter lim="800000"/>
            <a:headEnd/>
            <a:tailEnd/>
          </a:ln>
        </p:spPr>
        <p:txBody>
          <a:bodyPr/>
          <a:lstStyle/>
          <a:p>
            <a:endParaRPr lang="en-US"/>
          </a:p>
        </p:txBody>
      </p:sp>
      <p:sp>
        <p:nvSpPr>
          <p:cNvPr id="27887" name="Rectangle 461"/>
          <p:cNvSpPr>
            <a:spLocks noChangeArrowheads="1"/>
          </p:cNvSpPr>
          <p:nvPr/>
        </p:nvSpPr>
        <p:spPr bwMode="auto">
          <a:xfrm>
            <a:off x="5868988" y="4133850"/>
            <a:ext cx="12700" cy="127000"/>
          </a:xfrm>
          <a:prstGeom prst="rect">
            <a:avLst/>
          </a:prstGeom>
          <a:solidFill>
            <a:srgbClr val="CDCDCD"/>
          </a:solidFill>
          <a:ln w="9525">
            <a:noFill/>
            <a:miter lim="800000"/>
            <a:headEnd/>
            <a:tailEnd/>
          </a:ln>
        </p:spPr>
        <p:txBody>
          <a:bodyPr/>
          <a:lstStyle/>
          <a:p>
            <a:endParaRPr lang="en-US"/>
          </a:p>
        </p:txBody>
      </p:sp>
      <p:sp>
        <p:nvSpPr>
          <p:cNvPr id="27888" name="Rectangle 462"/>
          <p:cNvSpPr>
            <a:spLocks noChangeArrowheads="1"/>
          </p:cNvSpPr>
          <p:nvPr/>
        </p:nvSpPr>
        <p:spPr bwMode="auto">
          <a:xfrm>
            <a:off x="5881688" y="4133850"/>
            <a:ext cx="12700" cy="127000"/>
          </a:xfrm>
          <a:prstGeom prst="rect">
            <a:avLst/>
          </a:prstGeom>
          <a:solidFill>
            <a:srgbClr val="CFCFCF"/>
          </a:solidFill>
          <a:ln w="9525">
            <a:noFill/>
            <a:miter lim="800000"/>
            <a:headEnd/>
            <a:tailEnd/>
          </a:ln>
        </p:spPr>
        <p:txBody>
          <a:bodyPr/>
          <a:lstStyle/>
          <a:p>
            <a:endParaRPr lang="en-US"/>
          </a:p>
        </p:txBody>
      </p:sp>
      <p:sp>
        <p:nvSpPr>
          <p:cNvPr id="27889" name="Rectangle 463"/>
          <p:cNvSpPr>
            <a:spLocks noChangeArrowheads="1"/>
          </p:cNvSpPr>
          <p:nvPr/>
        </p:nvSpPr>
        <p:spPr bwMode="auto">
          <a:xfrm>
            <a:off x="5894388" y="4133850"/>
            <a:ext cx="12700" cy="127000"/>
          </a:xfrm>
          <a:prstGeom prst="rect">
            <a:avLst/>
          </a:prstGeom>
          <a:solidFill>
            <a:srgbClr val="D1D1D1"/>
          </a:solidFill>
          <a:ln w="9525">
            <a:noFill/>
            <a:miter lim="800000"/>
            <a:headEnd/>
            <a:tailEnd/>
          </a:ln>
        </p:spPr>
        <p:txBody>
          <a:bodyPr/>
          <a:lstStyle/>
          <a:p>
            <a:endParaRPr lang="en-US"/>
          </a:p>
        </p:txBody>
      </p:sp>
      <p:sp>
        <p:nvSpPr>
          <p:cNvPr id="27890" name="Rectangle 464"/>
          <p:cNvSpPr>
            <a:spLocks noChangeArrowheads="1"/>
          </p:cNvSpPr>
          <p:nvPr/>
        </p:nvSpPr>
        <p:spPr bwMode="auto">
          <a:xfrm>
            <a:off x="5907088" y="4133850"/>
            <a:ext cx="12700" cy="127000"/>
          </a:xfrm>
          <a:prstGeom prst="rect">
            <a:avLst/>
          </a:prstGeom>
          <a:solidFill>
            <a:srgbClr val="D2D2D2"/>
          </a:solidFill>
          <a:ln w="9525">
            <a:noFill/>
            <a:miter lim="800000"/>
            <a:headEnd/>
            <a:tailEnd/>
          </a:ln>
        </p:spPr>
        <p:txBody>
          <a:bodyPr/>
          <a:lstStyle/>
          <a:p>
            <a:endParaRPr lang="en-US"/>
          </a:p>
        </p:txBody>
      </p:sp>
      <p:sp>
        <p:nvSpPr>
          <p:cNvPr id="27891" name="Rectangle 465"/>
          <p:cNvSpPr>
            <a:spLocks noChangeArrowheads="1"/>
          </p:cNvSpPr>
          <p:nvPr/>
        </p:nvSpPr>
        <p:spPr bwMode="auto">
          <a:xfrm>
            <a:off x="5919788" y="4133850"/>
            <a:ext cx="12700" cy="127000"/>
          </a:xfrm>
          <a:prstGeom prst="rect">
            <a:avLst/>
          </a:prstGeom>
          <a:solidFill>
            <a:srgbClr val="D3D3D3"/>
          </a:solidFill>
          <a:ln w="9525">
            <a:noFill/>
            <a:miter lim="800000"/>
            <a:headEnd/>
            <a:tailEnd/>
          </a:ln>
        </p:spPr>
        <p:txBody>
          <a:bodyPr/>
          <a:lstStyle/>
          <a:p>
            <a:endParaRPr lang="en-US"/>
          </a:p>
        </p:txBody>
      </p:sp>
      <p:sp>
        <p:nvSpPr>
          <p:cNvPr id="27892" name="Rectangle 466"/>
          <p:cNvSpPr>
            <a:spLocks noChangeArrowheads="1"/>
          </p:cNvSpPr>
          <p:nvPr/>
        </p:nvSpPr>
        <p:spPr bwMode="auto">
          <a:xfrm>
            <a:off x="5932488" y="4133850"/>
            <a:ext cx="12700" cy="127000"/>
          </a:xfrm>
          <a:prstGeom prst="rect">
            <a:avLst/>
          </a:prstGeom>
          <a:solidFill>
            <a:srgbClr val="D5D5D5"/>
          </a:solidFill>
          <a:ln w="9525">
            <a:noFill/>
            <a:miter lim="800000"/>
            <a:headEnd/>
            <a:tailEnd/>
          </a:ln>
        </p:spPr>
        <p:txBody>
          <a:bodyPr/>
          <a:lstStyle/>
          <a:p>
            <a:endParaRPr lang="en-US"/>
          </a:p>
        </p:txBody>
      </p:sp>
      <p:sp>
        <p:nvSpPr>
          <p:cNvPr id="27893" name="Rectangle 467"/>
          <p:cNvSpPr>
            <a:spLocks noChangeArrowheads="1"/>
          </p:cNvSpPr>
          <p:nvPr/>
        </p:nvSpPr>
        <p:spPr bwMode="auto">
          <a:xfrm>
            <a:off x="5945188" y="4133850"/>
            <a:ext cx="12700" cy="127000"/>
          </a:xfrm>
          <a:prstGeom prst="rect">
            <a:avLst/>
          </a:prstGeom>
          <a:solidFill>
            <a:srgbClr val="D6D6D6"/>
          </a:solidFill>
          <a:ln w="9525">
            <a:noFill/>
            <a:miter lim="800000"/>
            <a:headEnd/>
            <a:tailEnd/>
          </a:ln>
        </p:spPr>
        <p:txBody>
          <a:bodyPr/>
          <a:lstStyle/>
          <a:p>
            <a:endParaRPr lang="en-US"/>
          </a:p>
        </p:txBody>
      </p:sp>
      <p:sp>
        <p:nvSpPr>
          <p:cNvPr id="27894" name="Rectangle 468"/>
          <p:cNvSpPr>
            <a:spLocks noChangeArrowheads="1"/>
          </p:cNvSpPr>
          <p:nvPr/>
        </p:nvSpPr>
        <p:spPr bwMode="auto">
          <a:xfrm>
            <a:off x="5957888" y="4133850"/>
            <a:ext cx="12700" cy="127000"/>
          </a:xfrm>
          <a:prstGeom prst="rect">
            <a:avLst/>
          </a:prstGeom>
          <a:solidFill>
            <a:srgbClr val="D8D8D8"/>
          </a:solidFill>
          <a:ln w="9525">
            <a:noFill/>
            <a:miter lim="800000"/>
            <a:headEnd/>
            <a:tailEnd/>
          </a:ln>
        </p:spPr>
        <p:txBody>
          <a:bodyPr/>
          <a:lstStyle/>
          <a:p>
            <a:endParaRPr lang="en-US"/>
          </a:p>
        </p:txBody>
      </p:sp>
      <p:sp>
        <p:nvSpPr>
          <p:cNvPr id="27895" name="Rectangle 469"/>
          <p:cNvSpPr>
            <a:spLocks noChangeArrowheads="1"/>
          </p:cNvSpPr>
          <p:nvPr/>
        </p:nvSpPr>
        <p:spPr bwMode="auto">
          <a:xfrm>
            <a:off x="5970588" y="4133850"/>
            <a:ext cx="12700" cy="127000"/>
          </a:xfrm>
          <a:prstGeom prst="rect">
            <a:avLst/>
          </a:prstGeom>
          <a:solidFill>
            <a:srgbClr val="D9D9D9"/>
          </a:solidFill>
          <a:ln w="9525">
            <a:noFill/>
            <a:miter lim="800000"/>
            <a:headEnd/>
            <a:tailEnd/>
          </a:ln>
        </p:spPr>
        <p:txBody>
          <a:bodyPr/>
          <a:lstStyle/>
          <a:p>
            <a:endParaRPr lang="en-US"/>
          </a:p>
        </p:txBody>
      </p:sp>
      <p:sp>
        <p:nvSpPr>
          <p:cNvPr id="27896" name="Rectangle 470"/>
          <p:cNvSpPr>
            <a:spLocks noChangeArrowheads="1"/>
          </p:cNvSpPr>
          <p:nvPr/>
        </p:nvSpPr>
        <p:spPr bwMode="auto">
          <a:xfrm>
            <a:off x="5983288" y="4133850"/>
            <a:ext cx="12700" cy="127000"/>
          </a:xfrm>
          <a:prstGeom prst="rect">
            <a:avLst/>
          </a:prstGeom>
          <a:solidFill>
            <a:srgbClr val="DBDBDB"/>
          </a:solidFill>
          <a:ln w="9525">
            <a:noFill/>
            <a:miter lim="800000"/>
            <a:headEnd/>
            <a:tailEnd/>
          </a:ln>
        </p:spPr>
        <p:txBody>
          <a:bodyPr/>
          <a:lstStyle/>
          <a:p>
            <a:endParaRPr lang="en-US"/>
          </a:p>
        </p:txBody>
      </p:sp>
      <p:sp>
        <p:nvSpPr>
          <p:cNvPr id="27897" name="Rectangle 471"/>
          <p:cNvSpPr>
            <a:spLocks noChangeArrowheads="1"/>
          </p:cNvSpPr>
          <p:nvPr/>
        </p:nvSpPr>
        <p:spPr bwMode="auto">
          <a:xfrm>
            <a:off x="5995988" y="4133850"/>
            <a:ext cx="12700" cy="127000"/>
          </a:xfrm>
          <a:prstGeom prst="rect">
            <a:avLst/>
          </a:prstGeom>
          <a:solidFill>
            <a:srgbClr val="DCDCDC"/>
          </a:solidFill>
          <a:ln w="9525">
            <a:noFill/>
            <a:miter lim="800000"/>
            <a:headEnd/>
            <a:tailEnd/>
          </a:ln>
        </p:spPr>
        <p:txBody>
          <a:bodyPr/>
          <a:lstStyle/>
          <a:p>
            <a:endParaRPr lang="en-US"/>
          </a:p>
        </p:txBody>
      </p:sp>
      <p:sp>
        <p:nvSpPr>
          <p:cNvPr id="27898" name="Rectangle 472"/>
          <p:cNvSpPr>
            <a:spLocks noChangeArrowheads="1"/>
          </p:cNvSpPr>
          <p:nvPr/>
        </p:nvSpPr>
        <p:spPr bwMode="auto">
          <a:xfrm>
            <a:off x="6008688" y="4133850"/>
            <a:ext cx="12700" cy="127000"/>
          </a:xfrm>
          <a:prstGeom prst="rect">
            <a:avLst/>
          </a:prstGeom>
          <a:solidFill>
            <a:srgbClr val="DEDEDE"/>
          </a:solidFill>
          <a:ln w="9525">
            <a:noFill/>
            <a:miter lim="800000"/>
            <a:headEnd/>
            <a:tailEnd/>
          </a:ln>
        </p:spPr>
        <p:txBody>
          <a:bodyPr/>
          <a:lstStyle/>
          <a:p>
            <a:endParaRPr lang="en-US"/>
          </a:p>
        </p:txBody>
      </p:sp>
      <p:sp>
        <p:nvSpPr>
          <p:cNvPr id="27899" name="Rectangle 473"/>
          <p:cNvSpPr>
            <a:spLocks noChangeArrowheads="1"/>
          </p:cNvSpPr>
          <p:nvPr/>
        </p:nvSpPr>
        <p:spPr bwMode="auto">
          <a:xfrm>
            <a:off x="6021388" y="4133850"/>
            <a:ext cx="12700" cy="127000"/>
          </a:xfrm>
          <a:prstGeom prst="rect">
            <a:avLst/>
          </a:prstGeom>
          <a:solidFill>
            <a:srgbClr val="DFDFDF"/>
          </a:solidFill>
          <a:ln w="9525">
            <a:noFill/>
            <a:miter lim="800000"/>
            <a:headEnd/>
            <a:tailEnd/>
          </a:ln>
        </p:spPr>
        <p:txBody>
          <a:bodyPr/>
          <a:lstStyle/>
          <a:p>
            <a:endParaRPr lang="en-US"/>
          </a:p>
        </p:txBody>
      </p:sp>
      <p:sp>
        <p:nvSpPr>
          <p:cNvPr id="27900" name="Rectangle 474"/>
          <p:cNvSpPr>
            <a:spLocks noChangeArrowheads="1"/>
          </p:cNvSpPr>
          <p:nvPr/>
        </p:nvSpPr>
        <p:spPr bwMode="auto">
          <a:xfrm>
            <a:off x="6034088" y="4133850"/>
            <a:ext cx="12700" cy="127000"/>
          </a:xfrm>
          <a:prstGeom prst="rect">
            <a:avLst/>
          </a:prstGeom>
          <a:solidFill>
            <a:srgbClr val="E0E0E0"/>
          </a:solidFill>
          <a:ln w="9525">
            <a:noFill/>
            <a:miter lim="800000"/>
            <a:headEnd/>
            <a:tailEnd/>
          </a:ln>
        </p:spPr>
        <p:txBody>
          <a:bodyPr/>
          <a:lstStyle/>
          <a:p>
            <a:endParaRPr lang="en-US"/>
          </a:p>
        </p:txBody>
      </p:sp>
      <p:sp>
        <p:nvSpPr>
          <p:cNvPr id="27901" name="Rectangle 475"/>
          <p:cNvSpPr>
            <a:spLocks noChangeArrowheads="1"/>
          </p:cNvSpPr>
          <p:nvPr/>
        </p:nvSpPr>
        <p:spPr bwMode="auto">
          <a:xfrm>
            <a:off x="6046788" y="4133850"/>
            <a:ext cx="12700" cy="127000"/>
          </a:xfrm>
          <a:prstGeom prst="rect">
            <a:avLst/>
          </a:prstGeom>
          <a:solidFill>
            <a:srgbClr val="E2E2E2"/>
          </a:solidFill>
          <a:ln w="9525">
            <a:noFill/>
            <a:miter lim="800000"/>
            <a:headEnd/>
            <a:tailEnd/>
          </a:ln>
        </p:spPr>
        <p:txBody>
          <a:bodyPr/>
          <a:lstStyle/>
          <a:p>
            <a:endParaRPr lang="en-US"/>
          </a:p>
        </p:txBody>
      </p:sp>
      <p:sp>
        <p:nvSpPr>
          <p:cNvPr id="27902" name="Rectangle 476"/>
          <p:cNvSpPr>
            <a:spLocks noChangeArrowheads="1"/>
          </p:cNvSpPr>
          <p:nvPr/>
        </p:nvSpPr>
        <p:spPr bwMode="auto">
          <a:xfrm>
            <a:off x="6059488" y="4133850"/>
            <a:ext cx="12700" cy="127000"/>
          </a:xfrm>
          <a:prstGeom prst="rect">
            <a:avLst/>
          </a:prstGeom>
          <a:solidFill>
            <a:srgbClr val="E3E3E3"/>
          </a:solidFill>
          <a:ln w="9525">
            <a:noFill/>
            <a:miter lim="800000"/>
            <a:headEnd/>
            <a:tailEnd/>
          </a:ln>
        </p:spPr>
        <p:txBody>
          <a:bodyPr/>
          <a:lstStyle/>
          <a:p>
            <a:endParaRPr lang="en-US"/>
          </a:p>
        </p:txBody>
      </p:sp>
      <p:sp>
        <p:nvSpPr>
          <p:cNvPr id="27903" name="Rectangle 477"/>
          <p:cNvSpPr>
            <a:spLocks noChangeArrowheads="1"/>
          </p:cNvSpPr>
          <p:nvPr/>
        </p:nvSpPr>
        <p:spPr bwMode="auto">
          <a:xfrm>
            <a:off x="6072188" y="4133850"/>
            <a:ext cx="12700" cy="127000"/>
          </a:xfrm>
          <a:prstGeom prst="rect">
            <a:avLst/>
          </a:prstGeom>
          <a:solidFill>
            <a:srgbClr val="E5E5E5"/>
          </a:solidFill>
          <a:ln w="9525">
            <a:noFill/>
            <a:miter lim="800000"/>
            <a:headEnd/>
            <a:tailEnd/>
          </a:ln>
        </p:spPr>
        <p:txBody>
          <a:bodyPr/>
          <a:lstStyle/>
          <a:p>
            <a:endParaRPr lang="en-US"/>
          </a:p>
        </p:txBody>
      </p:sp>
      <p:sp>
        <p:nvSpPr>
          <p:cNvPr id="27904" name="Rectangle 478"/>
          <p:cNvSpPr>
            <a:spLocks noChangeArrowheads="1"/>
          </p:cNvSpPr>
          <p:nvPr/>
        </p:nvSpPr>
        <p:spPr bwMode="auto">
          <a:xfrm>
            <a:off x="5741988" y="3778250"/>
            <a:ext cx="368300" cy="12700"/>
          </a:xfrm>
          <a:prstGeom prst="rect">
            <a:avLst/>
          </a:prstGeom>
          <a:solidFill>
            <a:srgbClr val="A8A8A8"/>
          </a:solidFill>
          <a:ln w="9525">
            <a:noFill/>
            <a:miter lim="800000"/>
            <a:headEnd/>
            <a:tailEnd/>
          </a:ln>
        </p:spPr>
        <p:txBody>
          <a:bodyPr/>
          <a:lstStyle/>
          <a:p>
            <a:endParaRPr lang="en-US"/>
          </a:p>
        </p:txBody>
      </p:sp>
      <p:sp>
        <p:nvSpPr>
          <p:cNvPr id="27905" name="Rectangle 479"/>
          <p:cNvSpPr>
            <a:spLocks noChangeArrowheads="1"/>
          </p:cNvSpPr>
          <p:nvPr/>
        </p:nvSpPr>
        <p:spPr bwMode="auto">
          <a:xfrm>
            <a:off x="5741988" y="3790950"/>
            <a:ext cx="368300" cy="12700"/>
          </a:xfrm>
          <a:prstGeom prst="rect">
            <a:avLst/>
          </a:prstGeom>
          <a:solidFill>
            <a:srgbClr val="C1C1C1"/>
          </a:solidFill>
          <a:ln w="9525">
            <a:noFill/>
            <a:miter lim="800000"/>
            <a:headEnd/>
            <a:tailEnd/>
          </a:ln>
        </p:spPr>
        <p:txBody>
          <a:bodyPr/>
          <a:lstStyle/>
          <a:p>
            <a:endParaRPr lang="en-US"/>
          </a:p>
        </p:txBody>
      </p:sp>
      <p:sp>
        <p:nvSpPr>
          <p:cNvPr id="27906" name="Rectangle 480"/>
          <p:cNvSpPr>
            <a:spLocks noChangeArrowheads="1"/>
          </p:cNvSpPr>
          <p:nvPr/>
        </p:nvSpPr>
        <p:spPr bwMode="auto">
          <a:xfrm>
            <a:off x="5749925" y="3779838"/>
            <a:ext cx="365125" cy="14287"/>
          </a:xfrm>
          <a:prstGeom prst="rect">
            <a:avLst/>
          </a:prstGeom>
          <a:noFill/>
          <a:ln w="1588" cap="rnd">
            <a:solidFill>
              <a:srgbClr val="000000"/>
            </a:solidFill>
            <a:round/>
            <a:headEnd/>
            <a:tailEnd/>
          </a:ln>
        </p:spPr>
        <p:txBody>
          <a:bodyPr/>
          <a:lstStyle/>
          <a:p>
            <a:endParaRPr lang="en-US"/>
          </a:p>
        </p:txBody>
      </p:sp>
      <p:sp>
        <p:nvSpPr>
          <p:cNvPr id="27907" name="Rectangle 481"/>
          <p:cNvSpPr>
            <a:spLocks noChangeArrowheads="1"/>
          </p:cNvSpPr>
          <p:nvPr/>
        </p:nvSpPr>
        <p:spPr bwMode="auto">
          <a:xfrm>
            <a:off x="5741988" y="3790950"/>
            <a:ext cx="12700" cy="63500"/>
          </a:xfrm>
          <a:prstGeom prst="rect">
            <a:avLst/>
          </a:prstGeom>
          <a:solidFill>
            <a:srgbClr val="9D9D9D"/>
          </a:solidFill>
          <a:ln w="9525">
            <a:noFill/>
            <a:miter lim="800000"/>
            <a:headEnd/>
            <a:tailEnd/>
          </a:ln>
        </p:spPr>
        <p:txBody>
          <a:bodyPr/>
          <a:lstStyle/>
          <a:p>
            <a:endParaRPr lang="en-US"/>
          </a:p>
        </p:txBody>
      </p:sp>
      <p:sp>
        <p:nvSpPr>
          <p:cNvPr id="27908" name="Rectangle 482"/>
          <p:cNvSpPr>
            <a:spLocks noChangeArrowheads="1"/>
          </p:cNvSpPr>
          <p:nvPr/>
        </p:nvSpPr>
        <p:spPr bwMode="auto">
          <a:xfrm>
            <a:off x="5754688" y="3790950"/>
            <a:ext cx="12700" cy="63500"/>
          </a:xfrm>
          <a:prstGeom prst="rect">
            <a:avLst/>
          </a:prstGeom>
          <a:solidFill>
            <a:srgbClr val="9C9C9C"/>
          </a:solidFill>
          <a:ln w="9525">
            <a:noFill/>
            <a:miter lim="800000"/>
            <a:headEnd/>
            <a:tailEnd/>
          </a:ln>
        </p:spPr>
        <p:txBody>
          <a:bodyPr/>
          <a:lstStyle/>
          <a:p>
            <a:endParaRPr lang="en-US"/>
          </a:p>
        </p:txBody>
      </p:sp>
      <p:sp>
        <p:nvSpPr>
          <p:cNvPr id="27909" name="Rectangle 483"/>
          <p:cNvSpPr>
            <a:spLocks noChangeArrowheads="1"/>
          </p:cNvSpPr>
          <p:nvPr/>
        </p:nvSpPr>
        <p:spPr bwMode="auto">
          <a:xfrm>
            <a:off x="5767388" y="3790950"/>
            <a:ext cx="12700" cy="63500"/>
          </a:xfrm>
          <a:prstGeom prst="rect">
            <a:avLst/>
          </a:prstGeom>
          <a:solidFill>
            <a:srgbClr val="A2A2A2"/>
          </a:solidFill>
          <a:ln w="9525">
            <a:noFill/>
            <a:miter lim="800000"/>
            <a:headEnd/>
            <a:tailEnd/>
          </a:ln>
        </p:spPr>
        <p:txBody>
          <a:bodyPr/>
          <a:lstStyle/>
          <a:p>
            <a:endParaRPr lang="en-US"/>
          </a:p>
        </p:txBody>
      </p:sp>
      <p:sp>
        <p:nvSpPr>
          <p:cNvPr id="27910" name="Rectangle 484"/>
          <p:cNvSpPr>
            <a:spLocks noChangeArrowheads="1"/>
          </p:cNvSpPr>
          <p:nvPr/>
        </p:nvSpPr>
        <p:spPr bwMode="auto">
          <a:xfrm>
            <a:off x="5780088" y="3790950"/>
            <a:ext cx="12700" cy="63500"/>
          </a:xfrm>
          <a:prstGeom prst="rect">
            <a:avLst/>
          </a:prstGeom>
          <a:solidFill>
            <a:srgbClr val="A7A7A7"/>
          </a:solidFill>
          <a:ln w="9525">
            <a:noFill/>
            <a:miter lim="800000"/>
            <a:headEnd/>
            <a:tailEnd/>
          </a:ln>
        </p:spPr>
        <p:txBody>
          <a:bodyPr/>
          <a:lstStyle/>
          <a:p>
            <a:endParaRPr lang="en-US"/>
          </a:p>
        </p:txBody>
      </p:sp>
      <p:sp>
        <p:nvSpPr>
          <p:cNvPr id="27911" name="Rectangle 485"/>
          <p:cNvSpPr>
            <a:spLocks noChangeArrowheads="1"/>
          </p:cNvSpPr>
          <p:nvPr/>
        </p:nvSpPr>
        <p:spPr bwMode="auto">
          <a:xfrm>
            <a:off x="5792788" y="3790950"/>
            <a:ext cx="12700" cy="63500"/>
          </a:xfrm>
          <a:prstGeom prst="rect">
            <a:avLst/>
          </a:prstGeom>
          <a:solidFill>
            <a:srgbClr val="ACACAC"/>
          </a:solidFill>
          <a:ln w="9525">
            <a:noFill/>
            <a:miter lim="800000"/>
            <a:headEnd/>
            <a:tailEnd/>
          </a:ln>
        </p:spPr>
        <p:txBody>
          <a:bodyPr/>
          <a:lstStyle/>
          <a:p>
            <a:endParaRPr lang="en-US"/>
          </a:p>
        </p:txBody>
      </p:sp>
      <p:sp>
        <p:nvSpPr>
          <p:cNvPr id="27912" name="Rectangle 486"/>
          <p:cNvSpPr>
            <a:spLocks noChangeArrowheads="1"/>
          </p:cNvSpPr>
          <p:nvPr/>
        </p:nvSpPr>
        <p:spPr bwMode="auto">
          <a:xfrm>
            <a:off x="5805488" y="3790950"/>
            <a:ext cx="12700" cy="63500"/>
          </a:xfrm>
          <a:prstGeom prst="rect">
            <a:avLst/>
          </a:prstGeom>
          <a:solidFill>
            <a:srgbClr val="B2B2B2"/>
          </a:solidFill>
          <a:ln w="9525">
            <a:noFill/>
            <a:miter lim="800000"/>
            <a:headEnd/>
            <a:tailEnd/>
          </a:ln>
        </p:spPr>
        <p:txBody>
          <a:bodyPr/>
          <a:lstStyle/>
          <a:p>
            <a:endParaRPr lang="en-US"/>
          </a:p>
        </p:txBody>
      </p:sp>
      <p:sp>
        <p:nvSpPr>
          <p:cNvPr id="27913" name="Rectangle 487"/>
          <p:cNvSpPr>
            <a:spLocks noChangeArrowheads="1"/>
          </p:cNvSpPr>
          <p:nvPr/>
        </p:nvSpPr>
        <p:spPr bwMode="auto">
          <a:xfrm>
            <a:off x="5818188" y="3790950"/>
            <a:ext cx="12700" cy="63500"/>
          </a:xfrm>
          <a:prstGeom prst="rect">
            <a:avLst/>
          </a:prstGeom>
          <a:solidFill>
            <a:srgbClr val="B7B7B7"/>
          </a:solidFill>
          <a:ln w="9525">
            <a:noFill/>
            <a:miter lim="800000"/>
            <a:headEnd/>
            <a:tailEnd/>
          </a:ln>
        </p:spPr>
        <p:txBody>
          <a:bodyPr/>
          <a:lstStyle/>
          <a:p>
            <a:endParaRPr lang="en-US"/>
          </a:p>
        </p:txBody>
      </p:sp>
      <p:sp>
        <p:nvSpPr>
          <p:cNvPr id="27914" name="Rectangle 488"/>
          <p:cNvSpPr>
            <a:spLocks noChangeArrowheads="1"/>
          </p:cNvSpPr>
          <p:nvPr/>
        </p:nvSpPr>
        <p:spPr bwMode="auto">
          <a:xfrm>
            <a:off x="5830888" y="3790950"/>
            <a:ext cx="12700" cy="63500"/>
          </a:xfrm>
          <a:prstGeom prst="rect">
            <a:avLst/>
          </a:prstGeom>
          <a:solidFill>
            <a:srgbClr val="BCBCBC"/>
          </a:solidFill>
          <a:ln w="9525">
            <a:noFill/>
            <a:miter lim="800000"/>
            <a:headEnd/>
            <a:tailEnd/>
          </a:ln>
        </p:spPr>
        <p:txBody>
          <a:bodyPr/>
          <a:lstStyle/>
          <a:p>
            <a:endParaRPr lang="en-US"/>
          </a:p>
        </p:txBody>
      </p:sp>
      <p:sp>
        <p:nvSpPr>
          <p:cNvPr id="27915" name="Rectangle 489"/>
          <p:cNvSpPr>
            <a:spLocks noChangeArrowheads="1"/>
          </p:cNvSpPr>
          <p:nvPr/>
        </p:nvSpPr>
        <p:spPr bwMode="auto">
          <a:xfrm>
            <a:off x="5843588" y="3790950"/>
            <a:ext cx="12700" cy="63500"/>
          </a:xfrm>
          <a:prstGeom prst="rect">
            <a:avLst/>
          </a:prstGeom>
          <a:solidFill>
            <a:srgbClr val="C1C1C1"/>
          </a:solidFill>
          <a:ln w="9525">
            <a:noFill/>
            <a:miter lim="800000"/>
            <a:headEnd/>
            <a:tailEnd/>
          </a:ln>
        </p:spPr>
        <p:txBody>
          <a:bodyPr/>
          <a:lstStyle/>
          <a:p>
            <a:endParaRPr lang="en-US"/>
          </a:p>
        </p:txBody>
      </p:sp>
      <p:sp>
        <p:nvSpPr>
          <p:cNvPr id="27916" name="Rectangle 490"/>
          <p:cNvSpPr>
            <a:spLocks noChangeArrowheads="1"/>
          </p:cNvSpPr>
          <p:nvPr/>
        </p:nvSpPr>
        <p:spPr bwMode="auto">
          <a:xfrm>
            <a:off x="5856288" y="3790950"/>
            <a:ext cx="12700" cy="63500"/>
          </a:xfrm>
          <a:prstGeom prst="rect">
            <a:avLst/>
          </a:prstGeom>
          <a:solidFill>
            <a:srgbClr val="C7C7C7"/>
          </a:solidFill>
          <a:ln w="9525">
            <a:noFill/>
            <a:miter lim="800000"/>
            <a:headEnd/>
            <a:tailEnd/>
          </a:ln>
        </p:spPr>
        <p:txBody>
          <a:bodyPr/>
          <a:lstStyle/>
          <a:p>
            <a:endParaRPr lang="en-US"/>
          </a:p>
        </p:txBody>
      </p:sp>
      <p:sp>
        <p:nvSpPr>
          <p:cNvPr id="27917" name="Rectangle 491"/>
          <p:cNvSpPr>
            <a:spLocks noChangeArrowheads="1"/>
          </p:cNvSpPr>
          <p:nvPr/>
        </p:nvSpPr>
        <p:spPr bwMode="auto">
          <a:xfrm>
            <a:off x="5868988" y="3790950"/>
            <a:ext cx="12700" cy="63500"/>
          </a:xfrm>
          <a:prstGeom prst="rect">
            <a:avLst/>
          </a:prstGeom>
          <a:solidFill>
            <a:srgbClr val="CCCCCC"/>
          </a:solidFill>
          <a:ln w="9525">
            <a:noFill/>
            <a:miter lim="800000"/>
            <a:headEnd/>
            <a:tailEnd/>
          </a:ln>
        </p:spPr>
        <p:txBody>
          <a:bodyPr/>
          <a:lstStyle/>
          <a:p>
            <a:endParaRPr lang="en-US"/>
          </a:p>
        </p:txBody>
      </p:sp>
      <p:sp>
        <p:nvSpPr>
          <p:cNvPr id="27918" name="Rectangle 492"/>
          <p:cNvSpPr>
            <a:spLocks noChangeArrowheads="1"/>
          </p:cNvSpPr>
          <p:nvPr/>
        </p:nvSpPr>
        <p:spPr bwMode="auto">
          <a:xfrm>
            <a:off x="5881688" y="3790950"/>
            <a:ext cx="12700" cy="63500"/>
          </a:xfrm>
          <a:prstGeom prst="rect">
            <a:avLst/>
          </a:prstGeom>
          <a:solidFill>
            <a:srgbClr val="D1D1D1"/>
          </a:solidFill>
          <a:ln w="9525">
            <a:noFill/>
            <a:miter lim="800000"/>
            <a:headEnd/>
            <a:tailEnd/>
          </a:ln>
        </p:spPr>
        <p:txBody>
          <a:bodyPr/>
          <a:lstStyle/>
          <a:p>
            <a:endParaRPr lang="en-US"/>
          </a:p>
        </p:txBody>
      </p:sp>
      <p:sp>
        <p:nvSpPr>
          <p:cNvPr id="27919" name="Rectangle 493"/>
          <p:cNvSpPr>
            <a:spLocks noChangeArrowheads="1"/>
          </p:cNvSpPr>
          <p:nvPr/>
        </p:nvSpPr>
        <p:spPr bwMode="auto">
          <a:xfrm>
            <a:off x="5894388" y="3790950"/>
            <a:ext cx="12700" cy="63500"/>
          </a:xfrm>
          <a:prstGeom prst="rect">
            <a:avLst/>
          </a:prstGeom>
          <a:solidFill>
            <a:srgbClr val="D7D7D7"/>
          </a:solidFill>
          <a:ln w="9525">
            <a:noFill/>
            <a:miter lim="800000"/>
            <a:headEnd/>
            <a:tailEnd/>
          </a:ln>
        </p:spPr>
        <p:txBody>
          <a:bodyPr/>
          <a:lstStyle/>
          <a:p>
            <a:endParaRPr lang="en-US"/>
          </a:p>
        </p:txBody>
      </p:sp>
      <p:sp>
        <p:nvSpPr>
          <p:cNvPr id="27920" name="Rectangle 494"/>
          <p:cNvSpPr>
            <a:spLocks noChangeArrowheads="1"/>
          </p:cNvSpPr>
          <p:nvPr/>
        </p:nvSpPr>
        <p:spPr bwMode="auto">
          <a:xfrm>
            <a:off x="5907088" y="3790950"/>
            <a:ext cx="12700" cy="63500"/>
          </a:xfrm>
          <a:prstGeom prst="rect">
            <a:avLst/>
          </a:prstGeom>
          <a:solidFill>
            <a:srgbClr val="DCDCDC"/>
          </a:solidFill>
          <a:ln w="9525">
            <a:noFill/>
            <a:miter lim="800000"/>
            <a:headEnd/>
            <a:tailEnd/>
          </a:ln>
        </p:spPr>
        <p:txBody>
          <a:bodyPr/>
          <a:lstStyle/>
          <a:p>
            <a:endParaRPr lang="en-US"/>
          </a:p>
        </p:txBody>
      </p:sp>
      <p:sp>
        <p:nvSpPr>
          <p:cNvPr id="27921" name="Rectangle 495"/>
          <p:cNvSpPr>
            <a:spLocks noChangeArrowheads="1"/>
          </p:cNvSpPr>
          <p:nvPr/>
        </p:nvSpPr>
        <p:spPr bwMode="auto">
          <a:xfrm>
            <a:off x="5919788" y="3790950"/>
            <a:ext cx="12700" cy="63500"/>
          </a:xfrm>
          <a:prstGeom prst="rect">
            <a:avLst/>
          </a:prstGeom>
          <a:solidFill>
            <a:srgbClr val="E1E1E1"/>
          </a:solidFill>
          <a:ln w="9525">
            <a:noFill/>
            <a:miter lim="800000"/>
            <a:headEnd/>
            <a:tailEnd/>
          </a:ln>
        </p:spPr>
        <p:txBody>
          <a:bodyPr/>
          <a:lstStyle/>
          <a:p>
            <a:endParaRPr lang="en-US"/>
          </a:p>
        </p:txBody>
      </p:sp>
      <p:sp>
        <p:nvSpPr>
          <p:cNvPr id="27922" name="Rectangle 496"/>
          <p:cNvSpPr>
            <a:spLocks noChangeArrowheads="1"/>
          </p:cNvSpPr>
          <p:nvPr/>
        </p:nvSpPr>
        <p:spPr bwMode="auto">
          <a:xfrm>
            <a:off x="5932488" y="3790950"/>
            <a:ext cx="12700" cy="63500"/>
          </a:xfrm>
          <a:prstGeom prst="rect">
            <a:avLst/>
          </a:prstGeom>
          <a:solidFill>
            <a:srgbClr val="E6E6E6"/>
          </a:solidFill>
          <a:ln w="9525">
            <a:noFill/>
            <a:miter lim="800000"/>
            <a:headEnd/>
            <a:tailEnd/>
          </a:ln>
        </p:spPr>
        <p:txBody>
          <a:bodyPr/>
          <a:lstStyle/>
          <a:p>
            <a:endParaRPr lang="en-US"/>
          </a:p>
        </p:txBody>
      </p:sp>
      <p:sp>
        <p:nvSpPr>
          <p:cNvPr id="27923" name="Rectangle 497"/>
          <p:cNvSpPr>
            <a:spLocks noChangeArrowheads="1"/>
          </p:cNvSpPr>
          <p:nvPr/>
        </p:nvSpPr>
        <p:spPr bwMode="auto">
          <a:xfrm>
            <a:off x="5945188" y="3790950"/>
            <a:ext cx="12700" cy="63500"/>
          </a:xfrm>
          <a:prstGeom prst="rect">
            <a:avLst/>
          </a:prstGeom>
          <a:solidFill>
            <a:srgbClr val="E1E1E1"/>
          </a:solidFill>
          <a:ln w="9525">
            <a:noFill/>
            <a:miter lim="800000"/>
            <a:headEnd/>
            <a:tailEnd/>
          </a:ln>
        </p:spPr>
        <p:txBody>
          <a:bodyPr/>
          <a:lstStyle/>
          <a:p>
            <a:endParaRPr lang="en-US"/>
          </a:p>
        </p:txBody>
      </p:sp>
      <p:sp>
        <p:nvSpPr>
          <p:cNvPr id="27924" name="Rectangle 498"/>
          <p:cNvSpPr>
            <a:spLocks noChangeArrowheads="1"/>
          </p:cNvSpPr>
          <p:nvPr/>
        </p:nvSpPr>
        <p:spPr bwMode="auto">
          <a:xfrm>
            <a:off x="5957888" y="3790950"/>
            <a:ext cx="12700" cy="63500"/>
          </a:xfrm>
          <a:prstGeom prst="rect">
            <a:avLst/>
          </a:prstGeom>
          <a:solidFill>
            <a:srgbClr val="DBDBDB"/>
          </a:solidFill>
          <a:ln w="9525">
            <a:noFill/>
            <a:miter lim="800000"/>
            <a:headEnd/>
            <a:tailEnd/>
          </a:ln>
        </p:spPr>
        <p:txBody>
          <a:bodyPr/>
          <a:lstStyle/>
          <a:p>
            <a:endParaRPr lang="en-US"/>
          </a:p>
        </p:txBody>
      </p:sp>
      <p:sp>
        <p:nvSpPr>
          <p:cNvPr id="27925" name="Rectangle 499"/>
          <p:cNvSpPr>
            <a:spLocks noChangeArrowheads="1"/>
          </p:cNvSpPr>
          <p:nvPr/>
        </p:nvSpPr>
        <p:spPr bwMode="auto">
          <a:xfrm>
            <a:off x="5970588" y="3790950"/>
            <a:ext cx="12700" cy="63500"/>
          </a:xfrm>
          <a:prstGeom prst="rect">
            <a:avLst/>
          </a:prstGeom>
          <a:solidFill>
            <a:srgbClr val="D6D6D6"/>
          </a:solidFill>
          <a:ln w="9525">
            <a:noFill/>
            <a:miter lim="800000"/>
            <a:headEnd/>
            <a:tailEnd/>
          </a:ln>
        </p:spPr>
        <p:txBody>
          <a:bodyPr/>
          <a:lstStyle/>
          <a:p>
            <a:endParaRPr lang="en-US"/>
          </a:p>
        </p:txBody>
      </p:sp>
      <p:sp>
        <p:nvSpPr>
          <p:cNvPr id="27926" name="Rectangle 500"/>
          <p:cNvSpPr>
            <a:spLocks noChangeArrowheads="1"/>
          </p:cNvSpPr>
          <p:nvPr/>
        </p:nvSpPr>
        <p:spPr bwMode="auto">
          <a:xfrm>
            <a:off x="5983288" y="3790950"/>
            <a:ext cx="12700" cy="63500"/>
          </a:xfrm>
          <a:prstGeom prst="rect">
            <a:avLst/>
          </a:prstGeom>
          <a:solidFill>
            <a:srgbClr val="D1D1D1"/>
          </a:solidFill>
          <a:ln w="9525">
            <a:noFill/>
            <a:miter lim="800000"/>
            <a:headEnd/>
            <a:tailEnd/>
          </a:ln>
        </p:spPr>
        <p:txBody>
          <a:bodyPr/>
          <a:lstStyle/>
          <a:p>
            <a:endParaRPr lang="en-US"/>
          </a:p>
        </p:txBody>
      </p:sp>
      <p:sp>
        <p:nvSpPr>
          <p:cNvPr id="27927" name="Rectangle 501"/>
          <p:cNvSpPr>
            <a:spLocks noChangeArrowheads="1"/>
          </p:cNvSpPr>
          <p:nvPr/>
        </p:nvSpPr>
        <p:spPr bwMode="auto">
          <a:xfrm>
            <a:off x="5995988" y="3790950"/>
            <a:ext cx="12700" cy="63500"/>
          </a:xfrm>
          <a:prstGeom prst="rect">
            <a:avLst/>
          </a:prstGeom>
          <a:solidFill>
            <a:srgbClr val="CCCCCC"/>
          </a:solidFill>
          <a:ln w="9525">
            <a:noFill/>
            <a:miter lim="800000"/>
            <a:headEnd/>
            <a:tailEnd/>
          </a:ln>
        </p:spPr>
        <p:txBody>
          <a:bodyPr/>
          <a:lstStyle/>
          <a:p>
            <a:endParaRPr lang="en-US"/>
          </a:p>
        </p:txBody>
      </p:sp>
      <p:sp>
        <p:nvSpPr>
          <p:cNvPr id="27928" name="Rectangle 502"/>
          <p:cNvSpPr>
            <a:spLocks noChangeArrowheads="1"/>
          </p:cNvSpPr>
          <p:nvPr/>
        </p:nvSpPr>
        <p:spPr bwMode="auto">
          <a:xfrm>
            <a:off x="6008688" y="3790950"/>
            <a:ext cx="12700" cy="63500"/>
          </a:xfrm>
          <a:prstGeom prst="rect">
            <a:avLst/>
          </a:prstGeom>
          <a:solidFill>
            <a:srgbClr val="C6C6C6"/>
          </a:solidFill>
          <a:ln w="9525">
            <a:noFill/>
            <a:miter lim="800000"/>
            <a:headEnd/>
            <a:tailEnd/>
          </a:ln>
        </p:spPr>
        <p:txBody>
          <a:bodyPr/>
          <a:lstStyle/>
          <a:p>
            <a:endParaRPr lang="en-US"/>
          </a:p>
        </p:txBody>
      </p:sp>
      <p:sp>
        <p:nvSpPr>
          <p:cNvPr id="27929" name="Rectangle 503"/>
          <p:cNvSpPr>
            <a:spLocks noChangeArrowheads="1"/>
          </p:cNvSpPr>
          <p:nvPr/>
        </p:nvSpPr>
        <p:spPr bwMode="auto">
          <a:xfrm>
            <a:off x="6021388" y="3790950"/>
            <a:ext cx="12700" cy="63500"/>
          </a:xfrm>
          <a:prstGeom prst="rect">
            <a:avLst/>
          </a:prstGeom>
          <a:solidFill>
            <a:srgbClr val="C1C1C1"/>
          </a:solidFill>
          <a:ln w="9525">
            <a:noFill/>
            <a:miter lim="800000"/>
            <a:headEnd/>
            <a:tailEnd/>
          </a:ln>
        </p:spPr>
        <p:txBody>
          <a:bodyPr/>
          <a:lstStyle/>
          <a:p>
            <a:endParaRPr lang="en-US"/>
          </a:p>
        </p:txBody>
      </p:sp>
      <p:sp>
        <p:nvSpPr>
          <p:cNvPr id="27930" name="Rectangle 504"/>
          <p:cNvSpPr>
            <a:spLocks noChangeArrowheads="1"/>
          </p:cNvSpPr>
          <p:nvPr/>
        </p:nvSpPr>
        <p:spPr bwMode="auto">
          <a:xfrm>
            <a:off x="6034088" y="3790950"/>
            <a:ext cx="12700" cy="63500"/>
          </a:xfrm>
          <a:prstGeom prst="rect">
            <a:avLst/>
          </a:prstGeom>
          <a:solidFill>
            <a:srgbClr val="BCBCBC"/>
          </a:solidFill>
          <a:ln w="9525">
            <a:noFill/>
            <a:miter lim="800000"/>
            <a:headEnd/>
            <a:tailEnd/>
          </a:ln>
        </p:spPr>
        <p:txBody>
          <a:bodyPr/>
          <a:lstStyle/>
          <a:p>
            <a:endParaRPr lang="en-US"/>
          </a:p>
        </p:txBody>
      </p:sp>
      <p:sp>
        <p:nvSpPr>
          <p:cNvPr id="27931" name="Rectangle 505"/>
          <p:cNvSpPr>
            <a:spLocks noChangeArrowheads="1"/>
          </p:cNvSpPr>
          <p:nvPr/>
        </p:nvSpPr>
        <p:spPr bwMode="auto">
          <a:xfrm>
            <a:off x="6046788" y="3790950"/>
            <a:ext cx="12700" cy="63500"/>
          </a:xfrm>
          <a:prstGeom prst="rect">
            <a:avLst/>
          </a:prstGeom>
          <a:solidFill>
            <a:srgbClr val="B6B6B6"/>
          </a:solidFill>
          <a:ln w="9525">
            <a:noFill/>
            <a:miter lim="800000"/>
            <a:headEnd/>
            <a:tailEnd/>
          </a:ln>
        </p:spPr>
        <p:txBody>
          <a:bodyPr/>
          <a:lstStyle/>
          <a:p>
            <a:endParaRPr lang="en-US"/>
          </a:p>
        </p:txBody>
      </p:sp>
      <p:sp>
        <p:nvSpPr>
          <p:cNvPr id="27932" name="Rectangle 506"/>
          <p:cNvSpPr>
            <a:spLocks noChangeArrowheads="1"/>
          </p:cNvSpPr>
          <p:nvPr/>
        </p:nvSpPr>
        <p:spPr bwMode="auto">
          <a:xfrm>
            <a:off x="6059488" y="3790950"/>
            <a:ext cx="12700" cy="63500"/>
          </a:xfrm>
          <a:prstGeom prst="rect">
            <a:avLst/>
          </a:prstGeom>
          <a:solidFill>
            <a:srgbClr val="B1B1B1"/>
          </a:solidFill>
          <a:ln w="9525">
            <a:noFill/>
            <a:miter lim="800000"/>
            <a:headEnd/>
            <a:tailEnd/>
          </a:ln>
        </p:spPr>
        <p:txBody>
          <a:bodyPr/>
          <a:lstStyle/>
          <a:p>
            <a:endParaRPr lang="en-US"/>
          </a:p>
        </p:txBody>
      </p:sp>
      <p:sp>
        <p:nvSpPr>
          <p:cNvPr id="27933" name="Rectangle 507"/>
          <p:cNvSpPr>
            <a:spLocks noChangeArrowheads="1"/>
          </p:cNvSpPr>
          <p:nvPr/>
        </p:nvSpPr>
        <p:spPr bwMode="auto">
          <a:xfrm>
            <a:off x="6072188" y="3790950"/>
            <a:ext cx="12700" cy="63500"/>
          </a:xfrm>
          <a:prstGeom prst="rect">
            <a:avLst/>
          </a:prstGeom>
          <a:solidFill>
            <a:srgbClr val="ABABAB"/>
          </a:solidFill>
          <a:ln w="9525">
            <a:noFill/>
            <a:miter lim="800000"/>
            <a:headEnd/>
            <a:tailEnd/>
          </a:ln>
        </p:spPr>
        <p:txBody>
          <a:bodyPr/>
          <a:lstStyle/>
          <a:p>
            <a:endParaRPr lang="en-US"/>
          </a:p>
        </p:txBody>
      </p:sp>
      <p:sp>
        <p:nvSpPr>
          <p:cNvPr id="27934" name="Rectangle 508"/>
          <p:cNvSpPr>
            <a:spLocks noChangeArrowheads="1"/>
          </p:cNvSpPr>
          <p:nvPr/>
        </p:nvSpPr>
        <p:spPr bwMode="auto">
          <a:xfrm>
            <a:off x="6084888" y="3790950"/>
            <a:ext cx="12700" cy="63500"/>
          </a:xfrm>
          <a:prstGeom prst="rect">
            <a:avLst/>
          </a:prstGeom>
          <a:solidFill>
            <a:srgbClr val="A6A6A6"/>
          </a:solidFill>
          <a:ln w="9525">
            <a:noFill/>
            <a:miter lim="800000"/>
            <a:headEnd/>
            <a:tailEnd/>
          </a:ln>
        </p:spPr>
        <p:txBody>
          <a:bodyPr/>
          <a:lstStyle/>
          <a:p>
            <a:endParaRPr lang="en-US"/>
          </a:p>
        </p:txBody>
      </p:sp>
      <p:sp>
        <p:nvSpPr>
          <p:cNvPr id="27935" name="Rectangle 509"/>
          <p:cNvSpPr>
            <a:spLocks noChangeArrowheads="1"/>
          </p:cNvSpPr>
          <p:nvPr/>
        </p:nvSpPr>
        <p:spPr bwMode="auto">
          <a:xfrm>
            <a:off x="6097588" y="3790950"/>
            <a:ext cx="12700" cy="63500"/>
          </a:xfrm>
          <a:prstGeom prst="rect">
            <a:avLst/>
          </a:prstGeom>
          <a:solidFill>
            <a:srgbClr val="A1A1A1"/>
          </a:solidFill>
          <a:ln w="9525">
            <a:noFill/>
            <a:miter lim="800000"/>
            <a:headEnd/>
            <a:tailEnd/>
          </a:ln>
        </p:spPr>
        <p:txBody>
          <a:bodyPr/>
          <a:lstStyle/>
          <a:p>
            <a:endParaRPr lang="en-US"/>
          </a:p>
        </p:txBody>
      </p:sp>
      <p:sp>
        <p:nvSpPr>
          <p:cNvPr id="27936" name="Rectangle 510"/>
          <p:cNvSpPr>
            <a:spLocks noChangeArrowheads="1"/>
          </p:cNvSpPr>
          <p:nvPr/>
        </p:nvSpPr>
        <p:spPr bwMode="auto">
          <a:xfrm>
            <a:off x="5749925" y="3794125"/>
            <a:ext cx="365125" cy="57150"/>
          </a:xfrm>
          <a:prstGeom prst="rect">
            <a:avLst/>
          </a:prstGeom>
          <a:noFill/>
          <a:ln w="1588" cap="rnd">
            <a:solidFill>
              <a:srgbClr val="000000"/>
            </a:solidFill>
            <a:round/>
            <a:headEnd/>
            <a:tailEnd/>
          </a:ln>
        </p:spPr>
        <p:txBody>
          <a:bodyPr/>
          <a:lstStyle/>
          <a:p>
            <a:endParaRPr lang="en-US"/>
          </a:p>
        </p:txBody>
      </p:sp>
      <p:sp>
        <p:nvSpPr>
          <p:cNvPr id="27937" name="Rectangle 511"/>
          <p:cNvSpPr>
            <a:spLocks noChangeArrowheads="1"/>
          </p:cNvSpPr>
          <p:nvPr/>
        </p:nvSpPr>
        <p:spPr bwMode="auto">
          <a:xfrm>
            <a:off x="5759450" y="3805238"/>
            <a:ext cx="79375" cy="34925"/>
          </a:xfrm>
          <a:prstGeom prst="rect">
            <a:avLst/>
          </a:prstGeom>
          <a:solidFill>
            <a:srgbClr val="666666"/>
          </a:solidFill>
          <a:ln w="9525">
            <a:noFill/>
            <a:miter lim="800000"/>
            <a:headEnd/>
            <a:tailEnd/>
          </a:ln>
        </p:spPr>
        <p:txBody>
          <a:bodyPr/>
          <a:lstStyle/>
          <a:p>
            <a:endParaRPr lang="en-US"/>
          </a:p>
        </p:txBody>
      </p:sp>
      <p:sp>
        <p:nvSpPr>
          <p:cNvPr id="27938" name="Rectangle 512"/>
          <p:cNvSpPr>
            <a:spLocks noChangeArrowheads="1"/>
          </p:cNvSpPr>
          <p:nvPr/>
        </p:nvSpPr>
        <p:spPr bwMode="auto">
          <a:xfrm>
            <a:off x="5759450" y="3805238"/>
            <a:ext cx="79375" cy="34925"/>
          </a:xfrm>
          <a:prstGeom prst="rect">
            <a:avLst/>
          </a:prstGeom>
          <a:noFill/>
          <a:ln w="1588" cap="rnd">
            <a:solidFill>
              <a:srgbClr val="000000"/>
            </a:solidFill>
            <a:round/>
            <a:headEnd/>
            <a:tailEnd/>
          </a:ln>
        </p:spPr>
        <p:txBody>
          <a:bodyPr/>
          <a:lstStyle/>
          <a:p>
            <a:endParaRPr lang="en-US"/>
          </a:p>
        </p:txBody>
      </p:sp>
      <p:sp>
        <p:nvSpPr>
          <p:cNvPr id="27939" name="Rectangle 513"/>
          <p:cNvSpPr>
            <a:spLocks noChangeArrowheads="1"/>
          </p:cNvSpPr>
          <p:nvPr/>
        </p:nvSpPr>
        <p:spPr bwMode="auto">
          <a:xfrm>
            <a:off x="5764213" y="3810000"/>
            <a:ext cx="20637" cy="9525"/>
          </a:xfrm>
          <a:prstGeom prst="rect">
            <a:avLst/>
          </a:prstGeom>
          <a:solidFill>
            <a:srgbClr val="FF0000"/>
          </a:solidFill>
          <a:ln w="9525">
            <a:noFill/>
            <a:miter lim="800000"/>
            <a:headEnd/>
            <a:tailEnd/>
          </a:ln>
        </p:spPr>
        <p:txBody>
          <a:bodyPr/>
          <a:lstStyle/>
          <a:p>
            <a:endParaRPr lang="en-US"/>
          </a:p>
        </p:txBody>
      </p:sp>
      <p:sp>
        <p:nvSpPr>
          <p:cNvPr id="27940" name="Rectangle 514"/>
          <p:cNvSpPr>
            <a:spLocks noChangeArrowheads="1"/>
          </p:cNvSpPr>
          <p:nvPr/>
        </p:nvSpPr>
        <p:spPr bwMode="auto">
          <a:xfrm>
            <a:off x="5813425" y="3810000"/>
            <a:ext cx="20638" cy="9525"/>
          </a:xfrm>
          <a:prstGeom prst="rect">
            <a:avLst/>
          </a:prstGeom>
          <a:solidFill>
            <a:srgbClr val="00FF00"/>
          </a:solidFill>
          <a:ln w="9525">
            <a:noFill/>
            <a:miter lim="800000"/>
            <a:headEnd/>
            <a:tailEnd/>
          </a:ln>
        </p:spPr>
        <p:txBody>
          <a:bodyPr/>
          <a:lstStyle/>
          <a:p>
            <a:endParaRPr lang="en-US"/>
          </a:p>
        </p:txBody>
      </p:sp>
      <p:sp>
        <p:nvSpPr>
          <p:cNvPr id="27941" name="Rectangle 515"/>
          <p:cNvSpPr>
            <a:spLocks noChangeArrowheads="1"/>
          </p:cNvSpPr>
          <p:nvPr/>
        </p:nvSpPr>
        <p:spPr bwMode="auto">
          <a:xfrm>
            <a:off x="5764213" y="3825875"/>
            <a:ext cx="20637" cy="9525"/>
          </a:xfrm>
          <a:prstGeom prst="rect">
            <a:avLst/>
          </a:prstGeom>
          <a:solidFill>
            <a:srgbClr val="00FF00"/>
          </a:solidFill>
          <a:ln w="9525">
            <a:noFill/>
            <a:miter lim="800000"/>
            <a:headEnd/>
            <a:tailEnd/>
          </a:ln>
        </p:spPr>
        <p:txBody>
          <a:bodyPr/>
          <a:lstStyle/>
          <a:p>
            <a:endParaRPr lang="en-US"/>
          </a:p>
        </p:txBody>
      </p:sp>
      <p:sp>
        <p:nvSpPr>
          <p:cNvPr id="27942" name="Rectangle 516"/>
          <p:cNvSpPr>
            <a:spLocks noChangeArrowheads="1"/>
          </p:cNvSpPr>
          <p:nvPr/>
        </p:nvSpPr>
        <p:spPr bwMode="auto">
          <a:xfrm>
            <a:off x="5789613" y="3825875"/>
            <a:ext cx="19050" cy="9525"/>
          </a:xfrm>
          <a:prstGeom prst="rect">
            <a:avLst/>
          </a:prstGeom>
          <a:solidFill>
            <a:srgbClr val="FF0000"/>
          </a:solidFill>
          <a:ln w="9525">
            <a:noFill/>
            <a:miter lim="800000"/>
            <a:headEnd/>
            <a:tailEnd/>
          </a:ln>
        </p:spPr>
        <p:txBody>
          <a:bodyPr/>
          <a:lstStyle/>
          <a:p>
            <a:endParaRPr lang="en-US"/>
          </a:p>
        </p:txBody>
      </p:sp>
      <p:sp>
        <p:nvSpPr>
          <p:cNvPr id="27943" name="Rectangle 517"/>
          <p:cNvSpPr>
            <a:spLocks noChangeArrowheads="1"/>
          </p:cNvSpPr>
          <p:nvPr/>
        </p:nvSpPr>
        <p:spPr bwMode="auto">
          <a:xfrm>
            <a:off x="5789613" y="3810000"/>
            <a:ext cx="19050" cy="9525"/>
          </a:xfrm>
          <a:prstGeom prst="rect">
            <a:avLst/>
          </a:prstGeom>
          <a:solidFill>
            <a:srgbClr val="FF0000"/>
          </a:solidFill>
          <a:ln w="9525">
            <a:noFill/>
            <a:miter lim="800000"/>
            <a:headEnd/>
            <a:tailEnd/>
          </a:ln>
        </p:spPr>
        <p:txBody>
          <a:bodyPr/>
          <a:lstStyle/>
          <a:p>
            <a:endParaRPr lang="en-US"/>
          </a:p>
        </p:txBody>
      </p:sp>
      <p:sp>
        <p:nvSpPr>
          <p:cNvPr id="27944" name="Rectangle 518"/>
          <p:cNvSpPr>
            <a:spLocks noChangeArrowheads="1"/>
          </p:cNvSpPr>
          <p:nvPr/>
        </p:nvSpPr>
        <p:spPr bwMode="auto">
          <a:xfrm>
            <a:off x="5813425" y="3825875"/>
            <a:ext cx="20638" cy="9525"/>
          </a:xfrm>
          <a:prstGeom prst="rect">
            <a:avLst/>
          </a:prstGeom>
          <a:solidFill>
            <a:srgbClr val="00FF00"/>
          </a:solidFill>
          <a:ln w="9525">
            <a:noFill/>
            <a:miter lim="800000"/>
            <a:headEnd/>
            <a:tailEnd/>
          </a:ln>
        </p:spPr>
        <p:txBody>
          <a:bodyPr/>
          <a:lstStyle/>
          <a:p>
            <a:endParaRPr lang="en-US"/>
          </a:p>
        </p:txBody>
      </p:sp>
      <p:sp>
        <p:nvSpPr>
          <p:cNvPr id="27945" name="Freeform 519"/>
          <p:cNvSpPr>
            <a:spLocks noEditPoints="1"/>
          </p:cNvSpPr>
          <p:nvPr/>
        </p:nvSpPr>
        <p:spPr bwMode="auto">
          <a:xfrm>
            <a:off x="5749925" y="3937000"/>
            <a:ext cx="365125" cy="411163"/>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27946" name="Picture 520"/>
          <p:cNvPicPr>
            <a:picLocks noChangeAspect="1" noChangeArrowheads="1"/>
          </p:cNvPicPr>
          <p:nvPr/>
        </p:nvPicPr>
        <p:blipFill>
          <a:blip r:embed="rId130" cstate="print"/>
          <a:srcRect/>
          <a:stretch>
            <a:fillRect/>
          </a:stretch>
        </p:blipFill>
        <p:spPr bwMode="auto">
          <a:xfrm>
            <a:off x="6034088" y="4146550"/>
            <a:ext cx="63500" cy="101600"/>
          </a:xfrm>
          <a:prstGeom prst="rect">
            <a:avLst/>
          </a:prstGeom>
          <a:noFill/>
          <a:ln w="9525">
            <a:noFill/>
            <a:miter lim="800000"/>
            <a:headEnd/>
            <a:tailEnd/>
          </a:ln>
        </p:spPr>
      </p:pic>
      <p:pic>
        <p:nvPicPr>
          <p:cNvPr id="27947" name="Picture 521"/>
          <p:cNvPicPr>
            <a:picLocks noChangeAspect="1" noChangeArrowheads="1"/>
          </p:cNvPicPr>
          <p:nvPr/>
        </p:nvPicPr>
        <p:blipFill>
          <a:blip r:embed="rId131" cstate="print"/>
          <a:srcRect/>
          <a:stretch>
            <a:fillRect/>
          </a:stretch>
        </p:blipFill>
        <p:spPr bwMode="auto">
          <a:xfrm>
            <a:off x="6034088" y="4146550"/>
            <a:ext cx="63500" cy="101600"/>
          </a:xfrm>
          <a:prstGeom prst="rect">
            <a:avLst/>
          </a:prstGeom>
          <a:noFill/>
          <a:ln w="9525">
            <a:noFill/>
            <a:miter lim="800000"/>
            <a:headEnd/>
            <a:tailEnd/>
          </a:ln>
        </p:spPr>
      </p:pic>
      <p:sp>
        <p:nvSpPr>
          <p:cNvPr id="27948" name="Rectangle 522"/>
          <p:cNvSpPr>
            <a:spLocks noChangeArrowheads="1"/>
          </p:cNvSpPr>
          <p:nvPr/>
        </p:nvSpPr>
        <p:spPr bwMode="auto">
          <a:xfrm>
            <a:off x="6075363" y="3851275"/>
            <a:ext cx="9525" cy="527050"/>
          </a:xfrm>
          <a:prstGeom prst="rect">
            <a:avLst/>
          </a:prstGeom>
          <a:solidFill>
            <a:srgbClr val="666666"/>
          </a:solidFill>
          <a:ln w="9525">
            <a:noFill/>
            <a:miter lim="800000"/>
            <a:headEnd/>
            <a:tailEnd/>
          </a:ln>
        </p:spPr>
        <p:txBody>
          <a:bodyPr/>
          <a:lstStyle/>
          <a:p>
            <a:endParaRPr lang="en-US"/>
          </a:p>
        </p:txBody>
      </p:sp>
      <p:sp>
        <p:nvSpPr>
          <p:cNvPr id="27949" name="Rectangle 523"/>
          <p:cNvSpPr>
            <a:spLocks noChangeArrowheads="1"/>
          </p:cNvSpPr>
          <p:nvPr/>
        </p:nvSpPr>
        <p:spPr bwMode="auto">
          <a:xfrm>
            <a:off x="6070600" y="3851275"/>
            <a:ext cx="9525" cy="527050"/>
          </a:xfrm>
          <a:prstGeom prst="rect">
            <a:avLst/>
          </a:prstGeom>
          <a:solidFill>
            <a:srgbClr val="9A9A9A"/>
          </a:solidFill>
          <a:ln w="9525">
            <a:noFill/>
            <a:miter lim="800000"/>
            <a:headEnd/>
            <a:tailEnd/>
          </a:ln>
        </p:spPr>
        <p:txBody>
          <a:bodyPr/>
          <a:lstStyle/>
          <a:p>
            <a:endParaRPr lang="en-US"/>
          </a:p>
        </p:txBody>
      </p:sp>
      <p:pic>
        <p:nvPicPr>
          <p:cNvPr id="27950" name="Picture 524"/>
          <p:cNvPicPr>
            <a:picLocks noChangeAspect="1" noChangeArrowheads="1"/>
          </p:cNvPicPr>
          <p:nvPr/>
        </p:nvPicPr>
        <p:blipFill>
          <a:blip r:embed="rId132" cstate="print"/>
          <a:srcRect/>
          <a:stretch>
            <a:fillRect/>
          </a:stretch>
        </p:blipFill>
        <p:spPr bwMode="auto">
          <a:xfrm>
            <a:off x="6046788" y="4286250"/>
            <a:ext cx="38100" cy="38100"/>
          </a:xfrm>
          <a:prstGeom prst="rect">
            <a:avLst/>
          </a:prstGeom>
          <a:noFill/>
          <a:ln w="9525">
            <a:noFill/>
            <a:miter lim="800000"/>
            <a:headEnd/>
            <a:tailEnd/>
          </a:ln>
        </p:spPr>
      </p:pic>
      <p:pic>
        <p:nvPicPr>
          <p:cNvPr id="27951" name="Picture 525"/>
          <p:cNvPicPr>
            <a:picLocks noChangeAspect="1" noChangeArrowheads="1"/>
          </p:cNvPicPr>
          <p:nvPr/>
        </p:nvPicPr>
        <p:blipFill>
          <a:blip r:embed="rId133" cstate="print"/>
          <a:srcRect/>
          <a:stretch>
            <a:fillRect/>
          </a:stretch>
        </p:blipFill>
        <p:spPr bwMode="auto">
          <a:xfrm>
            <a:off x="6059488" y="4286250"/>
            <a:ext cx="25400" cy="25400"/>
          </a:xfrm>
          <a:prstGeom prst="rect">
            <a:avLst/>
          </a:prstGeom>
          <a:noFill/>
          <a:ln w="9525">
            <a:noFill/>
            <a:miter lim="800000"/>
            <a:headEnd/>
            <a:tailEnd/>
          </a:ln>
        </p:spPr>
      </p:pic>
      <p:pic>
        <p:nvPicPr>
          <p:cNvPr id="27952" name="Picture 526"/>
          <p:cNvPicPr>
            <a:picLocks noChangeAspect="1" noChangeArrowheads="1"/>
          </p:cNvPicPr>
          <p:nvPr/>
        </p:nvPicPr>
        <p:blipFill>
          <a:blip r:embed="rId134" cstate="print"/>
          <a:srcRect/>
          <a:stretch>
            <a:fillRect/>
          </a:stretch>
        </p:blipFill>
        <p:spPr bwMode="auto">
          <a:xfrm>
            <a:off x="6059488" y="4286250"/>
            <a:ext cx="25400" cy="25400"/>
          </a:xfrm>
          <a:prstGeom prst="rect">
            <a:avLst/>
          </a:prstGeom>
          <a:noFill/>
          <a:ln w="9525">
            <a:noFill/>
            <a:miter lim="800000"/>
            <a:headEnd/>
            <a:tailEnd/>
          </a:ln>
        </p:spPr>
      </p:pic>
      <p:sp>
        <p:nvSpPr>
          <p:cNvPr id="27953" name="Freeform 527"/>
          <p:cNvSpPr>
            <a:spLocks/>
          </p:cNvSpPr>
          <p:nvPr/>
        </p:nvSpPr>
        <p:spPr bwMode="auto">
          <a:xfrm>
            <a:off x="6072188" y="4300538"/>
            <a:ext cx="6350" cy="7937"/>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27954" name="Freeform 528"/>
          <p:cNvSpPr>
            <a:spLocks/>
          </p:cNvSpPr>
          <p:nvPr/>
        </p:nvSpPr>
        <p:spPr bwMode="auto">
          <a:xfrm>
            <a:off x="6072188" y="4300538"/>
            <a:ext cx="6350" cy="7937"/>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27955" name="Freeform 529"/>
          <p:cNvSpPr>
            <a:spLocks/>
          </p:cNvSpPr>
          <p:nvPr/>
        </p:nvSpPr>
        <p:spPr bwMode="auto">
          <a:xfrm>
            <a:off x="5715000" y="3667125"/>
            <a:ext cx="514350" cy="731838"/>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27956" name="Freeform 530"/>
          <p:cNvSpPr>
            <a:spLocks/>
          </p:cNvSpPr>
          <p:nvPr/>
        </p:nvSpPr>
        <p:spPr bwMode="auto">
          <a:xfrm>
            <a:off x="5918200" y="29352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27957" name="Freeform 531"/>
          <p:cNvSpPr>
            <a:spLocks/>
          </p:cNvSpPr>
          <p:nvPr/>
        </p:nvSpPr>
        <p:spPr bwMode="auto">
          <a:xfrm>
            <a:off x="5918200" y="29352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27958" name="Freeform 532"/>
          <p:cNvSpPr>
            <a:spLocks noEditPoints="1"/>
          </p:cNvSpPr>
          <p:nvPr/>
        </p:nvSpPr>
        <p:spPr bwMode="auto">
          <a:xfrm>
            <a:off x="5918200" y="2981325"/>
            <a:ext cx="369888" cy="811213"/>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27959" name="Rectangle 533"/>
          <p:cNvSpPr>
            <a:spLocks noChangeArrowheads="1"/>
          </p:cNvSpPr>
          <p:nvPr/>
        </p:nvSpPr>
        <p:spPr bwMode="auto">
          <a:xfrm>
            <a:off x="5834063" y="3316288"/>
            <a:ext cx="77787" cy="573087"/>
          </a:xfrm>
          <a:prstGeom prst="rect">
            <a:avLst/>
          </a:prstGeom>
          <a:solidFill>
            <a:srgbClr val="DC7E5F"/>
          </a:solidFill>
          <a:ln w="9525">
            <a:noFill/>
            <a:miter lim="800000"/>
            <a:headEnd/>
            <a:tailEnd/>
          </a:ln>
        </p:spPr>
        <p:txBody>
          <a:bodyPr/>
          <a:lstStyle/>
          <a:p>
            <a:endParaRPr lang="en-US"/>
          </a:p>
        </p:txBody>
      </p:sp>
      <p:sp>
        <p:nvSpPr>
          <p:cNvPr id="27960" name="Rectangle 534"/>
          <p:cNvSpPr>
            <a:spLocks noChangeArrowheads="1"/>
          </p:cNvSpPr>
          <p:nvPr/>
        </p:nvSpPr>
        <p:spPr bwMode="auto">
          <a:xfrm>
            <a:off x="5834063" y="3316288"/>
            <a:ext cx="77787" cy="573087"/>
          </a:xfrm>
          <a:prstGeom prst="rect">
            <a:avLst/>
          </a:prstGeom>
          <a:noFill/>
          <a:ln w="11113" cap="rnd">
            <a:solidFill>
              <a:srgbClr val="E6E6E6"/>
            </a:solidFill>
            <a:round/>
            <a:headEnd/>
            <a:tailEnd/>
          </a:ln>
        </p:spPr>
        <p:txBody>
          <a:bodyPr/>
          <a:lstStyle/>
          <a:p>
            <a:endParaRPr lang="en-US"/>
          </a:p>
        </p:txBody>
      </p:sp>
      <p:sp>
        <p:nvSpPr>
          <p:cNvPr id="27961" name="Freeform 535"/>
          <p:cNvSpPr>
            <a:spLocks/>
          </p:cNvSpPr>
          <p:nvPr/>
        </p:nvSpPr>
        <p:spPr bwMode="auto">
          <a:xfrm>
            <a:off x="5951538" y="28956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27962" name="Freeform 536"/>
          <p:cNvSpPr>
            <a:spLocks/>
          </p:cNvSpPr>
          <p:nvPr/>
        </p:nvSpPr>
        <p:spPr bwMode="auto">
          <a:xfrm>
            <a:off x="5951538" y="28956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27963" name="Rectangle 537"/>
          <p:cNvSpPr>
            <a:spLocks noChangeArrowheads="1"/>
          </p:cNvSpPr>
          <p:nvPr/>
        </p:nvSpPr>
        <p:spPr bwMode="auto">
          <a:xfrm>
            <a:off x="5794375" y="3281363"/>
            <a:ext cx="157163" cy="39687"/>
          </a:xfrm>
          <a:prstGeom prst="rect">
            <a:avLst/>
          </a:prstGeom>
          <a:solidFill>
            <a:srgbClr val="C0C0C0"/>
          </a:solidFill>
          <a:ln w="9525">
            <a:noFill/>
            <a:miter lim="800000"/>
            <a:headEnd/>
            <a:tailEnd/>
          </a:ln>
        </p:spPr>
        <p:txBody>
          <a:bodyPr/>
          <a:lstStyle/>
          <a:p>
            <a:endParaRPr lang="en-US"/>
          </a:p>
        </p:txBody>
      </p:sp>
      <p:sp>
        <p:nvSpPr>
          <p:cNvPr id="27964" name="Rectangle 538"/>
          <p:cNvSpPr>
            <a:spLocks noChangeArrowheads="1"/>
          </p:cNvSpPr>
          <p:nvPr/>
        </p:nvSpPr>
        <p:spPr bwMode="auto">
          <a:xfrm>
            <a:off x="5794375" y="3281363"/>
            <a:ext cx="157163" cy="39687"/>
          </a:xfrm>
          <a:prstGeom prst="rect">
            <a:avLst/>
          </a:prstGeom>
          <a:noFill/>
          <a:ln w="3175" cap="rnd">
            <a:solidFill>
              <a:srgbClr val="000000"/>
            </a:solidFill>
            <a:round/>
            <a:headEnd/>
            <a:tailEnd/>
          </a:ln>
        </p:spPr>
        <p:txBody>
          <a:bodyPr/>
          <a:lstStyle/>
          <a:p>
            <a:endParaRPr lang="en-US"/>
          </a:p>
        </p:txBody>
      </p:sp>
      <p:sp>
        <p:nvSpPr>
          <p:cNvPr id="27965" name="Freeform 539"/>
          <p:cNvSpPr>
            <a:spLocks/>
          </p:cNvSpPr>
          <p:nvPr/>
        </p:nvSpPr>
        <p:spPr bwMode="auto">
          <a:xfrm>
            <a:off x="5794375" y="28956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27966" name="Freeform 540"/>
          <p:cNvSpPr>
            <a:spLocks/>
          </p:cNvSpPr>
          <p:nvPr/>
        </p:nvSpPr>
        <p:spPr bwMode="auto">
          <a:xfrm>
            <a:off x="5794375" y="28956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27967" name="Freeform 541"/>
          <p:cNvSpPr>
            <a:spLocks noEditPoints="1"/>
          </p:cNvSpPr>
          <p:nvPr/>
        </p:nvSpPr>
        <p:spPr bwMode="auto">
          <a:xfrm>
            <a:off x="5834063" y="3411538"/>
            <a:ext cx="73025" cy="382587"/>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27968" name="Freeform 542"/>
          <p:cNvSpPr>
            <a:spLocks/>
          </p:cNvSpPr>
          <p:nvPr/>
        </p:nvSpPr>
        <p:spPr bwMode="auto">
          <a:xfrm>
            <a:off x="5794375" y="2895600"/>
            <a:ext cx="533400" cy="995363"/>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27969" name="Rectangle 543"/>
          <p:cNvSpPr>
            <a:spLocks noChangeArrowheads="1"/>
          </p:cNvSpPr>
          <p:nvPr/>
        </p:nvSpPr>
        <p:spPr bwMode="auto">
          <a:xfrm>
            <a:off x="5703888" y="3917950"/>
            <a:ext cx="393700" cy="136525"/>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27970" name="Picture 544"/>
          <p:cNvPicPr>
            <a:picLocks noChangeAspect="1" noChangeArrowheads="1"/>
          </p:cNvPicPr>
          <p:nvPr/>
        </p:nvPicPr>
        <p:blipFill>
          <a:blip r:embed="rId135" cstate="print"/>
          <a:srcRect/>
          <a:stretch>
            <a:fillRect/>
          </a:stretch>
        </p:blipFill>
        <p:spPr bwMode="auto">
          <a:xfrm>
            <a:off x="5567363" y="4276725"/>
            <a:ext cx="768350" cy="436563"/>
          </a:xfrm>
          <a:prstGeom prst="rect">
            <a:avLst/>
          </a:prstGeom>
          <a:noFill/>
          <a:ln w="9525">
            <a:noFill/>
            <a:miter lim="800000"/>
            <a:headEnd/>
            <a:tailEnd/>
          </a:ln>
        </p:spPr>
      </p:pic>
      <p:grpSp>
        <p:nvGrpSpPr>
          <p:cNvPr id="7" name="Group 545"/>
          <p:cNvGrpSpPr>
            <a:grpSpLocks/>
          </p:cNvGrpSpPr>
          <p:nvPr/>
        </p:nvGrpSpPr>
        <p:grpSpPr bwMode="auto">
          <a:xfrm>
            <a:off x="5838825" y="4035425"/>
            <a:ext cx="315913" cy="731838"/>
            <a:chOff x="2182" y="1582"/>
            <a:chExt cx="199" cy="461"/>
          </a:xfrm>
        </p:grpSpPr>
        <p:sp>
          <p:nvSpPr>
            <p:cNvPr id="28154" name="Freeform 546"/>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28155" name="Freeform 547"/>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8156" name="Freeform 548"/>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8157" name="Freeform 549"/>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8158" name="Rectangle 550"/>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28159" name="Rectangle 551"/>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28160" name="Picture 552"/>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28161" name="Picture 553"/>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28162" name="Rectangle 554"/>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28163" name="Freeform 555"/>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8164" name="Rectangle 556"/>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28165" name="Rectangle 557"/>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28166" name="Rectangle 558"/>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28167" name="Rectangle 559"/>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28168" name="Rectangle 560"/>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28169" name="Rectangle 561"/>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28170" name="Rectangle 562"/>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28171" name="Picture 563"/>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28172" name="Picture 564"/>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28173" name="Picture 565"/>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28174" name="Picture 566"/>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28175" name="Picture 567"/>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28176" name="Rectangle 568"/>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28177" name="Picture 569"/>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28178" name="Rectangle 570"/>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28179" name="Picture 571"/>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28180" name="Picture 572"/>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28181" name="Freeform 573"/>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8182" name="Rectangle 574"/>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28183" name="Rectangle 575"/>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28184" name="Picture 576"/>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28185" name="Picture 577"/>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28186" name="Freeform 578"/>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28187" name="Picture 579"/>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28188" name="Picture 580"/>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28189" name="Freeform 581"/>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8190" name="Freeform 582"/>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8191" name="Rectangle 583"/>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28192" name="Rectangle 584"/>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28193" name="Rectangle 585"/>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28194" name="Rectangle 586"/>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28195" name="Rectangle 587"/>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28196" name="Rectangle 588"/>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28197" name="Rectangle 589"/>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28198" name="Rectangle 590"/>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28199" name="Rectangle 591"/>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28200" name="Rectangle 592"/>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28201" name="Freeform 593"/>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27972" name="Rectangle 594"/>
          <p:cNvSpPr>
            <a:spLocks noChangeArrowheads="1"/>
          </p:cNvSpPr>
          <p:nvPr/>
        </p:nvSpPr>
        <p:spPr bwMode="auto">
          <a:xfrm>
            <a:off x="5516019" y="4805363"/>
            <a:ext cx="769441" cy="923330"/>
          </a:xfrm>
          <a:prstGeom prst="rect">
            <a:avLst/>
          </a:prstGeom>
          <a:noFill/>
          <a:ln w="9525">
            <a:noFill/>
            <a:miter lim="800000"/>
            <a:headEnd/>
            <a:tailEnd/>
          </a:ln>
        </p:spPr>
        <p:txBody>
          <a:bodyPr wrap="none" lIns="0" tIns="0" rIns="0" bIns="0">
            <a:spAutoFit/>
          </a:bodyPr>
          <a:lstStyle/>
          <a:p>
            <a:r>
              <a:rPr lang="en-US" sz="2000" b="0" dirty="0">
                <a:solidFill>
                  <a:srgbClr val="FF7C80"/>
                </a:solidFill>
                <a:latin typeface="Arial" charset="0"/>
              </a:rPr>
              <a:t>Inner</a:t>
            </a:r>
            <a:br>
              <a:rPr lang="en-US" sz="2000" b="0" dirty="0">
                <a:solidFill>
                  <a:srgbClr val="FF7C80"/>
                </a:solidFill>
                <a:latin typeface="Arial" charset="0"/>
              </a:rPr>
            </a:br>
            <a:r>
              <a:rPr lang="en-US" sz="2000" b="0" dirty="0">
                <a:solidFill>
                  <a:srgbClr val="FF7C80"/>
                </a:solidFill>
                <a:latin typeface="Arial" charset="0"/>
              </a:rPr>
              <a:t>FW</a:t>
            </a:r>
            <a:br>
              <a:rPr lang="en-US" sz="2000" b="0" dirty="0">
                <a:solidFill>
                  <a:srgbClr val="FF7C80"/>
                </a:solidFill>
                <a:latin typeface="Arial" charset="0"/>
              </a:rPr>
            </a:br>
            <a:r>
              <a:rPr lang="en-US" sz="2000" b="0" dirty="0" smtClean="0">
                <a:solidFill>
                  <a:srgbClr val="FF7C80"/>
                </a:solidFill>
                <a:latin typeface="Arial" charset="0"/>
              </a:rPr>
              <a:t>(</a:t>
            </a:r>
            <a:r>
              <a:rPr lang="en-US" sz="2000" b="0" dirty="0" err="1" smtClean="0">
                <a:solidFill>
                  <a:srgbClr val="FF7C80"/>
                </a:solidFill>
                <a:latin typeface="Arial" charset="0"/>
              </a:rPr>
              <a:t>FWin</a:t>
            </a:r>
            <a:r>
              <a:rPr lang="en-US" sz="2000" b="0" dirty="0" smtClean="0">
                <a:solidFill>
                  <a:srgbClr val="FF7C80"/>
                </a:solidFill>
                <a:latin typeface="Arial" charset="0"/>
              </a:rPr>
              <a:t>)</a:t>
            </a:r>
            <a:endParaRPr lang="en-US" dirty="0">
              <a:solidFill>
                <a:srgbClr val="FF7C80"/>
              </a:solidFill>
            </a:endParaRPr>
          </a:p>
        </p:txBody>
      </p:sp>
      <p:sp>
        <p:nvSpPr>
          <p:cNvPr id="27973" name="Freeform 749"/>
          <p:cNvSpPr>
            <a:spLocks noEditPoints="1"/>
          </p:cNvSpPr>
          <p:nvPr/>
        </p:nvSpPr>
        <p:spPr bwMode="auto">
          <a:xfrm>
            <a:off x="2217738" y="4411663"/>
            <a:ext cx="482600" cy="101600"/>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27974" name="Freeform 750"/>
          <p:cNvSpPr>
            <a:spLocks/>
          </p:cNvSpPr>
          <p:nvPr/>
        </p:nvSpPr>
        <p:spPr bwMode="auto">
          <a:xfrm>
            <a:off x="2630488" y="3781425"/>
            <a:ext cx="80962" cy="711200"/>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27975" name="Freeform 751"/>
          <p:cNvSpPr>
            <a:spLocks/>
          </p:cNvSpPr>
          <p:nvPr/>
        </p:nvSpPr>
        <p:spPr bwMode="auto">
          <a:xfrm>
            <a:off x="2197100" y="3781425"/>
            <a:ext cx="514350" cy="82550"/>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27976" name="Rectangle 752"/>
          <p:cNvSpPr>
            <a:spLocks noChangeArrowheads="1"/>
          </p:cNvSpPr>
          <p:nvPr/>
        </p:nvSpPr>
        <p:spPr bwMode="auto">
          <a:xfrm>
            <a:off x="2197100" y="3863975"/>
            <a:ext cx="433388" cy="628650"/>
          </a:xfrm>
          <a:prstGeom prst="rect">
            <a:avLst/>
          </a:prstGeom>
          <a:solidFill>
            <a:srgbClr val="C0C0C0"/>
          </a:solidFill>
          <a:ln w="9525">
            <a:noFill/>
            <a:miter lim="800000"/>
            <a:headEnd/>
            <a:tailEnd/>
          </a:ln>
        </p:spPr>
        <p:txBody>
          <a:bodyPr/>
          <a:lstStyle/>
          <a:p>
            <a:endParaRPr lang="en-US"/>
          </a:p>
        </p:txBody>
      </p:sp>
      <p:sp>
        <p:nvSpPr>
          <p:cNvPr id="27977" name="Rectangle 753"/>
          <p:cNvSpPr>
            <a:spLocks noChangeArrowheads="1"/>
          </p:cNvSpPr>
          <p:nvPr/>
        </p:nvSpPr>
        <p:spPr bwMode="auto">
          <a:xfrm>
            <a:off x="2197100" y="3863975"/>
            <a:ext cx="433388" cy="628650"/>
          </a:xfrm>
          <a:prstGeom prst="rect">
            <a:avLst/>
          </a:prstGeom>
          <a:noFill/>
          <a:ln w="3175" cap="rnd">
            <a:solidFill>
              <a:srgbClr val="000000"/>
            </a:solidFill>
            <a:round/>
            <a:headEnd/>
            <a:tailEnd/>
          </a:ln>
        </p:spPr>
        <p:txBody>
          <a:bodyPr/>
          <a:lstStyle/>
          <a:p>
            <a:endParaRPr lang="en-US"/>
          </a:p>
        </p:txBody>
      </p:sp>
      <p:sp>
        <p:nvSpPr>
          <p:cNvPr id="27978" name="Rectangle 754"/>
          <p:cNvSpPr>
            <a:spLocks noChangeArrowheads="1"/>
          </p:cNvSpPr>
          <p:nvPr/>
        </p:nvSpPr>
        <p:spPr bwMode="auto">
          <a:xfrm>
            <a:off x="2224088" y="4044950"/>
            <a:ext cx="368300" cy="12700"/>
          </a:xfrm>
          <a:prstGeom prst="rect">
            <a:avLst/>
          </a:prstGeom>
          <a:solidFill>
            <a:srgbClr val="E5E5E5"/>
          </a:solidFill>
          <a:ln w="9525">
            <a:noFill/>
            <a:miter lim="800000"/>
            <a:headEnd/>
            <a:tailEnd/>
          </a:ln>
        </p:spPr>
        <p:txBody>
          <a:bodyPr/>
          <a:lstStyle/>
          <a:p>
            <a:endParaRPr lang="en-US"/>
          </a:p>
        </p:txBody>
      </p:sp>
      <p:sp>
        <p:nvSpPr>
          <p:cNvPr id="27979" name="Rectangle 755"/>
          <p:cNvSpPr>
            <a:spLocks noChangeArrowheads="1"/>
          </p:cNvSpPr>
          <p:nvPr/>
        </p:nvSpPr>
        <p:spPr bwMode="auto">
          <a:xfrm>
            <a:off x="2224088" y="4057650"/>
            <a:ext cx="368300" cy="12700"/>
          </a:xfrm>
          <a:prstGeom prst="rect">
            <a:avLst/>
          </a:prstGeom>
          <a:solidFill>
            <a:srgbClr val="C0C0C0"/>
          </a:solidFill>
          <a:ln w="9525">
            <a:noFill/>
            <a:miter lim="800000"/>
            <a:headEnd/>
            <a:tailEnd/>
          </a:ln>
        </p:spPr>
        <p:txBody>
          <a:bodyPr/>
          <a:lstStyle/>
          <a:p>
            <a:endParaRPr lang="en-US"/>
          </a:p>
        </p:txBody>
      </p:sp>
      <p:sp>
        <p:nvSpPr>
          <p:cNvPr id="27980" name="Rectangle 756"/>
          <p:cNvSpPr>
            <a:spLocks noChangeArrowheads="1"/>
          </p:cNvSpPr>
          <p:nvPr/>
        </p:nvSpPr>
        <p:spPr bwMode="auto">
          <a:xfrm>
            <a:off x="2224088" y="4070350"/>
            <a:ext cx="368300" cy="12700"/>
          </a:xfrm>
          <a:prstGeom prst="rect">
            <a:avLst/>
          </a:prstGeom>
          <a:solidFill>
            <a:srgbClr val="C1C1C1"/>
          </a:solidFill>
          <a:ln w="9525">
            <a:noFill/>
            <a:miter lim="800000"/>
            <a:headEnd/>
            <a:tailEnd/>
          </a:ln>
        </p:spPr>
        <p:txBody>
          <a:bodyPr/>
          <a:lstStyle/>
          <a:p>
            <a:endParaRPr lang="en-US"/>
          </a:p>
        </p:txBody>
      </p:sp>
      <p:sp>
        <p:nvSpPr>
          <p:cNvPr id="27981" name="Rectangle 757"/>
          <p:cNvSpPr>
            <a:spLocks noChangeArrowheads="1"/>
          </p:cNvSpPr>
          <p:nvPr/>
        </p:nvSpPr>
        <p:spPr bwMode="auto">
          <a:xfrm>
            <a:off x="2224088" y="4083050"/>
            <a:ext cx="368300" cy="12700"/>
          </a:xfrm>
          <a:prstGeom prst="rect">
            <a:avLst/>
          </a:prstGeom>
          <a:solidFill>
            <a:srgbClr val="C3C3C3"/>
          </a:solidFill>
          <a:ln w="9525">
            <a:noFill/>
            <a:miter lim="800000"/>
            <a:headEnd/>
            <a:tailEnd/>
          </a:ln>
        </p:spPr>
        <p:txBody>
          <a:bodyPr/>
          <a:lstStyle/>
          <a:p>
            <a:endParaRPr lang="en-US"/>
          </a:p>
        </p:txBody>
      </p:sp>
      <p:sp>
        <p:nvSpPr>
          <p:cNvPr id="27982" name="Rectangle 758"/>
          <p:cNvSpPr>
            <a:spLocks noChangeArrowheads="1"/>
          </p:cNvSpPr>
          <p:nvPr/>
        </p:nvSpPr>
        <p:spPr bwMode="auto">
          <a:xfrm>
            <a:off x="2224088" y="4095750"/>
            <a:ext cx="368300" cy="12700"/>
          </a:xfrm>
          <a:prstGeom prst="rect">
            <a:avLst/>
          </a:prstGeom>
          <a:solidFill>
            <a:srgbClr val="C4C4C4"/>
          </a:solidFill>
          <a:ln w="9525">
            <a:noFill/>
            <a:miter lim="800000"/>
            <a:headEnd/>
            <a:tailEnd/>
          </a:ln>
        </p:spPr>
        <p:txBody>
          <a:bodyPr/>
          <a:lstStyle/>
          <a:p>
            <a:endParaRPr lang="en-US"/>
          </a:p>
        </p:txBody>
      </p:sp>
      <p:sp>
        <p:nvSpPr>
          <p:cNvPr id="27983" name="Rectangle 759"/>
          <p:cNvSpPr>
            <a:spLocks noChangeArrowheads="1"/>
          </p:cNvSpPr>
          <p:nvPr/>
        </p:nvSpPr>
        <p:spPr bwMode="auto">
          <a:xfrm>
            <a:off x="2224088" y="4108450"/>
            <a:ext cx="368300" cy="12700"/>
          </a:xfrm>
          <a:prstGeom prst="rect">
            <a:avLst/>
          </a:prstGeom>
          <a:solidFill>
            <a:srgbClr val="C5C5C5"/>
          </a:solidFill>
          <a:ln w="9525">
            <a:noFill/>
            <a:miter lim="800000"/>
            <a:headEnd/>
            <a:tailEnd/>
          </a:ln>
        </p:spPr>
        <p:txBody>
          <a:bodyPr/>
          <a:lstStyle/>
          <a:p>
            <a:endParaRPr lang="en-US"/>
          </a:p>
        </p:txBody>
      </p:sp>
      <p:sp>
        <p:nvSpPr>
          <p:cNvPr id="27984" name="Rectangle 760"/>
          <p:cNvSpPr>
            <a:spLocks noChangeArrowheads="1"/>
          </p:cNvSpPr>
          <p:nvPr/>
        </p:nvSpPr>
        <p:spPr bwMode="auto">
          <a:xfrm>
            <a:off x="2224088" y="4121150"/>
            <a:ext cx="368300" cy="12700"/>
          </a:xfrm>
          <a:prstGeom prst="rect">
            <a:avLst/>
          </a:prstGeom>
          <a:solidFill>
            <a:srgbClr val="C6C6C6"/>
          </a:solidFill>
          <a:ln w="9525">
            <a:noFill/>
            <a:miter lim="800000"/>
            <a:headEnd/>
            <a:tailEnd/>
          </a:ln>
        </p:spPr>
        <p:txBody>
          <a:bodyPr/>
          <a:lstStyle/>
          <a:p>
            <a:endParaRPr lang="en-US"/>
          </a:p>
        </p:txBody>
      </p:sp>
      <p:sp>
        <p:nvSpPr>
          <p:cNvPr id="27985" name="Rectangle 761"/>
          <p:cNvSpPr>
            <a:spLocks noChangeArrowheads="1"/>
          </p:cNvSpPr>
          <p:nvPr/>
        </p:nvSpPr>
        <p:spPr bwMode="auto">
          <a:xfrm>
            <a:off x="2224088" y="4133850"/>
            <a:ext cx="368300" cy="12700"/>
          </a:xfrm>
          <a:prstGeom prst="rect">
            <a:avLst/>
          </a:prstGeom>
          <a:solidFill>
            <a:srgbClr val="C8C8C8"/>
          </a:solidFill>
          <a:ln w="9525">
            <a:noFill/>
            <a:miter lim="800000"/>
            <a:headEnd/>
            <a:tailEnd/>
          </a:ln>
        </p:spPr>
        <p:txBody>
          <a:bodyPr/>
          <a:lstStyle/>
          <a:p>
            <a:endParaRPr lang="en-US"/>
          </a:p>
        </p:txBody>
      </p:sp>
      <p:sp>
        <p:nvSpPr>
          <p:cNvPr id="27986" name="Rectangle 762"/>
          <p:cNvSpPr>
            <a:spLocks noChangeArrowheads="1"/>
          </p:cNvSpPr>
          <p:nvPr/>
        </p:nvSpPr>
        <p:spPr bwMode="auto">
          <a:xfrm>
            <a:off x="2224088" y="4146550"/>
            <a:ext cx="368300" cy="12700"/>
          </a:xfrm>
          <a:prstGeom prst="rect">
            <a:avLst/>
          </a:prstGeom>
          <a:solidFill>
            <a:srgbClr val="C9C9C9"/>
          </a:solidFill>
          <a:ln w="9525">
            <a:noFill/>
            <a:miter lim="800000"/>
            <a:headEnd/>
            <a:tailEnd/>
          </a:ln>
        </p:spPr>
        <p:txBody>
          <a:bodyPr/>
          <a:lstStyle/>
          <a:p>
            <a:endParaRPr lang="en-US"/>
          </a:p>
        </p:txBody>
      </p:sp>
      <p:sp>
        <p:nvSpPr>
          <p:cNvPr id="27987" name="Rectangle 763"/>
          <p:cNvSpPr>
            <a:spLocks noChangeArrowheads="1"/>
          </p:cNvSpPr>
          <p:nvPr/>
        </p:nvSpPr>
        <p:spPr bwMode="auto">
          <a:xfrm>
            <a:off x="2224088" y="4159250"/>
            <a:ext cx="368300" cy="12700"/>
          </a:xfrm>
          <a:prstGeom prst="rect">
            <a:avLst/>
          </a:prstGeom>
          <a:solidFill>
            <a:srgbClr val="CACACA"/>
          </a:solidFill>
          <a:ln w="9525">
            <a:noFill/>
            <a:miter lim="800000"/>
            <a:headEnd/>
            <a:tailEnd/>
          </a:ln>
        </p:spPr>
        <p:txBody>
          <a:bodyPr/>
          <a:lstStyle/>
          <a:p>
            <a:endParaRPr lang="en-US"/>
          </a:p>
        </p:txBody>
      </p:sp>
      <p:sp>
        <p:nvSpPr>
          <p:cNvPr id="27988" name="Rectangle 764"/>
          <p:cNvSpPr>
            <a:spLocks noChangeArrowheads="1"/>
          </p:cNvSpPr>
          <p:nvPr/>
        </p:nvSpPr>
        <p:spPr bwMode="auto">
          <a:xfrm>
            <a:off x="2224088" y="4171950"/>
            <a:ext cx="368300" cy="12700"/>
          </a:xfrm>
          <a:prstGeom prst="rect">
            <a:avLst/>
          </a:prstGeom>
          <a:solidFill>
            <a:srgbClr val="CBCBCB"/>
          </a:solidFill>
          <a:ln w="9525">
            <a:noFill/>
            <a:miter lim="800000"/>
            <a:headEnd/>
            <a:tailEnd/>
          </a:ln>
        </p:spPr>
        <p:txBody>
          <a:bodyPr/>
          <a:lstStyle/>
          <a:p>
            <a:endParaRPr lang="en-US"/>
          </a:p>
        </p:txBody>
      </p:sp>
      <p:sp>
        <p:nvSpPr>
          <p:cNvPr id="27989" name="Rectangle 765"/>
          <p:cNvSpPr>
            <a:spLocks noChangeArrowheads="1"/>
          </p:cNvSpPr>
          <p:nvPr/>
        </p:nvSpPr>
        <p:spPr bwMode="auto">
          <a:xfrm>
            <a:off x="2224088" y="4184650"/>
            <a:ext cx="368300" cy="12700"/>
          </a:xfrm>
          <a:prstGeom prst="rect">
            <a:avLst/>
          </a:prstGeom>
          <a:solidFill>
            <a:srgbClr val="CCCCCC"/>
          </a:solidFill>
          <a:ln w="9525">
            <a:noFill/>
            <a:miter lim="800000"/>
            <a:headEnd/>
            <a:tailEnd/>
          </a:ln>
        </p:spPr>
        <p:txBody>
          <a:bodyPr/>
          <a:lstStyle/>
          <a:p>
            <a:endParaRPr lang="en-US"/>
          </a:p>
        </p:txBody>
      </p:sp>
      <p:sp>
        <p:nvSpPr>
          <p:cNvPr id="27990" name="Rectangle 766"/>
          <p:cNvSpPr>
            <a:spLocks noChangeArrowheads="1"/>
          </p:cNvSpPr>
          <p:nvPr/>
        </p:nvSpPr>
        <p:spPr bwMode="auto">
          <a:xfrm>
            <a:off x="2224088" y="4197350"/>
            <a:ext cx="368300" cy="12700"/>
          </a:xfrm>
          <a:prstGeom prst="rect">
            <a:avLst/>
          </a:prstGeom>
          <a:solidFill>
            <a:srgbClr val="CDCDCD"/>
          </a:solidFill>
          <a:ln w="9525">
            <a:noFill/>
            <a:miter lim="800000"/>
            <a:headEnd/>
            <a:tailEnd/>
          </a:ln>
        </p:spPr>
        <p:txBody>
          <a:bodyPr/>
          <a:lstStyle/>
          <a:p>
            <a:endParaRPr lang="en-US"/>
          </a:p>
        </p:txBody>
      </p:sp>
      <p:sp>
        <p:nvSpPr>
          <p:cNvPr id="27991" name="Rectangle 767"/>
          <p:cNvSpPr>
            <a:spLocks noChangeArrowheads="1"/>
          </p:cNvSpPr>
          <p:nvPr/>
        </p:nvSpPr>
        <p:spPr bwMode="auto">
          <a:xfrm>
            <a:off x="2224088" y="4210050"/>
            <a:ext cx="368300" cy="12700"/>
          </a:xfrm>
          <a:prstGeom prst="rect">
            <a:avLst/>
          </a:prstGeom>
          <a:solidFill>
            <a:srgbClr val="CFCFCF"/>
          </a:solidFill>
          <a:ln w="9525">
            <a:noFill/>
            <a:miter lim="800000"/>
            <a:headEnd/>
            <a:tailEnd/>
          </a:ln>
        </p:spPr>
        <p:txBody>
          <a:bodyPr/>
          <a:lstStyle/>
          <a:p>
            <a:endParaRPr lang="en-US"/>
          </a:p>
        </p:txBody>
      </p:sp>
      <p:sp>
        <p:nvSpPr>
          <p:cNvPr id="27992" name="Rectangle 768"/>
          <p:cNvSpPr>
            <a:spLocks noChangeArrowheads="1"/>
          </p:cNvSpPr>
          <p:nvPr/>
        </p:nvSpPr>
        <p:spPr bwMode="auto">
          <a:xfrm>
            <a:off x="2224088" y="4222750"/>
            <a:ext cx="368300" cy="12700"/>
          </a:xfrm>
          <a:prstGeom prst="rect">
            <a:avLst/>
          </a:prstGeom>
          <a:solidFill>
            <a:srgbClr val="D0D0D0"/>
          </a:solidFill>
          <a:ln w="9525">
            <a:noFill/>
            <a:miter lim="800000"/>
            <a:headEnd/>
            <a:tailEnd/>
          </a:ln>
        </p:spPr>
        <p:txBody>
          <a:bodyPr/>
          <a:lstStyle/>
          <a:p>
            <a:endParaRPr lang="en-US"/>
          </a:p>
        </p:txBody>
      </p:sp>
      <p:sp>
        <p:nvSpPr>
          <p:cNvPr id="27993" name="Rectangle 769"/>
          <p:cNvSpPr>
            <a:spLocks noChangeArrowheads="1"/>
          </p:cNvSpPr>
          <p:nvPr/>
        </p:nvSpPr>
        <p:spPr bwMode="auto">
          <a:xfrm>
            <a:off x="2224088" y="4235450"/>
            <a:ext cx="368300" cy="12700"/>
          </a:xfrm>
          <a:prstGeom prst="rect">
            <a:avLst/>
          </a:prstGeom>
          <a:solidFill>
            <a:srgbClr val="D1D1D1"/>
          </a:solidFill>
          <a:ln w="9525">
            <a:noFill/>
            <a:miter lim="800000"/>
            <a:headEnd/>
            <a:tailEnd/>
          </a:ln>
        </p:spPr>
        <p:txBody>
          <a:bodyPr/>
          <a:lstStyle/>
          <a:p>
            <a:endParaRPr lang="en-US"/>
          </a:p>
        </p:txBody>
      </p:sp>
      <p:sp>
        <p:nvSpPr>
          <p:cNvPr id="27994" name="Rectangle 770"/>
          <p:cNvSpPr>
            <a:spLocks noChangeArrowheads="1"/>
          </p:cNvSpPr>
          <p:nvPr/>
        </p:nvSpPr>
        <p:spPr bwMode="auto">
          <a:xfrm>
            <a:off x="2224088" y="4248150"/>
            <a:ext cx="368300" cy="12700"/>
          </a:xfrm>
          <a:prstGeom prst="rect">
            <a:avLst/>
          </a:prstGeom>
          <a:solidFill>
            <a:srgbClr val="D2D2D2"/>
          </a:solidFill>
          <a:ln w="9525">
            <a:noFill/>
            <a:miter lim="800000"/>
            <a:headEnd/>
            <a:tailEnd/>
          </a:ln>
        </p:spPr>
        <p:txBody>
          <a:bodyPr/>
          <a:lstStyle/>
          <a:p>
            <a:endParaRPr lang="en-US"/>
          </a:p>
        </p:txBody>
      </p:sp>
      <p:sp>
        <p:nvSpPr>
          <p:cNvPr id="27995" name="Rectangle 771"/>
          <p:cNvSpPr>
            <a:spLocks noChangeArrowheads="1"/>
          </p:cNvSpPr>
          <p:nvPr/>
        </p:nvSpPr>
        <p:spPr bwMode="auto">
          <a:xfrm>
            <a:off x="2224088" y="4260850"/>
            <a:ext cx="368300" cy="12700"/>
          </a:xfrm>
          <a:prstGeom prst="rect">
            <a:avLst/>
          </a:prstGeom>
          <a:solidFill>
            <a:srgbClr val="D3D3D3"/>
          </a:solidFill>
          <a:ln w="9525">
            <a:noFill/>
            <a:miter lim="800000"/>
            <a:headEnd/>
            <a:tailEnd/>
          </a:ln>
        </p:spPr>
        <p:txBody>
          <a:bodyPr/>
          <a:lstStyle/>
          <a:p>
            <a:endParaRPr lang="en-US"/>
          </a:p>
        </p:txBody>
      </p:sp>
      <p:sp>
        <p:nvSpPr>
          <p:cNvPr id="27996" name="Rectangle 772"/>
          <p:cNvSpPr>
            <a:spLocks noChangeArrowheads="1"/>
          </p:cNvSpPr>
          <p:nvPr/>
        </p:nvSpPr>
        <p:spPr bwMode="auto">
          <a:xfrm>
            <a:off x="2224088" y="4273550"/>
            <a:ext cx="368300" cy="12700"/>
          </a:xfrm>
          <a:prstGeom prst="rect">
            <a:avLst/>
          </a:prstGeom>
          <a:solidFill>
            <a:srgbClr val="D4D4D4"/>
          </a:solidFill>
          <a:ln w="9525">
            <a:noFill/>
            <a:miter lim="800000"/>
            <a:headEnd/>
            <a:tailEnd/>
          </a:ln>
        </p:spPr>
        <p:txBody>
          <a:bodyPr/>
          <a:lstStyle/>
          <a:p>
            <a:endParaRPr lang="en-US"/>
          </a:p>
        </p:txBody>
      </p:sp>
      <p:sp>
        <p:nvSpPr>
          <p:cNvPr id="27997" name="Rectangle 773"/>
          <p:cNvSpPr>
            <a:spLocks noChangeArrowheads="1"/>
          </p:cNvSpPr>
          <p:nvPr/>
        </p:nvSpPr>
        <p:spPr bwMode="auto">
          <a:xfrm>
            <a:off x="2224088" y="4286250"/>
            <a:ext cx="368300" cy="12700"/>
          </a:xfrm>
          <a:prstGeom prst="rect">
            <a:avLst/>
          </a:prstGeom>
          <a:solidFill>
            <a:srgbClr val="D6D6D6"/>
          </a:solidFill>
          <a:ln w="9525">
            <a:noFill/>
            <a:miter lim="800000"/>
            <a:headEnd/>
            <a:tailEnd/>
          </a:ln>
        </p:spPr>
        <p:txBody>
          <a:bodyPr/>
          <a:lstStyle/>
          <a:p>
            <a:endParaRPr lang="en-US"/>
          </a:p>
        </p:txBody>
      </p:sp>
      <p:sp>
        <p:nvSpPr>
          <p:cNvPr id="27998" name="Rectangle 774"/>
          <p:cNvSpPr>
            <a:spLocks noChangeArrowheads="1"/>
          </p:cNvSpPr>
          <p:nvPr/>
        </p:nvSpPr>
        <p:spPr bwMode="auto">
          <a:xfrm>
            <a:off x="2224088" y="4298950"/>
            <a:ext cx="368300" cy="12700"/>
          </a:xfrm>
          <a:prstGeom prst="rect">
            <a:avLst/>
          </a:prstGeom>
          <a:solidFill>
            <a:srgbClr val="D7D7D7"/>
          </a:solidFill>
          <a:ln w="9525">
            <a:noFill/>
            <a:miter lim="800000"/>
            <a:headEnd/>
            <a:tailEnd/>
          </a:ln>
        </p:spPr>
        <p:txBody>
          <a:bodyPr/>
          <a:lstStyle/>
          <a:p>
            <a:endParaRPr lang="en-US"/>
          </a:p>
        </p:txBody>
      </p:sp>
      <p:sp>
        <p:nvSpPr>
          <p:cNvPr id="27999" name="Rectangle 775"/>
          <p:cNvSpPr>
            <a:spLocks noChangeArrowheads="1"/>
          </p:cNvSpPr>
          <p:nvPr/>
        </p:nvSpPr>
        <p:spPr bwMode="auto">
          <a:xfrm>
            <a:off x="2224088" y="4311650"/>
            <a:ext cx="368300" cy="12700"/>
          </a:xfrm>
          <a:prstGeom prst="rect">
            <a:avLst/>
          </a:prstGeom>
          <a:solidFill>
            <a:srgbClr val="D8D8D8"/>
          </a:solidFill>
          <a:ln w="9525">
            <a:noFill/>
            <a:miter lim="800000"/>
            <a:headEnd/>
            <a:tailEnd/>
          </a:ln>
        </p:spPr>
        <p:txBody>
          <a:bodyPr/>
          <a:lstStyle/>
          <a:p>
            <a:endParaRPr lang="en-US"/>
          </a:p>
        </p:txBody>
      </p:sp>
      <p:sp>
        <p:nvSpPr>
          <p:cNvPr id="28000" name="Rectangle 776"/>
          <p:cNvSpPr>
            <a:spLocks noChangeArrowheads="1"/>
          </p:cNvSpPr>
          <p:nvPr/>
        </p:nvSpPr>
        <p:spPr bwMode="auto">
          <a:xfrm>
            <a:off x="2224088" y="4324350"/>
            <a:ext cx="368300" cy="12700"/>
          </a:xfrm>
          <a:prstGeom prst="rect">
            <a:avLst/>
          </a:prstGeom>
          <a:solidFill>
            <a:srgbClr val="D9D9D9"/>
          </a:solidFill>
          <a:ln w="9525">
            <a:noFill/>
            <a:miter lim="800000"/>
            <a:headEnd/>
            <a:tailEnd/>
          </a:ln>
        </p:spPr>
        <p:txBody>
          <a:bodyPr/>
          <a:lstStyle/>
          <a:p>
            <a:endParaRPr lang="en-US"/>
          </a:p>
        </p:txBody>
      </p:sp>
      <p:sp>
        <p:nvSpPr>
          <p:cNvPr id="28001" name="Rectangle 777"/>
          <p:cNvSpPr>
            <a:spLocks noChangeArrowheads="1"/>
          </p:cNvSpPr>
          <p:nvPr/>
        </p:nvSpPr>
        <p:spPr bwMode="auto">
          <a:xfrm>
            <a:off x="2224088" y="4337050"/>
            <a:ext cx="368300" cy="12700"/>
          </a:xfrm>
          <a:prstGeom prst="rect">
            <a:avLst/>
          </a:prstGeom>
          <a:solidFill>
            <a:srgbClr val="DBDBDB"/>
          </a:solidFill>
          <a:ln w="9525">
            <a:noFill/>
            <a:miter lim="800000"/>
            <a:headEnd/>
            <a:tailEnd/>
          </a:ln>
        </p:spPr>
        <p:txBody>
          <a:bodyPr/>
          <a:lstStyle/>
          <a:p>
            <a:endParaRPr lang="en-US"/>
          </a:p>
        </p:txBody>
      </p:sp>
      <p:sp>
        <p:nvSpPr>
          <p:cNvPr id="28002" name="Rectangle 778"/>
          <p:cNvSpPr>
            <a:spLocks noChangeArrowheads="1"/>
          </p:cNvSpPr>
          <p:nvPr/>
        </p:nvSpPr>
        <p:spPr bwMode="auto">
          <a:xfrm>
            <a:off x="2224088" y="4349750"/>
            <a:ext cx="368300" cy="12700"/>
          </a:xfrm>
          <a:prstGeom prst="rect">
            <a:avLst/>
          </a:prstGeom>
          <a:solidFill>
            <a:srgbClr val="DCDCDC"/>
          </a:solidFill>
          <a:ln w="9525">
            <a:noFill/>
            <a:miter lim="800000"/>
            <a:headEnd/>
            <a:tailEnd/>
          </a:ln>
        </p:spPr>
        <p:txBody>
          <a:bodyPr/>
          <a:lstStyle/>
          <a:p>
            <a:endParaRPr lang="en-US"/>
          </a:p>
        </p:txBody>
      </p:sp>
      <p:sp>
        <p:nvSpPr>
          <p:cNvPr id="28003" name="Rectangle 779"/>
          <p:cNvSpPr>
            <a:spLocks noChangeArrowheads="1"/>
          </p:cNvSpPr>
          <p:nvPr/>
        </p:nvSpPr>
        <p:spPr bwMode="auto">
          <a:xfrm>
            <a:off x="2224088" y="4362450"/>
            <a:ext cx="368300" cy="12700"/>
          </a:xfrm>
          <a:prstGeom prst="rect">
            <a:avLst/>
          </a:prstGeom>
          <a:solidFill>
            <a:srgbClr val="DDDDDD"/>
          </a:solidFill>
          <a:ln w="9525">
            <a:noFill/>
            <a:miter lim="800000"/>
            <a:headEnd/>
            <a:tailEnd/>
          </a:ln>
        </p:spPr>
        <p:txBody>
          <a:bodyPr/>
          <a:lstStyle/>
          <a:p>
            <a:endParaRPr lang="en-US"/>
          </a:p>
        </p:txBody>
      </p:sp>
      <p:sp>
        <p:nvSpPr>
          <p:cNvPr id="28004" name="Rectangle 780"/>
          <p:cNvSpPr>
            <a:spLocks noChangeArrowheads="1"/>
          </p:cNvSpPr>
          <p:nvPr/>
        </p:nvSpPr>
        <p:spPr bwMode="auto">
          <a:xfrm>
            <a:off x="2224088" y="4375150"/>
            <a:ext cx="368300" cy="12700"/>
          </a:xfrm>
          <a:prstGeom prst="rect">
            <a:avLst/>
          </a:prstGeom>
          <a:solidFill>
            <a:srgbClr val="DEDEDE"/>
          </a:solidFill>
          <a:ln w="9525">
            <a:noFill/>
            <a:miter lim="800000"/>
            <a:headEnd/>
            <a:tailEnd/>
          </a:ln>
        </p:spPr>
        <p:txBody>
          <a:bodyPr/>
          <a:lstStyle/>
          <a:p>
            <a:endParaRPr lang="en-US"/>
          </a:p>
        </p:txBody>
      </p:sp>
      <p:sp>
        <p:nvSpPr>
          <p:cNvPr id="28005" name="Rectangle 781"/>
          <p:cNvSpPr>
            <a:spLocks noChangeArrowheads="1"/>
          </p:cNvSpPr>
          <p:nvPr/>
        </p:nvSpPr>
        <p:spPr bwMode="auto">
          <a:xfrm>
            <a:off x="2224088" y="4387850"/>
            <a:ext cx="368300" cy="12700"/>
          </a:xfrm>
          <a:prstGeom prst="rect">
            <a:avLst/>
          </a:prstGeom>
          <a:solidFill>
            <a:srgbClr val="DFDFDF"/>
          </a:solidFill>
          <a:ln w="9525">
            <a:noFill/>
            <a:miter lim="800000"/>
            <a:headEnd/>
            <a:tailEnd/>
          </a:ln>
        </p:spPr>
        <p:txBody>
          <a:bodyPr/>
          <a:lstStyle/>
          <a:p>
            <a:endParaRPr lang="en-US"/>
          </a:p>
        </p:txBody>
      </p:sp>
      <p:sp>
        <p:nvSpPr>
          <p:cNvPr id="28006" name="Rectangle 782"/>
          <p:cNvSpPr>
            <a:spLocks noChangeArrowheads="1"/>
          </p:cNvSpPr>
          <p:nvPr/>
        </p:nvSpPr>
        <p:spPr bwMode="auto">
          <a:xfrm>
            <a:off x="2224088" y="4400550"/>
            <a:ext cx="368300" cy="12700"/>
          </a:xfrm>
          <a:prstGeom prst="rect">
            <a:avLst/>
          </a:prstGeom>
          <a:solidFill>
            <a:srgbClr val="E0E0E0"/>
          </a:solidFill>
          <a:ln w="9525">
            <a:noFill/>
            <a:miter lim="800000"/>
            <a:headEnd/>
            <a:tailEnd/>
          </a:ln>
        </p:spPr>
        <p:txBody>
          <a:bodyPr/>
          <a:lstStyle/>
          <a:p>
            <a:endParaRPr lang="en-US"/>
          </a:p>
        </p:txBody>
      </p:sp>
      <p:sp>
        <p:nvSpPr>
          <p:cNvPr id="28007" name="Rectangle 783"/>
          <p:cNvSpPr>
            <a:spLocks noChangeArrowheads="1"/>
          </p:cNvSpPr>
          <p:nvPr/>
        </p:nvSpPr>
        <p:spPr bwMode="auto">
          <a:xfrm>
            <a:off x="2224088" y="4413250"/>
            <a:ext cx="368300" cy="12700"/>
          </a:xfrm>
          <a:prstGeom prst="rect">
            <a:avLst/>
          </a:prstGeom>
          <a:solidFill>
            <a:srgbClr val="E2E2E2"/>
          </a:solidFill>
          <a:ln w="9525">
            <a:noFill/>
            <a:miter lim="800000"/>
            <a:headEnd/>
            <a:tailEnd/>
          </a:ln>
        </p:spPr>
        <p:txBody>
          <a:bodyPr/>
          <a:lstStyle/>
          <a:p>
            <a:endParaRPr lang="en-US"/>
          </a:p>
        </p:txBody>
      </p:sp>
      <p:sp>
        <p:nvSpPr>
          <p:cNvPr id="28008" name="Rectangle 784"/>
          <p:cNvSpPr>
            <a:spLocks noChangeArrowheads="1"/>
          </p:cNvSpPr>
          <p:nvPr/>
        </p:nvSpPr>
        <p:spPr bwMode="auto">
          <a:xfrm>
            <a:off x="2224088" y="4425950"/>
            <a:ext cx="368300" cy="12700"/>
          </a:xfrm>
          <a:prstGeom prst="rect">
            <a:avLst/>
          </a:prstGeom>
          <a:solidFill>
            <a:srgbClr val="E3E3E3"/>
          </a:solidFill>
          <a:ln w="9525">
            <a:noFill/>
            <a:miter lim="800000"/>
            <a:headEnd/>
            <a:tailEnd/>
          </a:ln>
        </p:spPr>
        <p:txBody>
          <a:bodyPr/>
          <a:lstStyle/>
          <a:p>
            <a:endParaRPr lang="en-US"/>
          </a:p>
        </p:txBody>
      </p:sp>
      <p:sp>
        <p:nvSpPr>
          <p:cNvPr id="28009" name="Rectangle 785"/>
          <p:cNvSpPr>
            <a:spLocks noChangeArrowheads="1"/>
          </p:cNvSpPr>
          <p:nvPr/>
        </p:nvSpPr>
        <p:spPr bwMode="auto">
          <a:xfrm>
            <a:off x="2224088" y="4438650"/>
            <a:ext cx="368300" cy="12700"/>
          </a:xfrm>
          <a:prstGeom prst="rect">
            <a:avLst/>
          </a:prstGeom>
          <a:solidFill>
            <a:srgbClr val="E4E4E4"/>
          </a:solidFill>
          <a:ln w="9525">
            <a:noFill/>
            <a:miter lim="800000"/>
            <a:headEnd/>
            <a:tailEnd/>
          </a:ln>
        </p:spPr>
        <p:txBody>
          <a:bodyPr/>
          <a:lstStyle/>
          <a:p>
            <a:endParaRPr lang="en-US"/>
          </a:p>
        </p:txBody>
      </p:sp>
      <p:sp>
        <p:nvSpPr>
          <p:cNvPr id="28010" name="Rectangle 786"/>
          <p:cNvSpPr>
            <a:spLocks noChangeArrowheads="1"/>
          </p:cNvSpPr>
          <p:nvPr/>
        </p:nvSpPr>
        <p:spPr bwMode="auto">
          <a:xfrm>
            <a:off x="2224088" y="4248150"/>
            <a:ext cx="12700" cy="127000"/>
          </a:xfrm>
          <a:prstGeom prst="rect">
            <a:avLst/>
          </a:prstGeom>
          <a:solidFill>
            <a:srgbClr val="E5E5E5"/>
          </a:solidFill>
          <a:ln w="9525">
            <a:noFill/>
            <a:miter lim="800000"/>
            <a:headEnd/>
            <a:tailEnd/>
          </a:ln>
        </p:spPr>
        <p:txBody>
          <a:bodyPr/>
          <a:lstStyle/>
          <a:p>
            <a:endParaRPr lang="en-US"/>
          </a:p>
        </p:txBody>
      </p:sp>
      <p:sp>
        <p:nvSpPr>
          <p:cNvPr id="28011" name="Rectangle 787"/>
          <p:cNvSpPr>
            <a:spLocks noChangeArrowheads="1"/>
          </p:cNvSpPr>
          <p:nvPr/>
        </p:nvSpPr>
        <p:spPr bwMode="auto">
          <a:xfrm>
            <a:off x="2236788" y="4248150"/>
            <a:ext cx="12700" cy="127000"/>
          </a:xfrm>
          <a:prstGeom prst="rect">
            <a:avLst/>
          </a:prstGeom>
          <a:solidFill>
            <a:srgbClr val="C1C1C1"/>
          </a:solidFill>
          <a:ln w="9525">
            <a:noFill/>
            <a:miter lim="800000"/>
            <a:headEnd/>
            <a:tailEnd/>
          </a:ln>
        </p:spPr>
        <p:txBody>
          <a:bodyPr/>
          <a:lstStyle/>
          <a:p>
            <a:endParaRPr lang="en-US"/>
          </a:p>
        </p:txBody>
      </p:sp>
      <p:sp>
        <p:nvSpPr>
          <p:cNvPr id="28012" name="Rectangle 788"/>
          <p:cNvSpPr>
            <a:spLocks noChangeArrowheads="1"/>
          </p:cNvSpPr>
          <p:nvPr/>
        </p:nvSpPr>
        <p:spPr bwMode="auto">
          <a:xfrm>
            <a:off x="2249488" y="4248150"/>
            <a:ext cx="12700" cy="127000"/>
          </a:xfrm>
          <a:prstGeom prst="rect">
            <a:avLst/>
          </a:prstGeom>
          <a:solidFill>
            <a:srgbClr val="C2C2C2"/>
          </a:solidFill>
          <a:ln w="9525">
            <a:noFill/>
            <a:miter lim="800000"/>
            <a:headEnd/>
            <a:tailEnd/>
          </a:ln>
        </p:spPr>
        <p:txBody>
          <a:bodyPr/>
          <a:lstStyle/>
          <a:p>
            <a:endParaRPr lang="en-US"/>
          </a:p>
        </p:txBody>
      </p:sp>
      <p:sp>
        <p:nvSpPr>
          <p:cNvPr id="28013" name="Rectangle 789"/>
          <p:cNvSpPr>
            <a:spLocks noChangeArrowheads="1"/>
          </p:cNvSpPr>
          <p:nvPr/>
        </p:nvSpPr>
        <p:spPr bwMode="auto">
          <a:xfrm>
            <a:off x="2262188" y="4248150"/>
            <a:ext cx="12700" cy="127000"/>
          </a:xfrm>
          <a:prstGeom prst="rect">
            <a:avLst/>
          </a:prstGeom>
          <a:solidFill>
            <a:srgbClr val="C3C3C3"/>
          </a:solidFill>
          <a:ln w="9525">
            <a:noFill/>
            <a:miter lim="800000"/>
            <a:headEnd/>
            <a:tailEnd/>
          </a:ln>
        </p:spPr>
        <p:txBody>
          <a:bodyPr/>
          <a:lstStyle/>
          <a:p>
            <a:endParaRPr lang="en-US"/>
          </a:p>
        </p:txBody>
      </p:sp>
      <p:sp>
        <p:nvSpPr>
          <p:cNvPr id="28014" name="Rectangle 790"/>
          <p:cNvSpPr>
            <a:spLocks noChangeArrowheads="1"/>
          </p:cNvSpPr>
          <p:nvPr/>
        </p:nvSpPr>
        <p:spPr bwMode="auto">
          <a:xfrm>
            <a:off x="2274888" y="4248150"/>
            <a:ext cx="12700" cy="127000"/>
          </a:xfrm>
          <a:prstGeom prst="rect">
            <a:avLst/>
          </a:prstGeom>
          <a:solidFill>
            <a:srgbClr val="C5C5C5"/>
          </a:solidFill>
          <a:ln w="9525">
            <a:noFill/>
            <a:miter lim="800000"/>
            <a:headEnd/>
            <a:tailEnd/>
          </a:ln>
        </p:spPr>
        <p:txBody>
          <a:bodyPr/>
          <a:lstStyle/>
          <a:p>
            <a:endParaRPr lang="en-US"/>
          </a:p>
        </p:txBody>
      </p:sp>
      <p:sp>
        <p:nvSpPr>
          <p:cNvPr id="28015" name="Rectangle 791"/>
          <p:cNvSpPr>
            <a:spLocks noChangeArrowheads="1"/>
          </p:cNvSpPr>
          <p:nvPr/>
        </p:nvSpPr>
        <p:spPr bwMode="auto">
          <a:xfrm>
            <a:off x="2287588" y="4248150"/>
            <a:ext cx="12700" cy="127000"/>
          </a:xfrm>
          <a:prstGeom prst="rect">
            <a:avLst/>
          </a:prstGeom>
          <a:solidFill>
            <a:srgbClr val="C6C6C6"/>
          </a:solidFill>
          <a:ln w="9525">
            <a:noFill/>
            <a:miter lim="800000"/>
            <a:headEnd/>
            <a:tailEnd/>
          </a:ln>
        </p:spPr>
        <p:txBody>
          <a:bodyPr/>
          <a:lstStyle/>
          <a:p>
            <a:endParaRPr lang="en-US"/>
          </a:p>
        </p:txBody>
      </p:sp>
      <p:sp>
        <p:nvSpPr>
          <p:cNvPr id="28016" name="Rectangle 792"/>
          <p:cNvSpPr>
            <a:spLocks noChangeArrowheads="1"/>
          </p:cNvSpPr>
          <p:nvPr/>
        </p:nvSpPr>
        <p:spPr bwMode="auto">
          <a:xfrm>
            <a:off x="2300288" y="4248150"/>
            <a:ext cx="12700" cy="127000"/>
          </a:xfrm>
          <a:prstGeom prst="rect">
            <a:avLst/>
          </a:prstGeom>
          <a:solidFill>
            <a:srgbClr val="C8C8C8"/>
          </a:solidFill>
          <a:ln w="9525">
            <a:noFill/>
            <a:miter lim="800000"/>
            <a:headEnd/>
            <a:tailEnd/>
          </a:ln>
        </p:spPr>
        <p:txBody>
          <a:bodyPr/>
          <a:lstStyle/>
          <a:p>
            <a:endParaRPr lang="en-US"/>
          </a:p>
        </p:txBody>
      </p:sp>
      <p:sp>
        <p:nvSpPr>
          <p:cNvPr id="28017" name="Rectangle 793"/>
          <p:cNvSpPr>
            <a:spLocks noChangeArrowheads="1"/>
          </p:cNvSpPr>
          <p:nvPr/>
        </p:nvSpPr>
        <p:spPr bwMode="auto">
          <a:xfrm>
            <a:off x="2312988" y="4248150"/>
            <a:ext cx="12700" cy="127000"/>
          </a:xfrm>
          <a:prstGeom prst="rect">
            <a:avLst/>
          </a:prstGeom>
          <a:solidFill>
            <a:srgbClr val="CACACA"/>
          </a:solidFill>
          <a:ln w="9525">
            <a:noFill/>
            <a:miter lim="800000"/>
            <a:headEnd/>
            <a:tailEnd/>
          </a:ln>
        </p:spPr>
        <p:txBody>
          <a:bodyPr/>
          <a:lstStyle/>
          <a:p>
            <a:endParaRPr lang="en-US"/>
          </a:p>
        </p:txBody>
      </p:sp>
      <p:sp>
        <p:nvSpPr>
          <p:cNvPr id="28018" name="Rectangle 794"/>
          <p:cNvSpPr>
            <a:spLocks noChangeArrowheads="1"/>
          </p:cNvSpPr>
          <p:nvPr/>
        </p:nvSpPr>
        <p:spPr bwMode="auto">
          <a:xfrm>
            <a:off x="2325688" y="4248150"/>
            <a:ext cx="12700" cy="127000"/>
          </a:xfrm>
          <a:prstGeom prst="rect">
            <a:avLst/>
          </a:prstGeom>
          <a:solidFill>
            <a:srgbClr val="CBCBCB"/>
          </a:solidFill>
          <a:ln w="9525">
            <a:noFill/>
            <a:miter lim="800000"/>
            <a:headEnd/>
            <a:tailEnd/>
          </a:ln>
        </p:spPr>
        <p:txBody>
          <a:bodyPr/>
          <a:lstStyle/>
          <a:p>
            <a:endParaRPr lang="en-US"/>
          </a:p>
        </p:txBody>
      </p:sp>
      <p:sp>
        <p:nvSpPr>
          <p:cNvPr id="28019" name="Rectangle 795"/>
          <p:cNvSpPr>
            <a:spLocks noChangeArrowheads="1"/>
          </p:cNvSpPr>
          <p:nvPr/>
        </p:nvSpPr>
        <p:spPr bwMode="auto">
          <a:xfrm>
            <a:off x="2338388" y="4248150"/>
            <a:ext cx="12700" cy="127000"/>
          </a:xfrm>
          <a:prstGeom prst="rect">
            <a:avLst/>
          </a:prstGeom>
          <a:solidFill>
            <a:srgbClr val="CCCCCC"/>
          </a:solidFill>
          <a:ln w="9525">
            <a:noFill/>
            <a:miter lim="800000"/>
            <a:headEnd/>
            <a:tailEnd/>
          </a:ln>
        </p:spPr>
        <p:txBody>
          <a:bodyPr/>
          <a:lstStyle/>
          <a:p>
            <a:endParaRPr lang="en-US"/>
          </a:p>
        </p:txBody>
      </p:sp>
      <p:sp>
        <p:nvSpPr>
          <p:cNvPr id="28020" name="Rectangle 796"/>
          <p:cNvSpPr>
            <a:spLocks noChangeArrowheads="1"/>
          </p:cNvSpPr>
          <p:nvPr/>
        </p:nvSpPr>
        <p:spPr bwMode="auto">
          <a:xfrm>
            <a:off x="2351088" y="4248150"/>
            <a:ext cx="12700" cy="127000"/>
          </a:xfrm>
          <a:prstGeom prst="rect">
            <a:avLst/>
          </a:prstGeom>
          <a:solidFill>
            <a:srgbClr val="CDCDCD"/>
          </a:solidFill>
          <a:ln w="9525">
            <a:noFill/>
            <a:miter lim="800000"/>
            <a:headEnd/>
            <a:tailEnd/>
          </a:ln>
        </p:spPr>
        <p:txBody>
          <a:bodyPr/>
          <a:lstStyle/>
          <a:p>
            <a:endParaRPr lang="en-US"/>
          </a:p>
        </p:txBody>
      </p:sp>
      <p:sp>
        <p:nvSpPr>
          <p:cNvPr id="28021" name="Rectangle 797"/>
          <p:cNvSpPr>
            <a:spLocks noChangeArrowheads="1"/>
          </p:cNvSpPr>
          <p:nvPr/>
        </p:nvSpPr>
        <p:spPr bwMode="auto">
          <a:xfrm>
            <a:off x="2363788" y="4248150"/>
            <a:ext cx="12700" cy="127000"/>
          </a:xfrm>
          <a:prstGeom prst="rect">
            <a:avLst/>
          </a:prstGeom>
          <a:solidFill>
            <a:srgbClr val="CFCFCF"/>
          </a:solidFill>
          <a:ln w="9525">
            <a:noFill/>
            <a:miter lim="800000"/>
            <a:headEnd/>
            <a:tailEnd/>
          </a:ln>
        </p:spPr>
        <p:txBody>
          <a:bodyPr/>
          <a:lstStyle/>
          <a:p>
            <a:endParaRPr lang="en-US"/>
          </a:p>
        </p:txBody>
      </p:sp>
      <p:sp>
        <p:nvSpPr>
          <p:cNvPr id="28022" name="Rectangle 798"/>
          <p:cNvSpPr>
            <a:spLocks noChangeArrowheads="1"/>
          </p:cNvSpPr>
          <p:nvPr/>
        </p:nvSpPr>
        <p:spPr bwMode="auto">
          <a:xfrm>
            <a:off x="2376488" y="4248150"/>
            <a:ext cx="12700" cy="127000"/>
          </a:xfrm>
          <a:prstGeom prst="rect">
            <a:avLst/>
          </a:prstGeom>
          <a:solidFill>
            <a:srgbClr val="D1D1D1"/>
          </a:solidFill>
          <a:ln w="9525">
            <a:noFill/>
            <a:miter lim="800000"/>
            <a:headEnd/>
            <a:tailEnd/>
          </a:ln>
        </p:spPr>
        <p:txBody>
          <a:bodyPr/>
          <a:lstStyle/>
          <a:p>
            <a:endParaRPr lang="en-US"/>
          </a:p>
        </p:txBody>
      </p:sp>
      <p:sp>
        <p:nvSpPr>
          <p:cNvPr id="28023" name="Rectangle 799"/>
          <p:cNvSpPr>
            <a:spLocks noChangeArrowheads="1"/>
          </p:cNvSpPr>
          <p:nvPr/>
        </p:nvSpPr>
        <p:spPr bwMode="auto">
          <a:xfrm>
            <a:off x="2389188" y="4248150"/>
            <a:ext cx="12700" cy="127000"/>
          </a:xfrm>
          <a:prstGeom prst="rect">
            <a:avLst/>
          </a:prstGeom>
          <a:solidFill>
            <a:srgbClr val="D2D2D2"/>
          </a:solidFill>
          <a:ln w="9525">
            <a:noFill/>
            <a:miter lim="800000"/>
            <a:headEnd/>
            <a:tailEnd/>
          </a:ln>
        </p:spPr>
        <p:txBody>
          <a:bodyPr/>
          <a:lstStyle/>
          <a:p>
            <a:endParaRPr lang="en-US"/>
          </a:p>
        </p:txBody>
      </p:sp>
      <p:sp>
        <p:nvSpPr>
          <p:cNvPr id="28024" name="Rectangle 800"/>
          <p:cNvSpPr>
            <a:spLocks noChangeArrowheads="1"/>
          </p:cNvSpPr>
          <p:nvPr/>
        </p:nvSpPr>
        <p:spPr bwMode="auto">
          <a:xfrm>
            <a:off x="2401888" y="4248150"/>
            <a:ext cx="12700" cy="127000"/>
          </a:xfrm>
          <a:prstGeom prst="rect">
            <a:avLst/>
          </a:prstGeom>
          <a:solidFill>
            <a:srgbClr val="D3D3D3"/>
          </a:solidFill>
          <a:ln w="9525">
            <a:noFill/>
            <a:miter lim="800000"/>
            <a:headEnd/>
            <a:tailEnd/>
          </a:ln>
        </p:spPr>
        <p:txBody>
          <a:bodyPr/>
          <a:lstStyle/>
          <a:p>
            <a:endParaRPr lang="en-US"/>
          </a:p>
        </p:txBody>
      </p:sp>
      <p:sp>
        <p:nvSpPr>
          <p:cNvPr id="28025" name="Rectangle 801"/>
          <p:cNvSpPr>
            <a:spLocks noChangeArrowheads="1"/>
          </p:cNvSpPr>
          <p:nvPr/>
        </p:nvSpPr>
        <p:spPr bwMode="auto">
          <a:xfrm>
            <a:off x="2414588" y="4248150"/>
            <a:ext cx="12700" cy="127000"/>
          </a:xfrm>
          <a:prstGeom prst="rect">
            <a:avLst/>
          </a:prstGeom>
          <a:solidFill>
            <a:srgbClr val="D5D5D5"/>
          </a:solidFill>
          <a:ln w="9525">
            <a:noFill/>
            <a:miter lim="800000"/>
            <a:headEnd/>
            <a:tailEnd/>
          </a:ln>
        </p:spPr>
        <p:txBody>
          <a:bodyPr/>
          <a:lstStyle/>
          <a:p>
            <a:endParaRPr lang="en-US"/>
          </a:p>
        </p:txBody>
      </p:sp>
      <p:sp>
        <p:nvSpPr>
          <p:cNvPr id="28026" name="Rectangle 802"/>
          <p:cNvSpPr>
            <a:spLocks noChangeArrowheads="1"/>
          </p:cNvSpPr>
          <p:nvPr/>
        </p:nvSpPr>
        <p:spPr bwMode="auto">
          <a:xfrm>
            <a:off x="2427288" y="4248150"/>
            <a:ext cx="12700" cy="127000"/>
          </a:xfrm>
          <a:prstGeom prst="rect">
            <a:avLst/>
          </a:prstGeom>
          <a:solidFill>
            <a:srgbClr val="D6D6D6"/>
          </a:solidFill>
          <a:ln w="9525">
            <a:noFill/>
            <a:miter lim="800000"/>
            <a:headEnd/>
            <a:tailEnd/>
          </a:ln>
        </p:spPr>
        <p:txBody>
          <a:bodyPr/>
          <a:lstStyle/>
          <a:p>
            <a:endParaRPr lang="en-US"/>
          </a:p>
        </p:txBody>
      </p:sp>
      <p:sp>
        <p:nvSpPr>
          <p:cNvPr id="28027" name="Rectangle 803"/>
          <p:cNvSpPr>
            <a:spLocks noChangeArrowheads="1"/>
          </p:cNvSpPr>
          <p:nvPr/>
        </p:nvSpPr>
        <p:spPr bwMode="auto">
          <a:xfrm>
            <a:off x="2439988" y="4248150"/>
            <a:ext cx="12700" cy="127000"/>
          </a:xfrm>
          <a:prstGeom prst="rect">
            <a:avLst/>
          </a:prstGeom>
          <a:solidFill>
            <a:srgbClr val="D8D8D8"/>
          </a:solidFill>
          <a:ln w="9525">
            <a:noFill/>
            <a:miter lim="800000"/>
            <a:headEnd/>
            <a:tailEnd/>
          </a:ln>
        </p:spPr>
        <p:txBody>
          <a:bodyPr/>
          <a:lstStyle/>
          <a:p>
            <a:endParaRPr lang="en-US"/>
          </a:p>
        </p:txBody>
      </p:sp>
      <p:sp>
        <p:nvSpPr>
          <p:cNvPr id="28028" name="Rectangle 804"/>
          <p:cNvSpPr>
            <a:spLocks noChangeArrowheads="1"/>
          </p:cNvSpPr>
          <p:nvPr/>
        </p:nvSpPr>
        <p:spPr bwMode="auto">
          <a:xfrm>
            <a:off x="2452688" y="4248150"/>
            <a:ext cx="12700" cy="127000"/>
          </a:xfrm>
          <a:prstGeom prst="rect">
            <a:avLst/>
          </a:prstGeom>
          <a:solidFill>
            <a:srgbClr val="D9D9D9"/>
          </a:solidFill>
          <a:ln w="9525">
            <a:noFill/>
            <a:miter lim="800000"/>
            <a:headEnd/>
            <a:tailEnd/>
          </a:ln>
        </p:spPr>
        <p:txBody>
          <a:bodyPr/>
          <a:lstStyle/>
          <a:p>
            <a:endParaRPr lang="en-US"/>
          </a:p>
        </p:txBody>
      </p:sp>
      <p:sp>
        <p:nvSpPr>
          <p:cNvPr id="28029" name="Rectangle 805"/>
          <p:cNvSpPr>
            <a:spLocks noChangeArrowheads="1"/>
          </p:cNvSpPr>
          <p:nvPr/>
        </p:nvSpPr>
        <p:spPr bwMode="auto">
          <a:xfrm>
            <a:off x="2465388" y="4248150"/>
            <a:ext cx="12700" cy="127000"/>
          </a:xfrm>
          <a:prstGeom prst="rect">
            <a:avLst/>
          </a:prstGeom>
          <a:solidFill>
            <a:srgbClr val="DBDBDB"/>
          </a:solidFill>
          <a:ln w="9525">
            <a:noFill/>
            <a:miter lim="800000"/>
            <a:headEnd/>
            <a:tailEnd/>
          </a:ln>
        </p:spPr>
        <p:txBody>
          <a:bodyPr/>
          <a:lstStyle/>
          <a:p>
            <a:endParaRPr lang="en-US"/>
          </a:p>
        </p:txBody>
      </p:sp>
      <p:sp>
        <p:nvSpPr>
          <p:cNvPr id="28030" name="Rectangle 806"/>
          <p:cNvSpPr>
            <a:spLocks noChangeArrowheads="1"/>
          </p:cNvSpPr>
          <p:nvPr/>
        </p:nvSpPr>
        <p:spPr bwMode="auto">
          <a:xfrm>
            <a:off x="2478088" y="4248150"/>
            <a:ext cx="12700" cy="127000"/>
          </a:xfrm>
          <a:prstGeom prst="rect">
            <a:avLst/>
          </a:prstGeom>
          <a:solidFill>
            <a:srgbClr val="DCDCDC"/>
          </a:solidFill>
          <a:ln w="9525">
            <a:noFill/>
            <a:miter lim="800000"/>
            <a:headEnd/>
            <a:tailEnd/>
          </a:ln>
        </p:spPr>
        <p:txBody>
          <a:bodyPr/>
          <a:lstStyle/>
          <a:p>
            <a:endParaRPr lang="en-US"/>
          </a:p>
        </p:txBody>
      </p:sp>
      <p:sp>
        <p:nvSpPr>
          <p:cNvPr id="28031" name="Rectangle 807"/>
          <p:cNvSpPr>
            <a:spLocks noChangeArrowheads="1"/>
          </p:cNvSpPr>
          <p:nvPr/>
        </p:nvSpPr>
        <p:spPr bwMode="auto">
          <a:xfrm>
            <a:off x="2490788" y="4248150"/>
            <a:ext cx="12700" cy="127000"/>
          </a:xfrm>
          <a:prstGeom prst="rect">
            <a:avLst/>
          </a:prstGeom>
          <a:solidFill>
            <a:srgbClr val="DEDEDE"/>
          </a:solidFill>
          <a:ln w="9525">
            <a:noFill/>
            <a:miter lim="800000"/>
            <a:headEnd/>
            <a:tailEnd/>
          </a:ln>
        </p:spPr>
        <p:txBody>
          <a:bodyPr/>
          <a:lstStyle/>
          <a:p>
            <a:endParaRPr lang="en-US"/>
          </a:p>
        </p:txBody>
      </p:sp>
      <p:sp>
        <p:nvSpPr>
          <p:cNvPr id="28032" name="Rectangle 808"/>
          <p:cNvSpPr>
            <a:spLocks noChangeArrowheads="1"/>
          </p:cNvSpPr>
          <p:nvPr/>
        </p:nvSpPr>
        <p:spPr bwMode="auto">
          <a:xfrm>
            <a:off x="2503488" y="4248150"/>
            <a:ext cx="12700" cy="127000"/>
          </a:xfrm>
          <a:prstGeom prst="rect">
            <a:avLst/>
          </a:prstGeom>
          <a:solidFill>
            <a:srgbClr val="DFDFDF"/>
          </a:solidFill>
          <a:ln w="9525">
            <a:noFill/>
            <a:miter lim="800000"/>
            <a:headEnd/>
            <a:tailEnd/>
          </a:ln>
        </p:spPr>
        <p:txBody>
          <a:bodyPr/>
          <a:lstStyle/>
          <a:p>
            <a:endParaRPr lang="en-US"/>
          </a:p>
        </p:txBody>
      </p:sp>
      <p:sp>
        <p:nvSpPr>
          <p:cNvPr id="28033" name="Rectangle 809"/>
          <p:cNvSpPr>
            <a:spLocks noChangeArrowheads="1"/>
          </p:cNvSpPr>
          <p:nvPr/>
        </p:nvSpPr>
        <p:spPr bwMode="auto">
          <a:xfrm>
            <a:off x="2516188" y="4248150"/>
            <a:ext cx="12700" cy="127000"/>
          </a:xfrm>
          <a:prstGeom prst="rect">
            <a:avLst/>
          </a:prstGeom>
          <a:solidFill>
            <a:srgbClr val="E0E0E0"/>
          </a:solidFill>
          <a:ln w="9525">
            <a:noFill/>
            <a:miter lim="800000"/>
            <a:headEnd/>
            <a:tailEnd/>
          </a:ln>
        </p:spPr>
        <p:txBody>
          <a:bodyPr/>
          <a:lstStyle/>
          <a:p>
            <a:endParaRPr lang="en-US"/>
          </a:p>
        </p:txBody>
      </p:sp>
      <p:sp>
        <p:nvSpPr>
          <p:cNvPr id="28034" name="Rectangle 810"/>
          <p:cNvSpPr>
            <a:spLocks noChangeArrowheads="1"/>
          </p:cNvSpPr>
          <p:nvPr/>
        </p:nvSpPr>
        <p:spPr bwMode="auto">
          <a:xfrm>
            <a:off x="2528888" y="4248150"/>
            <a:ext cx="12700" cy="127000"/>
          </a:xfrm>
          <a:prstGeom prst="rect">
            <a:avLst/>
          </a:prstGeom>
          <a:solidFill>
            <a:srgbClr val="E2E2E2"/>
          </a:solidFill>
          <a:ln w="9525">
            <a:noFill/>
            <a:miter lim="800000"/>
            <a:headEnd/>
            <a:tailEnd/>
          </a:ln>
        </p:spPr>
        <p:txBody>
          <a:bodyPr/>
          <a:lstStyle/>
          <a:p>
            <a:endParaRPr lang="en-US"/>
          </a:p>
        </p:txBody>
      </p:sp>
      <p:sp>
        <p:nvSpPr>
          <p:cNvPr id="28035" name="Rectangle 811"/>
          <p:cNvSpPr>
            <a:spLocks noChangeArrowheads="1"/>
          </p:cNvSpPr>
          <p:nvPr/>
        </p:nvSpPr>
        <p:spPr bwMode="auto">
          <a:xfrm>
            <a:off x="2541588" y="4248150"/>
            <a:ext cx="12700" cy="127000"/>
          </a:xfrm>
          <a:prstGeom prst="rect">
            <a:avLst/>
          </a:prstGeom>
          <a:solidFill>
            <a:srgbClr val="E3E3E3"/>
          </a:solidFill>
          <a:ln w="9525">
            <a:noFill/>
            <a:miter lim="800000"/>
            <a:headEnd/>
            <a:tailEnd/>
          </a:ln>
        </p:spPr>
        <p:txBody>
          <a:bodyPr/>
          <a:lstStyle/>
          <a:p>
            <a:endParaRPr lang="en-US"/>
          </a:p>
        </p:txBody>
      </p:sp>
      <p:sp>
        <p:nvSpPr>
          <p:cNvPr id="28036" name="Rectangle 812"/>
          <p:cNvSpPr>
            <a:spLocks noChangeArrowheads="1"/>
          </p:cNvSpPr>
          <p:nvPr/>
        </p:nvSpPr>
        <p:spPr bwMode="auto">
          <a:xfrm>
            <a:off x="2554288" y="4248150"/>
            <a:ext cx="12700" cy="127000"/>
          </a:xfrm>
          <a:prstGeom prst="rect">
            <a:avLst/>
          </a:prstGeom>
          <a:solidFill>
            <a:srgbClr val="E5E5E5"/>
          </a:solidFill>
          <a:ln w="9525">
            <a:noFill/>
            <a:miter lim="800000"/>
            <a:headEnd/>
            <a:tailEnd/>
          </a:ln>
        </p:spPr>
        <p:txBody>
          <a:bodyPr/>
          <a:lstStyle/>
          <a:p>
            <a:endParaRPr lang="en-US"/>
          </a:p>
        </p:txBody>
      </p:sp>
      <p:sp>
        <p:nvSpPr>
          <p:cNvPr id="28037" name="Rectangle 813"/>
          <p:cNvSpPr>
            <a:spLocks noChangeArrowheads="1"/>
          </p:cNvSpPr>
          <p:nvPr/>
        </p:nvSpPr>
        <p:spPr bwMode="auto">
          <a:xfrm>
            <a:off x="2224088" y="3892550"/>
            <a:ext cx="368300" cy="12700"/>
          </a:xfrm>
          <a:prstGeom prst="rect">
            <a:avLst/>
          </a:prstGeom>
          <a:solidFill>
            <a:srgbClr val="A8A8A8"/>
          </a:solidFill>
          <a:ln w="9525">
            <a:noFill/>
            <a:miter lim="800000"/>
            <a:headEnd/>
            <a:tailEnd/>
          </a:ln>
        </p:spPr>
        <p:txBody>
          <a:bodyPr/>
          <a:lstStyle/>
          <a:p>
            <a:endParaRPr lang="en-US"/>
          </a:p>
        </p:txBody>
      </p:sp>
      <p:sp>
        <p:nvSpPr>
          <p:cNvPr id="28038" name="Rectangle 814"/>
          <p:cNvSpPr>
            <a:spLocks noChangeArrowheads="1"/>
          </p:cNvSpPr>
          <p:nvPr/>
        </p:nvSpPr>
        <p:spPr bwMode="auto">
          <a:xfrm>
            <a:off x="2224088" y="3905250"/>
            <a:ext cx="368300" cy="12700"/>
          </a:xfrm>
          <a:prstGeom prst="rect">
            <a:avLst/>
          </a:prstGeom>
          <a:solidFill>
            <a:srgbClr val="C1C1C1"/>
          </a:solidFill>
          <a:ln w="9525">
            <a:noFill/>
            <a:miter lim="800000"/>
            <a:headEnd/>
            <a:tailEnd/>
          </a:ln>
        </p:spPr>
        <p:txBody>
          <a:bodyPr/>
          <a:lstStyle/>
          <a:p>
            <a:endParaRPr lang="en-US"/>
          </a:p>
        </p:txBody>
      </p:sp>
      <p:sp>
        <p:nvSpPr>
          <p:cNvPr id="28039" name="Rectangle 815"/>
          <p:cNvSpPr>
            <a:spLocks noChangeArrowheads="1"/>
          </p:cNvSpPr>
          <p:nvPr/>
        </p:nvSpPr>
        <p:spPr bwMode="auto">
          <a:xfrm>
            <a:off x="2232025" y="3894138"/>
            <a:ext cx="365125" cy="14287"/>
          </a:xfrm>
          <a:prstGeom prst="rect">
            <a:avLst/>
          </a:prstGeom>
          <a:noFill/>
          <a:ln w="1588" cap="rnd">
            <a:solidFill>
              <a:srgbClr val="000000"/>
            </a:solidFill>
            <a:round/>
            <a:headEnd/>
            <a:tailEnd/>
          </a:ln>
        </p:spPr>
        <p:txBody>
          <a:bodyPr/>
          <a:lstStyle/>
          <a:p>
            <a:endParaRPr lang="en-US"/>
          </a:p>
        </p:txBody>
      </p:sp>
      <p:sp>
        <p:nvSpPr>
          <p:cNvPr id="28040" name="Rectangle 816"/>
          <p:cNvSpPr>
            <a:spLocks noChangeArrowheads="1"/>
          </p:cNvSpPr>
          <p:nvPr/>
        </p:nvSpPr>
        <p:spPr bwMode="auto">
          <a:xfrm>
            <a:off x="2224088" y="3905250"/>
            <a:ext cx="12700" cy="63500"/>
          </a:xfrm>
          <a:prstGeom prst="rect">
            <a:avLst/>
          </a:prstGeom>
          <a:solidFill>
            <a:srgbClr val="9D9D9D"/>
          </a:solidFill>
          <a:ln w="9525">
            <a:noFill/>
            <a:miter lim="800000"/>
            <a:headEnd/>
            <a:tailEnd/>
          </a:ln>
        </p:spPr>
        <p:txBody>
          <a:bodyPr/>
          <a:lstStyle/>
          <a:p>
            <a:endParaRPr lang="en-US"/>
          </a:p>
        </p:txBody>
      </p:sp>
      <p:sp>
        <p:nvSpPr>
          <p:cNvPr id="28041" name="Rectangle 817"/>
          <p:cNvSpPr>
            <a:spLocks noChangeArrowheads="1"/>
          </p:cNvSpPr>
          <p:nvPr/>
        </p:nvSpPr>
        <p:spPr bwMode="auto">
          <a:xfrm>
            <a:off x="2236788" y="3905250"/>
            <a:ext cx="12700" cy="63500"/>
          </a:xfrm>
          <a:prstGeom prst="rect">
            <a:avLst/>
          </a:prstGeom>
          <a:solidFill>
            <a:srgbClr val="9C9C9C"/>
          </a:solidFill>
          <a:ln w="9525">
            <a:noFill/>
            <a:miter lim="800000"/>
            <a:headEnd/>
            <a:tailEnd/>
          </a:ln>
        </p:spPr>
        <p:txBody>
          <a:bodyPr/>
          <a:lstStyle/>
          <a:p>
            <a:endParaRPr lang="en-US"/>
          </a:p>
        </p:txBody>
      </p:sp>
      <p:sp>
        <p:nvSpPr>
          <p:cNvPr id="28042" name="Rectangle 818"/>
          <p:cNvSpPr>
            <a:spLocks noChangeArrowheads="1"/>
          </p:cNvSpPr>
          <p:nvPr/>
        </p:nvSpPr>
        <p:spPr bwMode="auto">
          <a:xfrm>
            <a:off x="2249488" y="3905250"/>
            <a:ext cx="12700" cy="63500"/>
          </a:xfrm>
          <a:prstGeom prst="rect">
            <a:avLst/>
          </a:prstGeom>
          <a:solidFill>
            <a:srgbClr val="A2A2A2"/>
          </a:solidFill>
          <a:ln w="9525">
            <a:noFill/>
            <a:miter lim="800000"/>
            <a:headEnd/>
            <a:tailEnd/>
          </a:ln>
        </p:spPr>
        <p:txBody>
          <a:bodyPr/>
          <a:lstStyle/>
          <a:p>
            <a:endParaRPr lang="en-US"/>
          </a:p>
        </p:txBody>
      </p:sp>
      <p:sp>
        <p:nvSpPr>
          <p:cNvPr id="28043" name="Rectangle 819"/>
          <p:cNvSpPr>
            <a:spLocks noChangeArrowheads="1"/>
          </p:cNvSpPr>
          <p:nvPr/>
        </p:nvSpPr>
        <p:spPr bwMode="auto">
          <a:xfrm>
            <a:off x="2262188" y="3905250"/>
            <a:ext cx="12700" cy="63500"/>
          </a:xfrm>
          <a:prstGeom prst="rect">
            <a:avLst/>
          </a:prstGeom>
          <a:solidFill>
            <a:srgbClr val="A7A7A7"/>
          </a:solidFill>
          <a:ln w="9525">
            <a:noFill/>
            <a:miter lim="800000"/>
            <a:headEnd/>
            <a:tailEnd/>
          </a:ln>
        </p:spPr>
        <p:txBody>
          <a:bodyPr/>
          <a:lstStyle/>
          <a:p>
            <a:endParaRPr lang="en-US"/>
          </a:p>
        </p:txBody>
      </p:sp>
      <p:sp>
        <p:nvSpPr>
          <p:cNvPr id="28044" name="Rectangle 820"/>
          <p:cNvSpPr>
            <a:spLocks noChangeArrowheads="1"/>
          </p:cNvSpPr>
          <p:nvPr/>
        </p:nvSpPr>
        <p:spPr bwMode="auto">
          <a:xfrm>
            <a:off x="2274888" y="3905250"/>
            <a:ext cx="12700" cy="63500"/>
          </a:xfrm>
          <a:prstGeom prst="rect">
            <a:avLst/>
          </a:prstGeom>
          <a:solidFill>
            <a:srgbClr val="ACACAC"/>
          </a:solidFill>
          <a:ln w="9525">
            <a:noFill/>
            <a:miter lim="800000"/>
            <a:headEnd/>
            <a:tailEnd/>
          </a:ln>
        </p:spPr>
        <p:txBody>
          <a:bodyPr/>
          <a:lstStyle/>
          <a:p>
            <a:endParaRPr lang="en-US"/>
          </a:p>
        </p:txBody>
      </p:sp>
      <p:sp>
        <p:nvSpPr>
          <p:cNvPr id="28045" name="Rectangle 821"/>
          <p:cNvSpPr>
            <a:spLocks noChangeArrowheads="1"/>
          </p:cNvSpPr>
          <p:nvPr/>
        </p:nvSpPr>
        <p:spPr bwMode="auto">
          <a:xfrm>
            <a:off x="2287588" y="3905250"/>
            <a:ext cx="12700" cy="63500"/>
          </a:xfrm>
          <a:prstGeom prst="rect">
            <a:avLst/>
          </a:prstGeom>
          <a:solidFill>
            <a:srgbClr val="B2B2B2"/>
          </a:solidFill>
          <a:ln w="9525">
            <a:noFill/>
            <a:miter lim="800000"/>
            <a:headEnd/>
            <a:tailEnd/>
          </a:ln>
        </p:spPr>
        <p:txBody>
          <a:bodyPr/>
          <a:lstStyle/>
          <a:p>
            <a:endParaRPr lang="en-US"/>
          </a:p>
        </p:txBody>
      </p:sp>
      <p:sp>
        <p:nvSpPr>
          <p:cNvPr id="28046" name="Rectangle 822"/>
          <p:cNvSpPr>
            <a:spLocks noChangeArrowheads="1"/>
          </p:cNvSpPr>
          <p:nvPr/>
        </p:nvSpPr>
        <p:spPr bwMode="auto">
          <a:xfrm>
            <a:off x="2300288" y="3905250"/>
            <a:ext cx="12700" cy="63500"/>
          </a:xfrm>
          <a:prstGeom prst="rect">
            <a:avLst/>
          </a:prstGeom>
          <a:solidFill>
            <a:srgbClr val="B7B7B7"/>
          </a:solidFill>
          <a:ln w="9525">
            <a:noFill/>
            <a:miter lim="800000"/>
            <a:headEnd/>
            <a:tailEnd/>
          </a:ln>
        </p:spPr>
        <p:txBody>
          <a:bodyPr/>
          <a:lstStyle/>
          <a:p>
            <a:endParaRPr lang="en-US"/>
          </a:p>
        </p:txBody>
      </p:sp>
      <p:sp>
        <p:nvSpPr>
          <p:cNvPr id="28047" name="Rectangle 823"/>
          <p:cNvSpPr>
            <a:spLocks noChangeArrowheads="1"/>
          </p:cNvSpPr>
          <p:nvPr/>
        </p:nvSpPr>
        <p:spPr bwMode="auto">
          <a:xfrm>
            <a:off x="2312988" y="3905250"/>
            <a:ext cx="12700" cy="63500"/>
          </a:xfrm>
          <a:prstGeom prst="rect">
            <a:avLst/>
          </a:prstGeom>
          <a:solidFill>
            <a:srgbClr val="BCBCBC"/>
          </a:solidFill>
          <a:ln w="9525">
            <a:noFill/>
            <a:miter lim="800000"/>
            <a:headEnd/>
            <a:tailEnd/>
          </a:ln>
        </p:spPr>
        <p:txBody>
          <a:bodyPr/>
          <a:lstStyle/>
          <a:p>
            <a:endParaRPr lang="en-US"/>
          </a:p>
        </p:txBody>
      </p:sp>
      <p:sp>
        <p:nvSpPr>
          <p:cNvPr id="28048" name="Rectangle 824"/>
          <p:cNvSpPr>
            <a:spLocks noChangeArrowheads="1"/>
          </p:cNvSpPr>
          <p:nvPr/>
        </p:nvSpPr>
        <p:spPr bwMode="auto">
          <a:xfrm>
            <a:off x="2325688" y="3905250"/>
            <a:ext cx="12700" cy="63500"/>
          </a:xfrm>
          <a:prstGeom prst="rect">
            <a:avLst/>
          </a:prstGeom>
          <a:solidFill>
            <a:srgbClr val="C1C1C1"/>
          </a:solidFill>
          <a:ln w="9525">
            <a:noFill/>
            <a:miter lim="800000"/>
            <a:headEnd/>
            <a:tailEnd/>
          </a:ln>
        </p:spPr>
        <p:txBody>
          <a:bodyPr/>
          <a:lstStyle/>
          <a:p>
            <a:endParaRPr lang="en-US"/>
          </a:p>
        </p:txBody>
      </p:sp>
      <p:sp>
        <p:nvSpPr>
          <p:cNvPr id="28049" name="Rectangle 825"/>
          <p:cNvSpPr>
            <a:spLocks noChangeArrowheads="1"/>
          </p:cNvSpPr>
          <p:nvPr/>
        </p:nvSpPr>
        <p:spPr bwMode="auto">
          <a:xfrm>
            <a:off x="2338388" y="3905250"/>
            <a:ext cx="12700" cy="63500"/>
          </a:xfrm>
          <a:prstGeom prst="rect">
            <a:avLst/>
          </a:prstGeom>
          <a:solidFill>
            <a:srgbClr val="C7C7C7"/>
          </a:solidFill>
          <a:ln w="9525">
            <a:noFill/>
            <a:miter lim="800000"/>
            <a:headEnd/>
            <a:tailEnd/>
          </a:ln>
        </p:spPr>
        <p:txBody>
          <a:bodyPr/>
          <a:lstStyle/>
          <a:p>
            <a:endParaRPr lang="en-US"/>
          </a:p>
        </p:txBody>
      </p:sp>
      <p:sp>
        <p:nvSpPr>
          <p:cNvPr id="28050" name="Rectangle 826"/>
          <p:cNvSpPr>
            <a:spLocks noChangeArrowheads="1"/>
          </p:cNvSpPr>
          <p:nvPr/>
        </p:nvSpPr>
        <p:spPr bwMode="auto">
          <a:xfrm>
            <a:off x="2351088" y="3905250"/>
            <a:ext cx="12700" cy="63500"/>
          </a:xfrm>
          <a:prstGeom prst="rect">
            <a:avLst/>
          </a:prstGeom>
          <a:solidFill>
            <a:srgbClr val="CCCCCC"/>
          </a:solidFill>
          <a:ln w="9525">
            <a:noFill/>
            <a:miter lim="800000"/>
            <a:headEnd/>
            <a:tailEnd/>
          </a:ln>
        </p:spPr>
        <p:txBody>
          <a:bodyPr/>
          <a:lstStyle/>
          <a:p>
            <a:endParaRPr lang="en-US"/>
          </a:p>
        </p:txBody>
      </p:sp>
      <p:sp>
        <p:nvSpPr>
          <p:cNvPr id="28051" name="Rectangle 827"/>
          <p:cNvSpPr>
            <a:spLocks noChangeArrowheads="1"/>
          </p:cNvSpPr>
          <p:nvPr/>
        </p:nvSpPr>
        <p:spPr bwMode="auto">
          <a:xfrm>
            <a:off x="2363788" y="3905250"/>
            <a:ext cx="12700" cy="63500"/>
          </a:xfrm>
          <a:prstGeom prst="rect">
            <a:avLst/>
          </a:prstGeom>
          <a:solidFill>
            <a:srgbClr val="D1D1D1"/>
          </a:solidFill>
          <a:ln w="9525">
            <a:noFill/>
            <a:miter lim="800000"/>
            <a:headEnd/>
            <a:tailEnd/>
          </a:ln>
        </p:spPr>
        <p:txBody>
          <a:bodyPr/>
          <a:lstStyle/>
          <a:p>
            <a:endParaRPr lang="en-US"/>
          </a:p>
        </p:txBody>
      </p:sp>
      <p:sp>
        <p:nvSpPr>
          <p:cNvPr id="28052" name="Rectangle 828"/>
          <p:cNvSpPr>
            <a:spLocks noChangeArrowheads="1"/>
          </p:cNvSpPr>
          <p:nvPr/>
        </p:nvSpPr>
        <p:spPr bwMode="auto">
          <a:xfrm>
            <a:off x="2376488" y="3905250"/>
            <a:ext cx="12700" cy="63500"/>
          </a:xfrm>
          <a:prstGeom prst="rect">
            <a:avLst/>
          </a:prstGeom>
          <a:solidFill>
            <a:srgbClr val="D7D7D7"/>
          </a:solidFill>
          <a:ln w="9525">
            <a:noFill/>
            <a:miter lim="800000"/>
            <a:headEnd/>
            <a:tailEnd/>
          </a:ln>
        </p:spPr>
        <p:txBody>
          <a:bodyPr/>
          <a:lstStyle/>
          <a:p>
            <a:endParaRPr lang="en-US"/>
          </a:p>
        </p:txBody>
      </p:sp>
      <p:sp>
        <p:nvSpPr>
          <p:cNvPr id="28053" name="Rectangle 829"/>
          <p:cNvSpPr>
            <a:spLocks noChangeArrowheads="1"/>
          </p:cNvSpPr>
          <p:nvPr/>
        </p:nvSpPr>
        <p:spPr bwMode="auto">
          <a:xfrm>
            <a:off x="2389188" y="3905250"/>
            <a:ext cx="12700" cy="63500"/>
          </a:xfrm>
          <a:prstGeom prst="rect">
            <a:avLst/>
          </a:prstGeom>
          <a:solidFill>
            <a:srgbClr val="DCDCDC"/>
          </a:solidFill>
          <a:ln w="9525">
            <a:noFill/>
            <a:miter lim="800000"/>
            <a:headEnd/>
            <a:tailEnd/>
          </a:ln>
        </p:spPr>
        <p:txBody>
          <a:bodyPr/>
          <a:lstStyle/>
          <a:p>
            <a:endParaRPr lang="en-US"/>
          </a:p>
        </p:txBody>
      </p:sp>
      <p:sp>
        <p:nvSpPr>
          <p:cNvPr id="28054" name="Rectangle 830"/>
          <p:cNvSpPr>
            <a:spLocks noChangeArrowheads="1"/>
          </p:cNvSpPr>
          <p:nvPr/>
        </p:nvSpPr>
        <p:spPr bwMode="auto">
          <a:xfrm>
            <a:off x="2401888" y="3905250"/>
            <a:ext cx="12700" cy="63500"/>
          </a:xfrm>
          <a:prstGeom prst="rect">
            <a:avLst/>
          </a:prstGeom>
          <a:solidFill>
            <a:srgbClr val="E1E1E1"/>
          </a:solidFill>
          <a:ln w="9525">
            <a:noFill/>
            <a:miter lim="800000"/>
            <a:headEnd/>
            <a:tailEnd/>
          </a:ln>
        </p:spPr>
        <p:txBody>
          <a:bodyPr/>
          <a:lstStyle/>
          <a:p>
            <a:endParaRPr lang="en-US"/>
          </a:p>
        </p:txBody>
      </p:sp>
      <p:sp>
        <p:nvSpPr>
          <p:cNvPr id="28055" name="Rectangle 831"/>
          <p:cNvSpPr>
            <a:spLocks noChangeArrowheads="1"/>
          </p:cNvSpPr>
          <p:nvPr/>
        </p:nvSpPr>
        <p:spPr bwMode="auto">
          <a:xfrm>
            <a:off x="2414588" y="3905250"/>
            <a:ext cx="12700" cy="63500"/>
          </a:xfrm>
          <a:prstGeom prst="rect">
            <a:avLst/>
          </a:prstGeom>
          <a:solidFill>
            <a:srgbClr val="E6E6E6"/>
          </a:solidFill>
          <a:ln w="9525">
            <a:noFill/>
            <a:miter lim="800000"/>
            <a:headEnd/>
            <a:tailEnd/>
          </a:ln>
        </p:spPr>
        <p:txBody>
          <a:bodyPr/>
          <a:lstStyle/>
          <a:p>
            <a:endParaRPr lang="en-US"/>
          </a:p>
        </p:txBody>
      </p:sp>
      <p:sp>
        <p:nvSpPr>
          <p:cNvPr id="28056" name="Rectangle 832"/>
          <p:cNvSpPr>
            <a:spLocks noChangeArrowheads="1"/>
          </p:cNvSpPr>
          <p:nvPr/>
        </p:nvSpPr>
        <p:spPr bwMode="auto">
          <a:xfrm>
            <a:off x="2427288" y="3905250"/>
            <a:ext cx="12700" cy="63500"/>
          </a:xfrm>
          <a:prstGeom prst="rect">
            <a:avLst/>
          </a:prstGeom>
          <a:solidFill>
            <a:srgbClr val="E1E1E1"/>
          </a:solidFill>
          <a:ln w="9525">
            <a:noFill/>
            <a:miter lim="800000"/>
            <a:headEnd/>
            <a:tailEnd/>
          </a:ln>
        </p:spPr>
        <p:txBody>
          <a:bodyPr/>
          <a:lstStyle/>
          <a:p>
            <a:endParaRPr lang="en-US"/>
          </a:p>
        </p:txBody>
      </p:sp>
      <p:sp>
        <p:nvSpPr>
          <p:cNvPr id="28057" name="Rectangle 833"/>
          <p:cNvSpPr>
            <a:spLocks noChangeArrowheads="1"/>
          </p:cNvSpPr>
          <p:nvPr/>
        </p:nvSpPr>
        <p:spPr bwMode="auto">
          <a:xfrm>
            <a:off x="2439988" y="3905250"/>
            <a:ext cx="12700" cy="63500"/>
          </a:xfrm>
          <a:prstGeom prst="rect">
            <a:avLst/>
          </a:prstGeom>
          <a:solidFill>
            <a:srgbClr val="DBDBDB"/>
          </a:solidFill>
          <a:ln w="9525">
            <a:noFill/>
            <a:miter lim="800000"/>
            <a:headEnd/>
            <a:tailEnd/>
          </a:ln>
        </p:spPr>
        <p:txBody>
          <a:bodyPr/>
          <a:lstStyle/>
          <a:p>
            <a:endParaRPr lang="en-US"/>
          </a:p>
        </p:txBody>
      </p:sp>
      <p:sp>
        <p:nvSpPr>
          <p:cNvPr id="28058" name="Rectangle 834"/>
          <p:cNvSpPr>
            <a:spLocks noChangeArrowheads="1"/>
          </p:cNvSpPr>
          <p:nvPr/>
        </p:nvSpPr>
        <p:spPr bwMode="auto">
          <a:xfrm>
            <a:off x="2452688" y="3905250"/>
            <a:ext cx="12700" cy="63500"/>
          </a:xfrm>
          <a:prstGeom prst="rect">
            <a:avLst/>
          </a:prstGeom>
          <a:solidFill>
            <a:srgbClr val="D6D6D6"/>
          </a:solidFill>
          <a:ln w="9525">
            <a:noFill/>
            <a:miter lim="800000"/>
            <a:headEnd/>
            <a:tailEnd/>
          </a:ln>
        </p:spPr>
        <p:txBody>
          <a:bodyPr/>
          <a:lstStyle/>
          <a:p>
            <a:endParaRPr lang="en-US"/>
          </a:p>
        </p:txBody>
      </p:sp>
      <p:sp>
        <p:nvSpPr>
          <p:cNvPr id="28059" name="Rectangle 835"/>
          <p:cNvSpPr>
            <a:spLocks noChangeArrowheads="1"/>
          </p:cNvSpPr>
          <p:nvPr/>
        </p:nvSpPr>
        <p:spPr bwMode="auto">
          <a:xfrm>
            <a:off x="2465388" y="3905250"/>
            <a:ext cx="12700" cy="63500"/>
          </a:xfrm>
          <a:prstGeom prst="rect">
            <a:avLst/>
          </a:prstGeom>
          <a:solidFill>
            <a:srgbClr val="D1D1D1"/>
          </a:solidFill>
          <a:ln w="9525">
            <a:noFill/>
            <a:miter lim="800000"/>
            <a:headEnd/>
            <a:tailEnd/>
          </a:ln>
        </p:spPr>
        <p:txBody>
          <a:bodyPr/>
          <a:lstStyle/>
          <a:p>
            <a:endParaRPr lang="en-US"/>
          </a:p>
        </p:txBody>
      </p:sp>
      <p:sp>
        <p:nvSpPr>
          <p:cNvPr id="28060" name="Rectangle 836"/>
          <p:cNvSpPr>
            <a:spLocks noChangeArrowheads="1"/>
          </p:cNvSpPr>
          <p:nvPr/>
        </p:nvSpPr>
        <p:spPr bwMode="auto">
          <a:xfrm>
            <a:off x="2478088" y="3905250"/>
            <a:ext cx="12700" cy="63500"/>
          </a:xfrm>
          <a:prstGeom prst="rect">
            <a:avLst/>
          </a:prstGeom>
          <a:solidFill>
            <a:srgbClr val="CCCCCC"/>
          </a:solidFill>
          <a:ln w="9525">
            <a:noFill/>
            <a:miter lim="800000"/>
            <a:headEnd/>
            <a:tailEnd/>
          </a:ln>
        </p:spPr>
        <p:txBody>
          <a:bodyPr/>
          <a:lstStyle/>
          <a:p>
            <a:endParaRPr lang="en-US"/>
          </a:p>
        </p:txBody>
      </p:sp>
      <p:sp>
        <p:nvSpPr>
          <p:cNvPr id="28061" name="Rectangle 837"/>
          <p:cNvSpPr>
            <a:spLocks noChangeArrowheads="1"/>
          </p:cNvSpPr>
          <p:nvPr/>
        </p:nvSpPr>
        <p:spPr bwMode="auto">
          <a:xfrm>
            <a:off x="2490788" y="3905250"/>
            <a:ext cx="12700" cy="63500"/>
          </a:xfrm>
          <a:prstGeom prst="rect">
            <a:avLst/>
          </a:prstGeom>
          <a:solidFill>
            <a:srgbClr val="C6C6C6"/>
          </a:solidFill>
          <a:ln w="9525">
            <a:noFill/>
            <a:miter lim="800000"/>
            <a:headEnd/>
            <a:tailEnd/>
          </a:ln>
        </p:spPr>
        <p:txBody>
          <a:bodyPr/>
          <a:lstStyle/>
          <a:p>
            <a:endParaRPr lang="en-US"/>
          </a:p>
        </p:txBody>
      </p:sp>
      <p:sp>
        <p:nvSpPr>
          <p:cNvPr id="28062" name="Rectangle 838"/>
          <p:cNvSpPr>
            <a:spLocks noChangeArrowheads="1"/>
          </p:cNvSpPr>
          <p:nvPr/>
        </p:nvSpPr>
        <p:spPr bwMode="auto">
          <a:xfrm>
            <a:off x="2503488" y="3905250"/>
            <a:ext cx="12700" cy="63500"/>
          </a:xfrm>
          <a:prstGeom prst="rect">
            <a:avLst/>
          </a:prstGeom>
          <a:solidFill>
            <a:srgbClr val="C1C1C1"/>
          </a:solidFill>
          <a:ln w="9525">
            <a:noFill/>
            <a:miter lim="800000"/>
            <a:headEnd/>
            <a:tailEnd/>
          </a:ln>
        </p:spPr>
        <p:txBody>
          <a:bodyPr/>
          <a:lstStyle/>
          <a:p>
            <a:endParaRPr lang="en-US"/>
          </a:p>
        </p:txBody>
      </p:sp>
      <p:sp>
        <p:nvSpPr>
          <p:cNvPr id="28063" name="Rectangle 839"/>
          <p:cNvSpPr>
            <a:spLocks noChangeArrowheads="1"/>
          </p:cNvSpPr>
          <p:nvPr/>
        </p:nvSpPr>
        <p:spPr bwMode="auto">
          <a:xfrm>
            <a:off x="2516188" y="3905250"/>
            <a:ext cx="12700" cy="63500"/>
          </a:xfrm>
          <a:prstGeom prst="rect">
            <a:avLst/>
          </a:prstGeom>
          <a:solidFill>
            <a:srgbClr val="BCBCBC"/>
          </a:solidFill>
          <a:ln w="9525">
            <a:noFill/>
            <a:miter lim="800000"/>
            <a:headEnd/>
            <a:tailEnd/>
          </a:ln>
        </p:spPr>
        <p:txBody>
          <a:bodyPr/>
          <a:lstStyle/>
          <a:p>
            <a:endParaRPr lang="en-US"/>
          </a:p>
        </p:txBody>
      </p:sp>
      <p:sp>
        <p:nvSpPr>
          <p:cNvPr id="28064" name="Rectangle 840"/>
          <p:cNvSpPr>
            <a:spLocks noChangeArrowheads="1"/>
          </p:cNvSpPr>
          <p:nvPr/>
        </p:nvSpPr>
        <p:spPr bwMode="auto">
          <a:xfrm>
            <a:off x="2528888" y="3905250"/>
            <a:ext cx="12700" cy="63500"/>
          </a:xfrm>
          <a:prstGeom prst="rect">
            <a:avLst/>
          </a:prstGeom>
          <a:solidFill>
            <a:srgbClr val="B6B6B6"/>
          </a:solidFill>
          <a:ln w="9525">
            <a:noFill/>
            <a:miter lim="800000"/>
            <a:headEnd/>
            <a:tailEnd/>
          </a:ln>
        </p:spPr>
        <p:txBody>
          <a:bodyPr/>
          <a:lstStyle/>
          <a:p>
            <a:endParaRPr lang="en-US"/>
          </a:p>
        </p:txBody>
      </p:sp>
      <p:sp>
        <p:nvSpPr>
          <p:cNvPr id="28065" name="Rectangle 841"/>
          <p:cNvSpPr>
            <a:spLocks noChangeArrowheads="1"/>
          </p:cNvSpPr>
          <p:nvPr/>
        </p:nvSpPr>
        <p:spPr bwMode="auto">
          <a:xfrm>
            <a:off x="2541588" y="3905250"/>
            <a:ext cx="12700" cy="63500"/>
          </a:xfrm>
          <a:prstGeom prst="rect">
            <a:avLst/>
          </a:prstGeom>
          <a:solidFill>
            <a:srgbClr val="B1B1B1"/>
          </a:solidFill>
          <a:ln w="9525">
            <a:noFill/>
            <a:miter lim="800000"/>
            <a:headEnd/>
            <a:tailEnd/>
          </a:ln>
        </p:spPr>
        <p:txBody>
          <a:bodyPr/>
          <a:lstStyle/>
          <a:p>
            <a:endParaRPr lang="en-US"/>
          </a:p>
        </p:txBody>
      </p:sp>
      <p:sp>
        <p:nvSpPr>
          <p:cNvPr id="28066" name="Rectangle 842"/>
          <p:cNvSpPr>
            <a:spLocks noChangeArrowheads="1"/>
          </p:cNvSpPr>
          <p:nvPr/>
        </p:nvSpPr>
        <p:spPr bwMode="auto">
          <a:xfrm>
            <a:off x="2554288" y="3905250"/>
            <a:ext cx="12700" cy="63500"/>
          </a:xfrm>
          <a:prstGeom prst="rect">
            <a:avLst/>
          </a:prstGeom>
          <a:solidFill>
            <a:srgbClr val="ABABAB"/>
          </a:solidFill>
          <a:ln w="9525">
            <a:noFill/>
            <a:miter lim="800000"/>
            <a:headEnd/>
            <a:tailEnd/>
          </a:ln>
        </p:spPr>
        <p:txBody>
          <a:bodyPr/>
          <a:lstStyle/>
          <a:p>
            <a:endParaRPr lang="en-US"/>
          </a:p>
        </p:txBody>
      </p:sp>
      <p:sp>
        <p:nvSpPr>
          <p:cNvPr id="28067" name="Rectangle 843"/>
          <p:cNvSpPr>
            <a:spLocks noChangeArrowheads="1"/>
          </p:cNvSpPr>
          <p:nvPr/>
        </p:nvSpPr>
        <p:spPr bwMode="auto">
          <a:xfrm>
            <a:off x="2566988" y="3905250"/>
            <a:ext cx="12700" cy="63500"/>
          </a:xfrm>
          <a:prstGeom prst="rect">
            <a:avLst/>
          </a:prstGeom>
          <a:solidFill>
            <a:srgbClr val="A6A6A6"/>
          </a:solidFill>
          <a:ln w="9525">
            <a:noFill/>
            <a:miter lim="800000"/>
            <a:headEnd/>
            <a:tailEnd/>
          </a:ln>
        </p:spPr>
        <p:txBody>
          <a:bodyPr/>
          <a:lstStyle/>
          <a:p>
            <a:endParaRPr lang="en-US"/>
          </a:p>
        </p:txBody>
      </p:sp>
      <p:sp>
        <p:nvSpPr>
          <p:cNvPr id="28068" name="Rectangle 844"/>
          <p:cNvSpPr>
            <a:spLocks noChangeArrowheads="1"/>
          </p:cNvSpPr>
          <p:nvPr/>
        </p:nvSpPr>
        <p:spPr bwMode="auto">
          <a:xfrm>
            <a:off x="2579688" y="3905250"/>
            <a:ext cx="12700" cy="63500"/>
          </a:xfrm>
          <a:prstGeom prst="rect">
            <a:avLst/>
          </a:prstGeom>
          <a:solidFill>
            <a:srgbClr val="A1A1A1"/>
          </a:solidFill>
          <a:ln w="9525">
            <a:noFill/>
            <a:miter lim="800000"/>
            <a:headEnd/>
            <a:tailEnd/>
          </a:ln>
        </p:spPr>
        <p:txBody>
          <a:bodyPr/>
          <a:lstStyle/>
          <a:p>
            <a:endParaRPr lang="en-US"/>
          </a:p>
        </p:txBody>
      </p:sp>
      <p:sp>
        <p:nvSpPr>
          <p:cNvPr id="28069" name="Rectangle 845"/>
          <p:cNvSpPr>
            <a:spLocks noChangeArrowheads="1"/>
          </p:cNvSpPr>
          <p:nvPr/>
        </p:nvSpPr>
        <p:spPr bwMode="auto">
          <a:xfrm>
            <a:off x="2232025" y="3908425"/>
            <a:ext cx="365125" cy="57150"/>
          </a:xfrm>
          <a:prstGeom prst="rect">
            <a:avLst/>
          </a:prstGeom>
          <a:noFill/>
          <a:ln w="1588" cap="rnd">
            <a:solidFill>
              <a:srgbClr val="000000"/>
            </a:solidFill>
            <a:round/>
            <a:headEnd/>
            <a:tailEnd/>
          </a:ln>
        </p:spPr>
        <p:txBody>
          <a:bodyPr/>
          <a:lstStyle/>
          <a:p>
            <a:endParaRPr lang="en-US"/>
          </a:p>
        </p:txBody>
      </p:sp>
      <p:sp>
        <p:nvSpPr>
          <p:cNvPr id="28070" name="Rectangle 846"/>
          <p:cNvSpPr>
            <a:spLocks noChangeArrowheads="1"/>
          </p:cNvSpPr>
          <p:nvPr/>
        </p:nvSpPr>
        <p:spPr bwMode="auto">
          <a:xfrm>
            <a:off x="2241550" y="3919538"/>
            <a:ext cx="79375" cy="34925"/>
          </a:xfrm>
          <a:prstGeom prst="rect">
            <a:avLst/>
          </a:prstGeom>
          <a:solidFill>
            <a:srgbClr val="666666"/>
          </a:solidFill>
          <a:ln w="9525">
            <a:noFill/>
            <a:miter lim="800000"/>
            <a:headEnd/>
            <a:tailEnd/>
          </a:ln>
        </p:spPr>
        <p:txBody>
          <a:bodyPr/>
          <a:lstStyle/>
          <a:p>
            <a:endParaRPr lang="en-US"/>
          </a:p>
        </p:txBody>
      </p:sp>
      <p:sp>
        <p:nvSpPr>
          <p:cNvPr id="28071" name="Rectangle 847"/>
          <p:cNvSpPr>
            <a:spLocks noChangeArrowheads="1"/>
          </p:cNvSpPr>
          <p:nvPr/>
        </p:nvSpPr>
        <p:spPr bwMode="auto">
          <a:xfrm>
            <a:off x="2241550" y="3919538"/>
            <a:ext cx="79375" cy="34925"/>
          </a:xfrm>
          <a:prstGeom prst="rect">
            <a:avLst/>
          </a:prstGeom>
          <a:noFill/>
          <a:ln w="1588" cap="rnd">
            <a:solidFill>
              <a:srgbClr val="000000"/>
            </a:solidFill>
            <a:round/>
            <a:headEnd/>
            <a:tailEnd/>
          </a:ln>
        </p:spPr>
        <p:txBody>
          <a:bodyPr/>
          <a:lstStyle/>
          <a:p>
            <a:endParaRPr lang="en-US"/>
          </a:p>
        </p:txBody>
      </p:sp>
      <p:sp>
        <p:nvSpPr>
          <p:cNvPr id="28072" name="Rectangle 848"/>
          <p:cNvSpPr>
            <a:spLocks noChangeArrowheads="1"/>
          </p:cNvSpPr>
          <p:nvPr/>
        </p:nvSpPr>
        <p:spPr bwMode="auto">
          <a:xfrm>
            <a:off x="2246313" y="3924300"/>
            <a:ext cx="20637" cy="9525"/>
          </a:xfrm>
          <a:prstGeom prst="rect">
            <a:avLst/>
          </a:prstGeom>
          <a:solidFill>
            <a:srgbClr val="FF0000"/>
          </a:solidFill>
          <a:ln w="9525">
            <a:noFill/>
            <a:miter lim="800000"/>
            <a:headEnd/>
            <a:tailEnd/>
          </a:ln>
        </p:spPr>
        <p:txBody>
          <a:bodyPr/>
          <a:lstStyle/>
          <a:p>
            <a:endParaRPr lang="en-US"/>
          </a:p>
        </p:txBody>
      </p:sp>
      <p:sp>
        <p:nvSpPr>
          <p:cNvPr id="28073" name="Rectangle 849"/>
          <p:cNvSpPr>
            <a:spLocks noChangeArrowheads="1"/>
          </p:cNvSpPr>
          <p:nvPr/>
        </p:nvSpPr>
        <p:spPr bwMode="auto">
          <a:xfrm>
            <a:off x="2295525" y="3924300"/>
            <a:ext cx="20638" cy="9525"/>
          </a:xfrm>
          <a:prstGeom prst="rect">
            <a:avLst/>
          </a:prstGeom>
          <a:solidFill>
            <a:srgbClr val="00FF00"/>
          </a:solidFill>
          <a:ln w="9525">
            <a:noFill/>
            <a:miter lim="800000"/>
            <a:headEnd/>
            <a:tailEnd/>
          </a:ln>
        </p:spPr>
        <p:txBody>
          <a:bodyPr/>
          <a:lstStyle/>
          <a:p>
            <a:endParaRPr lang="en-US"/>
          </a:p>
        </p:txBody>
      </p:sp>
      <p:sp>
        <p:nvSpPr>
          <p:cNvPr id="28074" name="Rectangle 850"/>
          <p:cNvSpPr>
            <a:spLocks noChangeArrowheads="1"/>
          </p:cNvSpPr>
          <p:nvPr/>
        </p:nvSpPr>
        <p:spPr bwMode="auto">
          <a:xfrm>
            <a:off x="2246313" y="3940175"/>
            <a:ext cx="20637" cy="9525"/>
          </a:xfrm>
          <a:prstGeom prst="rect">
            <a:avLst/>
          </a:prstGeom>
          <a:solidFill>
            <a:srgbClr val="00FF00"/>
          </a:solidFill>
          <a:ln w="9525">
            <a:noFill/>
            <a:miter lim="800000"/>
            <a:headEnd/>
            <a:tailEnd/>
          </a:ln>
        </p:spPr>
        <p:txBody>
          <a:bodyPr/>
          <a:lstStyle/>
          <a:p>
            <a:endParaRPr lang="en-US"/>
          </a:p>
        </p:txBody>
      </p:sp>
      <p:sp>
        <p:nvSpPr>
          <p:cNvPr id="28075" name="Rectangle 851"/>
          <p:cNvSpPr>
            <a:spLocks noChangeArrowheads="1"/>
          </p:cNvSpPr>
          <p:nvPr/>
        </p:nvSpPr>
        <p:spPr bwMode="auto">
          <a:xfrm>
            <a:off x="2271713" y="3940175"/>
            <a:ext cx="19050" cy="9525"/>
          </a:xfrm>
          <a:prstGeom prst="rect">
            <a:avLst/>
          </a:prstGeom>
          <a:solidFill>
            <a:srgbClr val="FF0000"/>
          </a:solidFill>
          <a:ln w="9525">
            <a:noFill/>
            <a:miter lim="800000"/>
            <a:headEnd/>
            <a:tailEnd/>
          </a:ln>
        </p:spPr>
        <p:txBody>
          <a:bodyPr/>
          <a:lstStyle/>
          <a:p>
            <a:endParaRPr lang="en-US"/>
          </a:p>
        </p:txBody>
      </p:sp>
      <p:sp>
        <p:nvSpPr>
          <p:cNvPr id="28076" name="Rectangle 852"/>
          <p:cNvSpPr>
            <a:spLocks noChangeArrowheads="1"/>
          </p:cNvSpPr>
          <p:nvPr/>
        </p:nvSpPr>
        <p:spPr bwMode="auto">
          <a:xfrm>
            <a:off x="2271713" y="3924300"/>
            <a:ext cx="19050" cy="9525"/>
          </a:xfrm>
          <a:prstGeom prst="rect">
            <a:avLst/>
          </a:prstGeom>
          <a:solidFill>
            <a:srgbClr val="FF0000"/>
          </a:solidFill>
          <a:ln w="9525">
            <a:noFill/>
            <a:miter lim="800000"/>
            <a:headEnd/>
            <a:tailEnd/>
          </a:ln>
        </p:spPr>
        <p:txBody>
          <a:bodyPr/>
          <a:lstStyle/>
          <a:p>
            <a:endParaRPr lang="en-US"/>
          </a:p>
        </p:txBody>
      </p:sp>
      <p:sp>
        <p:nvSpPr>
          <p:cNvPr id="28077" name="Rectangle 853"/>
          <p:cNvSpPr>
            <a:spLocks noChangeArrowheads="1"/>
          </p:cNvSpPr>
          <p:nvPr/>
        </p:nvSpPr>
        <p:spPr bwMode="auto">
          <a:xfrm>
            <a:off x="2295525" y="3940175"/>
            <a:ext cx="20638" cy="9525"/>
          </a:xfrm>
          <a:prstGeom prst="rect">
            <a:avLst/>
          </a:prstGeom>
          <a:solidFill>
            <a:srgbClr val="00FF00"/>
          </a:solidFill>
          <a:ln w="9525">
            <a:noFill/>
            <a:miter lim="800000"/>
            <a:headEnd/>
            <a:tailEnd/>
          </a:ln>
        </p:spPr>
        <p:txBody>
          <a:bodyPr/>
          <a:lstStyle/>
          <a:p>
            <a:endParaRPr lang="en-US"/>
          </a:p>
        </p:txBody>
      </p:sp>
      <p:sp>
        <p:nvSpPr>
          <p:cNvPr id="28078" name="Freeform 854"/>
          <p:cNvSpPr>
            <a:spLocks noEditPoints="1"/>
          </p:cNvSpPr>
          <p:nvPr/>
        </p:nvSpPr>
        <p:spPr bwMode="auto">
          <a:xfrm>
            <a:off x="2232025" y="4051300"/>
            <a:ext cx="365125" cy="411163"/>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28079" name="Picture 855"/>
          <p:cNvPicPr>
            <a:picLocks noChangeAspect="1" noChangeArrowheads="1"/>
          </p:cNvPicPr>
          <p:nvPr/>
        </p:nvPicPr>
        <p:blipFill>
          <a:blip r:embed="rId130" cstate="print"/>
          <a:srcRect/>
          <a:stretch>
            <a:fillRect/>
          </a:stretch>
        </p:blipFill>
        <p:spPr bwMode="auto">
          <a:xfrm>
            <a:off x="2516188" y="4260850"/>
            <a:ext cx="63500" cy="101600"/>
          </a:xfrm>
          <a:prstGeom prst="rect">
            <a:avLst/>
          </a:prstGeom>
          <a:noFill/>
          <a:ln w="9525">
            <a:noFill/>
            <a:miter lim="800000"/>
            <a:headEnd/>
            <a:tailEnd/>
          </a:ln>
        </p:spPr>
      </p:pic>
      <p:pic>
        <p:nvPicPr>
          <p:cNvPr id="28080" name="Picture 856"/>
          <p:cNvPicPr>
            <a:picLocks noChangeAspect="1" noChangeArrowheads="1"/>
          </p:cNvPicPr>
          <p:nvPr/>
        </p:nvPicPr>
        <p:blipFill>
          <a:blip r:embed="rId131" cstate="print"/>
          <a:srcRect/>
          <a:stretch>
            <a:fillRect/>
          </a:stretch>
        </p:blipFill>
        <p:spPr bwMode="auto">
          <a:xfrm>
            <a:off x="2516188" y="4260850"/>
            <a:ext cx="63500" cy="101600"/>
          </a:xfrm>
          <a:prstGeom prst="rect">
            <a:avLst/>
          </a:prstGeom>
          <a:noFill/>
          <a:ln w="9525">
            <a:noFill/>
            <a:miter lim="800000"/>
            <a:headEnd/>
            <a:tailEnd/>
          </a:ln>
        </p:spPr>
      </p:pic>
      <p:sp>
        <p:nvSpPr>
          <p:cNvPr id="28081" name="Rectangle 857"/>
          <p:cNvSpPr>
            <a:spLocks noChangeArrowheads="1"/>
          </p:cNvSpPr>
          <p:nvPr/>
        </p:nvSpPr>
        <p:spPr bwMode="auto">
          <a:xfrm>
            <a:off x="2557463" y="3965575"/>
            <a:ext cx="9525" cy="527050"/>
          </a:xfrm>
          <a:prstGeom prst="rect">
            <a:avLst/>
          </a:prstGeom>
          <a:solidFill>
            <a:srgbClr val="666666"/>
          </a:solidFill>
          <a:ln w="9525">
            <a:noFill/>
            <a:miter lim="800000"/>
            <a:headEnd/>
            <a:tailEnd/>
          </a:ln>
        </p:spPr>
        <p:txBody>
          <a:bodyPr/>
          <a:lstStyle/>
          <a:p>
            <a:endParaRPr lang="en-US"/>
          </a:p>
        </p:txBody>
      </p:sp>
      <p:sp>
        <p:nvSpPr>
          <p:cNvPr id="28082" name="Rectangle 858"/>
          <p:cNvSpPr>
            <a:spLocks noChangeArrowheads="1"/>
          </p:cNvSpPr>
          <p:nvPr/>
        </p:nvSpPr>
        <p:spPr bwMode="auto">
          <a:xfrm>
            <a:off x="2552700" y="3965575"/>
            <a:ext cx="9525" cy="527050"/>
          </a:xfrm>
          <a:prstGeom prst="rect">
            <a:avLst/>
          </a:prstGeom>
          <a:solidFill>
            <a:srgbClr val="9A9A9A"/>
          </a:solidFill>
          <a:ln w="9525">
            <a:noFill/>
            <a:miter lim="800000"/>
            <a:headEnd/>
            <a:tailEnd/>
          </a:ln>
        </p:spPr>
        <p:txBody>
          <a:bodyPr/>
          <a:lstStyle/>
          <a:p>
            <a:endParaRPr lang="en-US"/>
          </a:p>
        </p:txBody>
      </p:sp>
      <p:pic>
        <p:nvPicPr>
          <p:cNvPr id="28083" name="Picture 859"/>
          <p:cNvPicPr>
            <a:picLocks noChangeAspect="1" noChangeArrowheads="1"/>
          </p:cNvPicPr>
          <p:nvPr/>
        </p:nvPicPr>
        <p:blipFill>
          <a:blip r:embed="rId132" cstate="print"/>
          <a:srcRect/>
          <a:stretch>
            <a:fillRect/>
          </a:stretch>
        </p:blipFill>
        <p:spPr bwMode="auto">
          <a:xfrm>
            <a:off x="2528888" y="4400550"/>
            <a:ext cx="38100" cy="38100"/>
          </a:xfrm>
          <a:prstGeom prst="rect">
            <a:avLst/>
          </a:prstGeom>
          <a:noFill/>
          <a:ln w="9525">
            <a:noFill/>
            <a:miter lim="800000"/>
            <a:headEnd/>
            <a:tailEnd/>
          </a:ln>
        </p:spPr>
      </p:pic>
      <p:pic>
        <p:nvPicPr>
          <p:cNvPr id="28084" name="Picture 860"/>
          <p:cNvPicPr>
            <a:picLocks noChangeAspect="1" noChangeArrowheads="1"/>
          </p:cNvPicPr>
          <p:nvPr/>
        </p:nvPicPr>
        <p:blipFill>
          <a:blip r:embed="rId133" cstate="print"/>
          <a:srcRect/>
          <a:stretch>
            <a:fillRect/>
          </a:stretch>
        </p:blipFill>
        <p:spPr bwMode="auto">
          <a:xfrm>
            <a:off x="2541588" y="4400550"/>
            <a:ext cx="25400" cy="25400"/>
          </a:xfrm>
          <a:prstGeom prst="rect">
            <a:avLst/>
          </a:prstGeom>
          <a:noFill/>
          <a:ln w="9525">
            <a:noFill/>
            <a:miter lim="800000"/>
            <a:headEnd/>
            <a:tailEnd/>
          </a:ln>
        </p:spPr>
      </p:pic>
      <p:pic>
        <p:nvPicPr>
          <p:cNvPr id="28085" name="Picture 861"/>
          <p:cNvPicPr>
            <a:picLocks noChangeAspect="1" noChangeArrowheads="1"/>
          </p:cNvPicPr>
          <p:nvPr/>
        </p:nvPicPr>
        <p:blipFill>
          <a:blip r:embed="rId134" cstate="print"/>
          <a:srcRect/>
          <a:stretch>
            <a:fillRect/>
          </a:stretch>
        </p:blipFill>
        <p:spPr bwMode="auto">
          <a:xfrm>
            <a:off x="2541588" y="4400550"/>
            <a:ext cx="25400" cy="25400"/>
          </a:xfrm>
          <a:prstGeom prst="rect">
            <a:avLst/>
          </a:prstGeom>
          <a:noFill/>
          <a:ln w="9525">
            <a:noFill/>
            <a:miter lim="800000"/>
            <a:headEnd/>
            <a:tailEnd/>
          </a:ln>
        </p:spPr>
      </p:pic>
      <p:sp>
        <p:nvSpPr>
          <p:cNvPr id="28086" name="Freeform 862"/>
          <p:cNvSpPr>
            <a:spLocks/>
          </p:cNvSpPr>
          <p:nvPr/>
        </p:nvSpPr>
        <p:spPr bwMode="auto">
          <a:xfrm>
            <a:off x="2554288" y="4414838"/>
            <a:ext cx="6350" cy="7937"/>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28087" name="Freeform 863"/>
          <p:cNvSpPr>
            <a:spLocks/>
          </p:cNvSpPr>
          <p:nvPr/>
        </p:nvSpPr>
        <p:spPr bwMode="auto">
          <a:xfrm>
            <a:off x="2554288" y="4414838"/>
            <a:ext cx="6350" cy="7937"/>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28088" name="Freeform 864"/>
          <p:cNvSpPr>
            <a:spLocks/>
          </p:cNvSpPr>
          <p:nvPr/>
        </p:nvSpPr>
        <p:spPr bwMode="auto">
          <a:xfrm>
            <a:off x="2197100" y="3781425"/>
            <a:ext cx="514350" cy="731838"/>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28089" name="Freeform 865"/>
          <p:cNvSpPr>
            <a:spLocks/>
          </p:cNvSpPr>
          <p:nvPr/>
        </p:nvSpPr>
        <p:spPr bwMode="auto">
          <a:xfrm>
            <a:off x="2400300" y="30495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28090" name="Freeform 866"/>
          <p:cNvSpPr>
            <a:spLocks/>
          </p:cNvSpPr>
          <p:nvPr/>
        </p:nvSpPr>
        <p:spPr bwMode="auto">
          <a:xfrm>
            <a:off x="2400300" y="30495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28091" name="Freeform 867"/>
          <p:cNvSpPr>
            <a:spLocks noEditPoints="1"/>
          </p:cNvSpPr>
          <p:nvPr/>
        </p:nvSpPr>
        <p:spPr bwMode="auto">
          <a:xfrm>
            <a:off x="2400300" y="3095625"/>
            <a:ext cx="369888" cy="811213"/>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28092" name="Rectangle 868"/>
          <p:cNvSpPr>
            <a:spLocks noChangeArrowheads="1"/>
          </p:cNvSpPr>
          <p:nvPr/>
        </p:nvSpPr>
        <p:spPr bwMode="auto">
          <a:xfrm>
            <a:off x="2316163" y="3430588"/>
            <a:ext cx="77787" cy="573087"/>
          </a:xfrm>
          <a:prstGeom prst="rect">
            <a:avLst/>
          </a:prstGeom>
          <a:solidFill>
            <a:srgbClr val="DC7E5F"/>
          </a:solidFill>
          <a:ln w="9525">
            <a:noFill/>
            <a:miter lim="800000"/>
            <a:headEnd/>
            <a:tailEnd/>
          </a:ln>
        </p:spPr>
        <p:txBody>
          <a:bodyPr/>
          <a:lstStyle/>
          <a:p>
            <a:endParaRPr lang="en-US"/>
          </a:p>
        </p:txBody>
      </p:sp>
      <p:sp>
        <p:nvSpPr>
          <p:cNvPr id="28093" name="Rectangle 869"/>
          <p:cNvSpPr>
            <a:spLocks noChangeArrowheads="1"/>
          </p:cNvSpPr>
          <p:nvPr/>
        </p:nvSpPr>
        <p:spPr bwMode="auto">
          <a:xfrm>
            <a:off x="2316163" y="3430588"/>
            <a:ext cx="77787" cy="573087"/>
          </a:xfrm>
          <a:prstGeom prst="rect">
            <a:avLst/>
          </a:prstGeom>
          <a:noFill/>
          <a:ln w="11113" cap="rnd">
            <a:solidFill>
              <a:srgbClr val="E6E6E6"/>
            </a:solidFill>
            <a:round/>
            <a:headEnd/>
            <a:tailEnd/>
          </a:ln>
        </p:spPr>
        <p:txBody>
          <a:bodyPr/>
          <a:lstStyle/>
          <a:p>
            <a:endParaRPr lang="en-US"/>
          </a:p>
        </p:txBody>
      </p:sp>
      <p:sp>
        <p:nvSpPr>
          <p:cNvPr id="28094" name="Freeform 870"/>
          <p:cNvSpPr>
            <a:spLocks/>
          </p:cNvSpPr>
          <p:nvPr/>
        </p:nvSpPr>
        <p:spPr bwMode="auto">
          <a:xfrm>
            <a:off x="2433638" y="30099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28095" name="Freeform 871"/>
          <p:cNvSpPr>
            <a:spLocks/>
          </p:cNvSpPr>
          <p:nvPr/>
        </p:nvSpPr>
        <p:spPr bwMode="auto">
          <a:xfrm>
            <a:off x="2433638" y="30099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28096" name="Rectangle 872"/>
          <p:cNvSpPr>
            <a:spLocks noChangeArrowheads="1"/>
          </p:cNvSpPr>
          <p:nvPr/>
        </p:nvSpPr>
        <p:spPr bwMode="auto">
          <a:xfrm>
            <a:off x="2276475" y="3395663"/>
            <a:ext cx="157163" cy="39687"/>
          </a:xfrm>
          <a:prstGeom prst="rect">
            <a:avLst/>
          </a:prstGeom>
          <a:solidFill>
            <a:srgbClr val="C0C0C0"/>
          </a:solidFill>
          <a:ln w="9525">
            <a:noFill/>
            <a:miter lim="800000"/>
            <a:headEnd/>
            <a:tailEnd/>
          </a:ln>
        </p:spPr>
        <p:txBody>
          <a:bodyPr/>
          <a:lstStyle/>
          <a:p>
            <a:endParaRPr lang="en-US"/>
          </a:p>
        </p:txBody>
      </p:sp>
      <p:sp>
        <p:nvSpPr>
          <p:cNvPr id="28097" name="Rectangle 873"/>
          <p:cNvSpPr>
            <a:spLocks noChangeArrowheads="1"/>
          </p:cNvSpPr>
          <p:nvPr/>
        </p:nvSpPr>
        <p:spPr bwMode="auto">
          <a:xfrm>
            <a:off x="2276475" y="3395663"/>
            <a:ext cx="157163" cy="39687"/>
          </a:xfrm>
          <a:prstGeom prst="rect">
            <a:avLst/>
          </a:prstGeom>
          <a:noFill/>
          <a:ln w="3175" cap="rnd">
            <a:solidFill>
              <a:srgbClr val="000000"/>
            </a:solidFill>
            <a:round/>
            <a:headEnd/>
            <a:tailEnd/>
          </a:ln>
        </p:spPr>
        <p:txBody>
          <a:bodyPr/>
          <a:lstStyle/>
          <a:p>
            <a:endParaRPr lang="en-US"/>
          </a:p>
        </p:txBody>
      </p:sp>
      <p:sp>
        <p:nvSpPr>
          <p:cNvPr id="28098" name="Freeform 874"/>
          <p:cNvSpPr>
            <a:spLocks/>
          </p:cNvSpPr>
          <p:nvPr/>
        </p:nvSpPr>
        <p:spPr bwMode="auto">
          <a:xfrm>
            <a:off x="2276475" y="30099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28099" name="Freeform 875"/>
          <p:cNvSpPr>
            <a:spLocks/>
          </p:cNvSpPr>
          <p:nvPr/>
        </p:nvSpPr>
        <p:spPr bwMode="auto">
          <a:xfrm>
            <a:off x="2276475" y="30099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28100" name="Freeform 876"/>
          <p:cNvSpPr>
            <a:spLocks noEditPoints="1"/>
          </p:cNvSpPr>
          <p:nvPr/>
        </p:nvSpPr>
        <p:spPr bwMode="auto">
          <a:xfrm>
            <a:off x="2316163" y="3525838"/>
            <a:ext cx="73025" cy="382587"/>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28101" name="Freeform 877"/>
          <p:cNvSpPr>
            <a:spLocks/>
          </p:cNvSpPr>
          <p:nvPr/>
        </p:nvSpPr>
        <p:spPr bwMode="auto">
          <a:xfrm>
            <a:off x="2276475" y="3009900"/>
            <a:ext cx="533400" cy="995363"/>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28102" name="Rectangle 878"/>
          <p:cNvSpPr>
            <a:spLocks noChangeArrowheads="1"/>
          </p:cNvSpPr>
          <p:nvPr/>
        </p:nvSpPr>
        <p:spPr bwMode="auto">
          <a:xfrm>
            <a:off x="2185988" y="4032250"/>
            <a:ext cx="393700" cy="136525"/>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28103" name="Picture 879"/>
          <p:cNvPicPr>
            <a:picLocks noChangeAspect="1" noChangeArrowheads="1"/>
          </p:cNvPicPr>
          <p:nvPr/>
        </p:nvPicPr>
        <p:blipFill>
          <a:blip r:embed="rId135" cstate="print"/>
          <a:srcRect/>
          <a:stretch>
            <a:fillRect/>
          </a:stretch>
        </p:blipFill>
        <p:spPr bwMode="auto">
          <a:xfrm>
            <a:off x="2049463" y="4391025"/>
            <a:ext cx="768350" cy="436563"/>
          </a:xfrm>
          <a:prstGeom prst="rect">
            <a:avLst/>
          </a:prstGeom>
          <a:noFill/>
          <a:ln w="9525">
            <a:noFill/>
            <a:miter lim="800000"/>
            <a:headEnd/>
            <a:tailEnd/>
          </a:ln>
        </p:spPr>
      </p:pic>
      <p:grpSp>
        <p:nvGrpSpPr>
          <p:cNvPr id="8" name="Group 880"/>
          <p:cNvGrpSpPr>
            <a:grpSpLocks/>
          </p:cNvGrpSpPr>
          <p:nvPr/>
        </p:nvGrpSpPr>
        <p:grpSpPr bwMode="auto">
          <a:xfrm>
            <a:off x="2320925" y="4149725"/>
            <a:ext cx="315913" cy="731838"/>
            <a:chOff x="2182" y="1582"/>
            <a:chExt cx="199" cy="461"/>
          </a:xfrm>
        </p:grpSpPr>
        <p:sp>
          <p:nvSpPr>
            <p:cNvPr id="28106" name="Freeform 881"/>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28107" name="Freeform 882"/>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8108" name="Freeform 883"/>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8109" name="Freeform 884"/>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8110" name="Rectangle 885"/>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28111" name="Rectangle 886"/>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28112" name="Picture 887"/>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28113" name="Picture 888"/>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28114" name="Rectangle 889"/>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28115" name="Freeform 890"/>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8116" name="Rectangle 891"/>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28117" name="Rectangle 892"/>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28118" name="Rectangle 893"/>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28119" name="Rectangle 894"/>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28120" name="Rectangle 895"/>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28121" name="Rectangle 896"/>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28122" name="Rectangle 897"/>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28123" name="Picture 898"/>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28124" name="Picture 899"/>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28125" name="Picture 900"/>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28126" name="Picture 901"/>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28127" name="Picture 902"/>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28128" name="Rectangle 903"/>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28129" name="Picture 904"/>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28130" name="Rectangle 905"/>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28131" name="Picture 906"/>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28132" name="Picture 907"/>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28133" name="Freeform 908"/>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8134" name="Rectangle 909"/>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28135" name="Rectangle 910"/>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28136" name="Picture 911"/>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28137" name="Picture 912"/>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28138" name="Freeform 913"/>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28139" name="Picture 914"/>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28140" name="Picture 915"/>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28141" name="Freeform 916"/>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8142" name="Freeform 917"/>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8143" name="Rectangle 918"/>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28144" name="Rectangle 919"/>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28145" name="Rectangle 920"/>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28146" name="Rectangle 921"/>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28147" name="Rectangle 922"/>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28148" name="Rectangle 923"/>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28149" name="Rectangle 924"/>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28150" name="Rectangle 925"/>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28151" name="Rectangle 926"/>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28152" name="Rectangle 927"/>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28153" name="Freeform 928"/>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28105" name="Rectangle 930"/>
          <p:cNvSpPr>
            <a:spLocks noChangeArrowheads="1"/>
          </p:cNvSpPr>
          <p:nvPr/>
        </p:nvSpPr>
        <p:spPr bwMode="auto">
          <a:xfrm>
            <a:off x="4611797" y="2265363"/>
            <a:ext cx="798295" cy="307777"/>
          </a:xfrm>
          <a:prstGeom prst="rect">
            <a:avLst/>
          </a:prstGeom>
          <a:noFill/>
          <a:ln w="9525">
            <a:noFill/>
            <a:miter lim="800000"/>
            <a:headEnd/>
            <a:tailEnd/>
          </a:ln>
        </p:spPr>
        <p:txBody>
          <a:bodyPr wrap="none" lIns="0" tIns="0" rIns="0" bIns="0">
            <a:spAutoFit/>
          </a:bodyPr>
          <a:lstStyle/>
          <a:p>
            <a:r>
              <a:rPr lang="en-US" sz="2000" b="0" dirty="0" smtClean="0">
                <a:solidFill>
                  <a:srgbClr val="CC0066"/>
                </a:solidFill>
                <a:latin typeface="Arial" charset="0"/>
              </a:rPr>
              <a:t>(</a:t>
            </a:r>
            <a:r>
              <a:rPr lang="en-US" sz="2000" b="0" dirty="0" smtClean="0">
                <a:solidFill>
                  <a:srgbClr val="CC0066"/>
                </a:solidFill>
                <a:latin typeface="Arial" charset="0"/>
              </a:rPr>
              <a:t>FC13)</a:t>
            </a:r>
            <a:endParaRPr lang="en-US" dirty="0">
              <a:solidFill>
                <a:srgbClr val="CC0066"/>
              </a:solidFill>
            </a:endParaRPr>
          </a:p>
        </p:txBody>
      </p:sp>
      <p:sp>
        <p:nvSpPr>
          <p:cNvPr id="768" name="TextBox 767"/>
          <p:cNvSpPr txBox="1"/>
          <p:nvPr/>
        </p:nvSpPr>
        <p:spPr>
          <a:xfrm>
            <a:off x="1549400" y="4051300"/>
            <a:ext cx="863600" cy="338554"/>
          </a:xfrm>
          <a:prstGeom prst="rect">
            <a:avLst/>
          </a:prstGeom>
          <a:noFill/>
        </p:spPr>
        <p:txBody>
          <a:bodyPr wrap="square" rtlCol="0">
            <a:spAutoFit/>
          </a:bodyPr>
          <a:lstStyle/>
          <a:p>
            <a:r>
              <a:rPr lang="en-US" sz="1600" dirty="0" smtClean="0">
                <a:solidFill>
                  <a:srgbClr val="FF0000"/>
                </a:solidFill>
              </a:rPr>
              <a:t>eth0</a:t>
            </a:r>
            <a:endParaRPr lang="en-US" sz="1600" dirty="0">
              <a:solidFill>
                <a:srgbClr val="FF0000"/>
              </a:solidFill>
            </a:endParaRPr>
          </a:p>
        </p:txBody>
      </p:sp>
      <p:sp>
        <p:nvSpPr>
          <p:cNvPr id="769" name="TextBox 768"/>
          <p:cNvSpPr txBox="1"/>
          <p:nvPr/>
        </p:nvSpPr>
        <p:spPr>
          <a:xfrm>
            <a:off x="2489200" y="4076700"/>
            <a:ext cx="863600" cy="338554"/>
          </a:xfrm>
          <a:prstGeom prst="rect">
            <a:avLst/>
          </a:prstGeom>
          <a:noFill/>
        </p:spPr>
        <p:txBody>
          <a:bodyPr wrap="square" rtlCol="0">
            <a:spAutoFit/>
          </a:bodyPr>
          <a:lstStyle/>
          <a:p>
            <a:r>
              <a:rPr lang="en-US" sz="1600" dirty="0" smtClean="0">
                <a:solidFill>
                  <a:srgbClr val="FF0000"/>
                </a:solidFill>
              </a:rPr>
              <a:t>eth1</a:t>
            </a:r>
            <a:endParaRPr lang="en-US" sz="1600" dirty="0">
              <a:solidFill>
                <a:srgbClr val="FF0000"/>
              </a:solidFill>
            </a:endParaRPr>
          </a:p>
        </p:txBody>
      </p:sp>
      <p:sp>
        <p:nvSpPr>
          <p:cNvPr id="687" name="TextBox 686"/>
          <p:cNvSpPr txBox="1"/>
          <p:nvPr/>
        </p:nvSpPr>
        <p:spPr>
          <a:xfrm>
            <a:off x="5105400" y="4089400"/>
            <a:ext cx="863600" cy="338554"/>
          </a:xfrm>
          <a:prstGeom prst="rect">
            <a:avLst/>
          </a:prstGeom>
          <a:noFill/>
        </p:spPr>
        <p:txBody>
          <a:bodyPr wrap="square" rtlCol="0">
            <a:spAutoFit/>
          </a:bodyPr>
          <a:lstStyle/>
          <a:p>
            <a:r>
              <a:rPr lang="en-US" sz="1600" dirty="0" smtClean="0">
                <a:solidFill>
                  <a:srgbClr val="FF0000"/>
                </a:solidFill>
              </a:rPr>
              <a:t>eth0</a:t>
            </a:r>
            <a:endParaRPr lang="en-US" sz="1600" dirty="0">
              <a:solidFill>
                <a:srgbClr val="FF0000"/>
              </a:solidFill>
            </a:endParaRPr>
          </a:p>
        </p:txBody>
      </p:sp>
      <p:sp>
        <p:nvSpPr>
          <p:cNvPr id="688" name="TextBox 687"/>
          <p:cNvSpPr txBox="1"/>
          <p:nvPr/>
        </p:nvSpPr>
        <p:spPr>
          <a:xfrm>
            <a:off x="5994400" y="4076700"/>
            <a:ext cx="863600" cy="338554"/>
          </a:xfrm>
          <a:prstGeom prst="rect">
            <a:avLst/>
          </a:prstGeom>
          <a:noFill/>
        </p:spPr>
        <p:txBody>
          <a:bodyPr wrap="square" rtlCol="0">
            <a:spAutoFit/>
          </a:bodyPr>
          <a:lstStyle/>
          <a:p>
            <a:r>
              <a:rPr lang="en-US" sz="1600" dirty="0" smtClean="0">
                <a:solidFill>
                  <a:srgbClr val="FF0000"/>
                </a:solidFill>
              </a:rPr>
              <a:t>eth1</a:t>
            </a:r>
            <a:endParaRPr lang="en-US" sz="1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a:xfrm>
            <a:off x="3327400" y="584200"/>
            <a:ext cx="5321300" cy="1143000"/>
          </a:xfrm>
        </p:spPr>
        <p:txBody>
          <a:bodyPr/>
          <a:lstStyle/>
          <a:p>
            <a:pPr>
              <a:defRPr/>
            </a:pPr>
            <a:r>
              <a:rPr lang="en-US" sz="3200" smtClean="0"/>
              <a:t>Incoming Packet Journey through Linux Firewall</a:t>
            </a:r>
          </a:p>
        </p:txBody>
      </p:sp>
      <p:sp>
        <p:nvSpPr>
          <p:cNvPr id="15363" name="Rectangle 4"/>
          <p:cNvSpPr>
            <a:spLocks noChangeArrowheads="1"/>
          </p:cNvSpPr>
          <p:nvPr/>
        </p:nvSpPr>
        <p:spPr bwMode="auto">
          <a:xfrm>
            <a:off x="1524000" y="1090613"/>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5364" name="Text Box 5"/>
          <p:cNvSpPr txBox="1">
            <a:spLocks noChangeArrowheads="1"/>
          </p:cNvSpPr>
          <p:nvPr/>
        </p:nvSpPr>
        <p:spPr bwMode="auto">
          <a:xfrm>
            <a:off x="673100" y="558800"/>
            <a:ext cx="2444750" cy="366713"/>
          </a:xfrm>
          <a:prstGeom prst="rect">
            <a:avLst/>
          </a:prstGeom>
          <a:noFill/>
          <a:ln w="9525">
            <a:noFill/>
            <a:miter lim="800000"/>
            <a:headEnd/>
            <a:tailEnd/>
          </a:ln>
        </p:spPr>
        <p:txBody>
          <a:bodyPr wrap="none">
            <a:spAutoFit/>
          </a:bodyPr>
          <a:lstStyle/>
          <a:p>
            <a:r>
              <a:rPr lang="en-US" sz="1800">
                <a:solidFill>
                  <a:schemeClr val="accent1"/>
                </a:solidFill>
              </a:rPr>
              <a:t>NIC to Internet (eth0)</a:t>
            </a:r>
          </a:p>
        </p:txBody>
      </p:sp>
      <p:sp>
        <p:nvSpPr>
          <p:cNvPr id="15365" name="Rectangle 6"/>
          <p:cNvSpPr>
            <a:spLocks noChangeArrowheads="1"/>
          </p:cNvSpPr>
          <p:nvPr/>
        </p:nvSpPr>
        <p:spPr bwMode="auto">
          <a:xfrm>
            <a:off x="533400" y="1738313"/>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nat Table</a:t>
            </a:r>
            <a:br>
              <a:rPr lang="en-US" sz="1800">
                <a:solidFill>
                  <a:schemeClr val="bg1"/>
                </a:solidFill>
                <a:latin typeface="Arial" charset="0"/>
              </a:rPr>
            </a:br>
            <a:r>
              <a:rPr lang="en-US" sz="1800">
                <a:solidFill>
                  <a:schemeClr val="bg1"/>
                </a:solidFill>
                <a:latin typeface="Arial" charset="0"/>
              </a:rPr>
              <a:t>PREROUTING Chain</a:t>
            </a:r>
          </a:p>
        </p:txBody>
      </p:sp>
      <p:sp>
        <p:nvSpPr>
          <p:cNvPr id="15366" name="Oval 8"/>
          <p:cNvSpPr>
            <a:spLocks noChangeArrowheads="1"/>
          </p:cNvSpPr>
          <p:nvPr/>
        </p:nvSpPr>
        <p:spPr bwMode="auto">
          <a:xfrm>
            <a:off x="762000" y="2514600"/>
            <a:ext cx="2057400" cy="609600"/>
          </a:xfrm>
          <a:prstGeom prst="ellipse">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en-US" sz="1800">
                <a:solidFill>
                  <a:schemeClr val="bg1"/>
                </a:solidFill>
              </a:rPr>
              <a:t>Routing</a:t>
            </a:r>
            <a:br>
              <a:rPr lang="en-US" sz="1800">
                <a:solidFill>
                  <a:schemeClr val="bg1"/>
                </a:solidFill>
              </a:rPr>
            </a:br>
            <a:r>
              <a:rPr lang="en-US" sz="1800">
                <a:solidFill>
                  <a:schemeClr val="bg1"/>
                </a:solidFill>
              </a:rPr>
              <a:t>Decision</a:t>
            </a:r>
          </a:p>
        </p:txBody>
      </p:sp>
      <p:sp>
        <p:nvSpPr>
          <p:cNvPr id="15367" name="Line 9"/>
          <p:cNvSpPr>
            <a:spLocks noChangeShapeType="1"/>
          </p:cNvSpPr>
          <p:nvPr/>
        </p:nvSpPr>
        <p:spPr bwMode="auto">
          <a:xfrm>
            <a:off x="1676400" y="2286000"/>
            <a:ext cx="0" cy="381000"/>
          </a:xfrm>
          <a:prstGeom prst="line">
            <a:avLst/>
          </a:prstGeom>
          <a:noFill/>
          <a:ln w="76200">
            <a:solidFill>
              <a:srgbClr val="FF0000"/>
            </a:solidFill>
            <a:round/>
            <a:headEnd/>
            <a:tailEnd type="triangle" w="med" len="med"/>
          </a:ln>
        </p:spPr>
        <p:txBody>
          <a:bodyPr/>
          <a:lstStyle/>
          <a:p>
            <a:endParaRPr lang="en-US"/>
          </a:p>
        </p:txBody>
      </p:sp>
      <p:sp>
        <p:nvSpPr>
          <p:cNvPr id="15368" name="Line 10"/>
          <p:cNvSpPr>
            <a:spLocks noChangeShapeType="1"/>
          </p:cNvSpPr>
          <p:nvPr/>
        </p:nvSpPr>
        <p:spPr bwMode="auto">
          <a:xfrm>
            <a:off x="1676400" y="1422400"/>
            <a:ext cx="0" cy="381000"/>
          </a:xfrm>
          <a:prstGeom prst="line">
            <a:avLst/>
          </a:prstGeom>
          <a:noFill/>
          <a:ln w="76200">
            <a:solidFill>
              <a:srgbClr val="FF0000"/>
            </a:solidFill>
            <a:round/>
            <a:headEnd/>
            <a:tailEnd type="triangle" w="med" len="med"/>
          </a:ln>
        </p:spPr>
        <p:txBody>
          <a:bodyPr/>
          <a:lstStyle/>
          <a:p>
            <a:endParaRPr lang="en-US"/>
          </a:p>
        </p:txBody>
      </p:sp>
      <p:sp>
        <p:nvSpPr>
          <p:cNvPr id="15369" name="Rectangle 12"/>
          <p:cNvSpPr>
            <a:spLocks noChangeArrowheads="1"/>
          </p:cNvSpPr>
          <p:nvPr/>
        </p:nvSpPr>
        <p:spPr bwMode="auto">
          <a:xfrm>
            <a:off x="4406900" y="3365500"/>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filter Table</a:t>
            </a:r>
            <a:br>
              <a:rPr lang="en-US" sz="1800">
                <a:solidFill>
                  <a:schemeClr val="bg1"/>
                </a:solidFill>
                <a:latin typeface="Arial" charset="0"/>
              </a:rPr>
            </a:br>
            <a:r>
              <a:rPr lang="en-US" sz="1800">
                <a:solidFill>
                  <a:schemeClr val="bg1"/>
                </a:solidFill>
                <a:latin typeface="Arial" charset="0"/>
              </a:rPr>
              <a:t>FORWARD Chain</a:t>
            </a:r>
          </a:p>
        </p:txBody>
      </p:sp>
      <p:sp>
        <p:nvSpPr>
          <p:cNvPr id="15370" name="Line 13"/>
          <p:cNvSpPr>
            <a:spLocks noChangeShapeType="1"/>
          </p:cNvSpPr>
          <p:nvPr/>
        </p:nvSpPr>
        <p:spPr bwMode="auto">
          <a:xfrm>
            <a:off x="5638800" y="2667000"/>
            <a:ext cx="0" cy="647700"/>
          </a:xfrm>
          <a:prstGeom prst="line">
            <a:avLst/>
          </a:prstGeom>
          <a:noFill/>
          <a:ln w="76200">
            <a:solidFill>
              <a:srgbClr val="FF0000"/>
            </a:solidFill>
            <a:round/>
            <a:headEnd/>
            <a:tailEnd type="triangle" w="med" len="med"/>
          </a:ln>
        </p:spPr>
        <p:txBody>
          <a:bodyPr/>
          <a:lstStyle/>
          <a:p>
            <a:endParaRPr lang="en-US"/>
          </a:p>
        </p:txBody>
      </p:sp>
      <p:sp>
        <p:nvSpPr>
          <p:cNvPr id="15371" name="Line 15"/>
          <p:cNvSpPr>
            <a:spLocks noChangeShapeType="1"/>
          </p:cNvSpPr>
          <p:nvPr/>
        </p:nvSpPr>
        <p:spPr bwMode="auto">
          <a:xfrm>
            <a:off x="2971800" y="2667000"/>
            <a:ext cx="2698750" cy="0"/>
          </a:xfrm>
          <a:prstGeom prst="line">
            <a:avLst/>
          </a:prstGeom>
          <a:noFill/>
          <a:ln w="76200">
            <a:solidFill>
              <a:srgbClr val="FF0000"/>
            </a:solidFill>
            <a:round/>
            <a:headEnd/>
            <a:tailEnd/>
          </a:ln>
        </p:spPr>
        <p:txBody>
          <a:bodyPr/>
          <a:lstStyle/>
          <a:p>
            <a:endParaRPr lang="en-US"/>
          </a:p>
        </p:txBody>
      </p:sp>
      <p:sp>
        <p:nvSpPr>
          <p:cNvPr id="15372" name="Rectangle 17"/>
          <p:cNvSpPr>
            <a:spLocks noChangeArrowheads="1"/>
          </p:cNvSpPr>
          <p:nvPr/>
        </p:nvSpPr>
        <p:spPr bwMode="auto">
          <a:xfrm>
            <a:off x="444500" y="5080000"/>
            <a:ext cx="23749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nat Table</a:t>
            </a:r>
            <a:br>
              <a:rPr lang="en-US" sz="1800">
                <a:solidFill>
                  <a:schemeClr val="bg1"/>
                </a:solidFill>
                <a:latin typeface="Arial" charset="0"/>
              </a:rPr>
            </a:br>
            <a:r>
              <a:rPr lang="en-US" sz="1800">
                <a:solidFill>
                  <a:schemeClr val="bg1"/>
                </a:solidFill>
                <a:latin typeface="Arial" charset="0"/>
              </a:rPr>
              <a:t>POSTROUTING Chain</a:t>
            </a:r>
          </a:p>
        </p:txBody>
      </p:sp>
      <p:sp>
        <p:nvSpPr>
          <p:cNvPr id="15373" name="Line 18"/>
          <p:cNvSpPr>
            <a:spLocks noChangeShapeType="1"/>
          </p:cNvSpPr>
          <p:nvPr/>
        </p:nvSpPr>
        <p:spPr bwMode="auto">
          <a:xfrm>
            <a:off x="1752600" y="4419600"/>
            <a:ext cx="0" cy="609600"/>
          </a:xfrm>
          <a:prstGeom prst="line">
            <a:avLst/>
          </a:prstGeom>
          <a:noFill/>
          <a:ln w="76200">
            <a:solidFill>
              <a:srgbClr val="FF0000"/>
            </a:solidFill>
            <a:round/>
            <a:headEnd/>
            <a:tailEnd type="triangle" w="med" len="med"/>
          </a:ln>
        </p:spPr>
        <p:txBody>
          <a:bodyPr/>
          <a:lstStyle/>
          <a:p>
            <a:endParaRPr lang="en-US"/>
          </a:p>
        </p:txBody>
      </p:sp>
      <p:sp>
        <p:nvSpPr>
          <p:cNvPr id="15374" name="Line 20"/>
          <p:cNvSpPr>
            <a:spLocks noChangeShapeType="1"/>
          </p:cNvSpPr>
          <p:nvPr/>
        </p:nvSpPr>
        <p:spPr bwMode="auto">
          <a:xfrm flipV="1">
            <a:off x="1720850" y="4413250"/>
            <a:ext cx="3956050" cy="6350"/>
          </a:xfrm>
          <a:prstGeom prst="line">
            <a:avLst/>
          </a:prstGeom>
          <a:noFill/>
          <a:ln w="76200">
            <a:solidFill>
              <a:srgbClr val="FF0000"/>
            </a:solidFill>
            <a:round/>
            <a:headEnd/>
            <a:tailEnd/>
          </a:ln>
        </p:spPr>
        <p:txBody>
          <a:bodyPr/>
          <a:lstStyle/>
          <a:p>
            <a:endParaRPr lang="en-US"/>
          </a:p>
        </p:txBody>
      </p:sp>
      <p:sp>
        <p:nvSpPr>
          <p:cNvPr id="15375" name="Line 21"/>
          <p:cNvSpPr>
            <a:spLocks noChangeShapeType="1"/>
          </p:cNvSpPr>
          <p:nvPr/>
        </p:nvSpPr>
        <p:spPr bwMode="auto">
          <a:xfrm>
            <a:off x="5638800" y="3949700"/>
            <a:ext cx="0" cy="469900"/>
          </a:xfrm>
          <a:prstGeom prst="line">
            <a:avLst/>
          </a:prstGeom>
          <a:noFill/>
          <a:ln w="76200">
            <a:solidFill>
              <a:srgbClr val="FF0000"/>
            </a:solidFill>
            <a:round/>
            <a:headEnd/>
            <a:tailEnd/>
          </a:ln>
        </p:spPr>
        <p:txBody>
          <a:bodyPr/>
          <a:lstStyle/>
          <a:p>
            <a:endParaRPr lang="en-US"/>
          </a:p>
        </p:txBody>
      </p:sp>
      <p:sp>
        <p:nvSpPr>
          <p:cNvPr id="15376" name="Rectangle 22"/>
          <p:cNvSpPr>
            <a:spLocks noChangeArrowheads="1"/>
          </p:cNvSpPr>
          <p:nvPr/>
        </p:nvSpPr>
        <p:spPr bwMode="auto">
          <a:xfrm>
            <a:off x="1638300" y="5853113"/>
            <a:ext cx="190500" cy="7493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5377" name="Text Box 23"/>
          <p:cNvSpPr txBox="1">
            <a:spLocks noChangeArrowheads="1"/>
          </p:cNvSpPr>
          <p:nvPr/>
        </p:nvSpPr>
        <p:spPr bwMode="auto">
          <a:xfrm>
            <a:off x="1905000" y="6083300"/>
            <a:ext cx="1758950" cy="366713"/>
          </a:xfrm>
          <a:prstGeom prst="rect">
            <a:avLst/>
          </a:prstGeom>
          <a:noFill/>
          <a:ln w="9525">
            <a:noFill/>
            <a:miter lim="800000"/>
            <a:headEnd/>
            <a:tailEnd/>
          </a:ln>
        </p:spPr>
        <p:txBody>
          <a:bodyPr wrap="none">
            <a:spAutoFit/>
          </a:bodyPr>
          <a:lstStyle/>
          <a:p>
            <a:r>
              <a:rPr lang="en-US" sz="1800">
                <a:solidFill>
                  <a:schemeClr val="accent1"/>
                </a:solidFill>
              </a:rPr>
              <a:t>NIC to Intranet</a:t>
            </a:r>
          </a:p>
        </p:txBody>
      </p:sp>
      <p:sp>
        <p:nvSpPr>
          <p:cNvPr id="15378" name="Line 24"/>
          <p:cNvSpPr>
            <a:spLocks noChangeShapeType="1"/>
          </p:cNvSpPr>
          <p:nvPr/>
        </p:nvSpPr>
        <p:spPr bwMode="auto">
          <a:xfrm flipH="1">
            <a:off x="1752600" y="5626100"/>
            <a:ext cx="38100" cy="990600"/>
          </a:xfrm>
          <a:prstGeom prst="line">
            <a:avLst/>
          </a:prstGeom>
          <a:noFill/>
          <a:ln w="76200">
            <a:solidFill>
              <a:srgbClr val="FF0000"/>
            </a:solidFill>
            <a:round/>
            <a:headEnd/>
            <a:tailEnd type="triangle" w="med" len="med"/>
          </a:ln>
        </p:spPr>
        <p:txBody>
          <a:bodyPr/>
          <a:lstStyle/>
          <a:p>
            <a:endParaRPr lang="en-US"/>
          </a:p>
        </p:txBody>
      </p:sp>
      <p:sp>
        <p:nvSpPr>
          <p:cNvPr id="15379" name="Rectangle 25"/>
          <p:cNvSpPr>
            <a:spLocks noChangeArrowheads="1"/>
          </p:cNvSpPr>
          <p:nvPr/>
        </p:nvSpPr>
        <p:spPr bwMode="auto">
          <a:xfrm>
            <a:off x="3024188" y="1689100"/>
            <a:ext cx="4489450" cy="915988"/>
          </a:xfrm>
          <a:prstGeom prst="rect">
            <a:avLst/>
          </a:prstGeom>
          <a:noFill/>
          <a:ln w="9525">
            <a:noFill/>
            <a:miter lim="800000"/>
            <a:headEnd/>
            <a:tailEnd/>
          </a:ln>
        </p:spPr>
        <p:txBody>
          <a:bodyPr wrap="none" anchor="ctr">
            <a:spAutoFit/>
          </a:bodyPr>
          <a:lstStyle/>
          <a:p>
            <a:pPr algn="l"/>
            <a:r>
              <a:rPr lang="en-US" sz="1800" b="0">
                <a:solidFill>
                  <a:schemeClr val="bg1"/>
                </a:solidFill>
                <a:latin typeface="Arial" charset="0"/>
              </a:rPr>
              <a:t>iptables -t nat -A PREROUTING </a:t>
            </a:r>
            <a:r>
              <a:rPr lang="en-US" sz="1800" b="0">
                <a:solidFill>
                  <a:srgbClr val="66FF33"/>
                </a:solidFill>
                <a:latin typeface="Arial" charset="0"/>
              </a:rPr>
              <a:t>-p TCP </a:t>
            </a:r>
            <a:br>
              <a:rPr lang="en-US" sz="1800" b="0">
                <a:solidFill>
                  <a:srgbClr val="66FF33"/>
                </a:solidFill>
                <a:latin typeface="Arial" charset="0"/>
              </a:rPr>
            </a:br>
            <a:r>
              <a:rPr lang="en-US" sz="1800" b="0">
                <a:solidFill>
                  <a:srgbClr val="66FF33"/>
                </a:solidFill>
                <a:latin typeface="Arial" charset="0"/>
              </a:rPr>
              <a:t>       -i eth0 -d 128.168.60.12 --dport 80</a:t>
            </a:r>
            <a:r>
              <a:rPr lang="en-US" sz="1800" b="0">
                <a:solidFill>
                  <a:schemeClr val="bg1"/>
                </a:solidFill>
                <a:latin typeface="Arial" charset="0"/>
              </a:rPr>
              <a:t> </a:t>
            </a:r>
            <a:br>
              <a:rPr lang="en-US" sz="1800" b="0">
                <a:solidFill>
                  <a:schemeClr val="bg1"/>
                </a:solidFill>
                <a:latin typeface="Arial" charset="0"/>
              </a:rPr>
            </a:br>
            <a:r>
              <a:rPr lang="en-US" sz="1800" b="0">
                <a:solidFill>
                  <a:schemeClr val="bg1"/>
                </a:solidFill>
                <a:latin typeface="Arial" charset="0"/>
              </a:rPr>
              <a:t>       </a:t>
            </a:r>
            <a:r>
              <a:rPr lang="en-US" sz="1800" b="0">
                <a:solidFill>
                  <a:srgbClr val="FFCCCC"/>
                </a:solidFill>
                <a:latin typeface="Arial" charset="0"/>
              </a:rPr>
              <a:t>-j DNAT --to-destination 192.168.10.2</a:t>
            </a:r>
            <a:r>
              <a:rPr lang="en-US" sz="1800">
                <a:solidFill>
                  <a:schemeClr val="accent1"/>
                </a:solidFill>
              </a:rPr>
              <a:t> </a:t>
            </a:r>
          </a:p>
        </p:txBody>
      </p:sp>
      <p:sp>
        <p:nvSpPr>
          <p:cNvPr id="15380" name="Rectangle 26"/>
          <p:cNvSpPr>
            <a:spLocks noChangeArrowheads="1"/>
          </p:cNvSpPr>
          <p:nvPr/>
        </p:nvSpPr>
        <p:spPr bwMode="auto">
          <a:xfrm>
            <a:off x="2955925" y="4465638"/>
            <a:ext cx="6051550" cy="1739900"/>
          </a:xfrm>
          <a:prstGeom prst="rect">
            <a:avLst/>
          </a:prstGeom>
          <a:noFill/>
          <a:ln w="9525">
            <a:noFill/>
            <a:miter lim="800000"/>
            <a:headEnd/>
            <a:tailEnd/>
          </a:ln>
        </p:spPr>
        <p:txBody>
          <a:bodyPr>
            <a:spAutoFit/>
          </a:bodyPr>
          <a:lstStyle/>
          <a:p>
            <a:r>
              <a:rPr lang="en-US" sz="1800" b="0" dirty="0" err="1">
                <a:solidFill>
                  <a:srgbClr val="CC9900"/>
                </a:solidFill>
                <a:latin typeface="Arial" charset="0"/>
              </a:rPr>
              <a:t>iptables</a:t>
            </a:r>
            <a:r>
              <a:rPr lang="en-US" sz="1800" b="0" dirty="0">
                <a:solidFill>
                  <a:srgbClr val="CC9900"/>
                </a:solidFill>
                <a:latin typeface="Arial" charset="0"/>
              </a:rPr>
              <a:t> </a:t>
            </a:r>
            <a:r>
              <a:rPr lang="en-US" sz="1800" b="0" dirty="0" smtClean="0">
                <a:solidFill>
                  <a:srgbClr val="CC9900"/>
                </a:solidFill>
                <a:latin typeface="Arial" charset="0"/>
              </a:rPr>
              <a:t>-</a:t>
            </a:r>
            <a:r>
              <a:rPr lang="en-US" sz="1800" b="0" dirty="0">
                <a:solidFill>
                  <a:srgbClr val="CC9900"/>
                </a:solidFill>
                <a:latin typeface="Arial" charset="0"/>
              </a:rPr>
              <a:t>A FORWARD </a:t>
            </a:r>
            <a:r>
              <a:rPr lang="en-US" sz="1800" b="0" dirty="0">
                <a:solidFill>
                  <a:srgbClr val="66FF33"/>
                </a:solidFill>
                <a:latin typeface="Arial" charset="0"/>
              </a:rPr>
              <a:t>–p ALL</a:t>
            </a:r>
            <a:br>
              <a:rPr lang="en-US" sz="1800" b="0" dirty="0">
                <a:solidFill>
                  <a:srgbClr val="66FF33"/>
                </a:solidFill>
                <a:latin typeface="Arial" charset="0"/>
              </a:rPr>
            </a:br>
            <a:r>
              <a:rPr lang="en-US" sz="1800" b="0" dirty="0">
                <a:solidFill>
                  <a:srgbClr val="66FF33"/>
                </a:solidFill>
                <a:latin typeface="Arial" charset="0"/>
              </a:rPr>
              <a:t>                        -s 128.199.66.1</a:t>
            </a:r>
            <a:r>
              <a:rPr lang="en-US" sz="1800" b="0" dirty="0">
                <a:solidFill>
                  <a:srgbClr val="CC9900"/>
                </a:solidFill>
                <a:latin typeface="Arial" charset="0"/>
              </a:rPr>
              <a:t> </a:t>
            </a:r>
            <a:r>
              <a:rPr lang="en-US" sz="1800" b="0" dirty="0">
                <a:solidFill>
                  <a:srgbClr val="FFCCCC"/>
                </a:solidFill>
                <a:latin typeface="Arial" charset="0"/>
              </a:rPr>
              <a:t>-j REJECT</a:t>
            </a:r>
            <a:r>
              <a:rPr lang="en-US" sz="1800" b="0" dirty="0">
                <a:solidFill>
                  <a:srgbClr val="CC9900"/>
                </a:solidFill>
                <a:latin typeface="Arial" charset="0"/>
              </a:rPr>
              <a:t/>
            </a:r>
            <a:br>
              <a:rPr lang="en-US" sz="1800" b="0" dirty="0">
                <a:solidFill>
                  <a:srgbClr val="CC9900"/>
                </a:solidFill>
                <a:latin typeface="Arial" charset="0"/>
              </a:rPr>
            </a:br>
            <a:r>
              <a:rPr lang="en-US" sz="1800" b="0" dirty="0" err="1">
                <a:solidFill>
                  <a:srgbClr val="CC9900"/>
                </a:solidFill>
                <a:latin typeface="Arial" charset="0"/>
              </a:rPr>
              <a:t>iptables</a:t>
            </a:r>
            <a:r>
              <a:rPr lang="en-US" sz="1800" b="0" dirty="0">
                <a:solidFill>
                  <a:srgbClr val="CC9900"/>
                </a:solidFill>
                <a:latin typeface="Arial" charset="0"/>
              </a:rPr>
              <a:t> -A FORWARD </a:t>
            </a:r>
            <a:r>
              <a:rPr lang="en-US" sz="1800" b="0" dirty="0">
                <a:solidFill>
                  <a:srgbClr val="66FF33"/>
                </a:solidFill>
                <a:latin typeface="Arial" charset="0"/>
              </a:rPr>
              <a:t>-p ALL -s 128.200.0.2</a:t>
            </a:r>
            <a:r>
              <a:rPr lang="en-US" sz="1800" b="0" dirty="0">
                <a:solidFill>
                  <a:srgbClr val="CC9900"/>
                </a:solidFill>
                <a:latin typeface="Arial" charset="0"/>
              </a:rPr>
              <a:t> </a:t>
            </a:r>
            <a:r>
              <a:rPr lang="en-US" sz="1800" b="0" dirty="0">
                <a:solidFill>
                  <a:srgbClr val="FFCCCC"/>
                </a:solidFill>
                <a:latin typeface="Arial" charset="0"/>
              </a:rPr>
              <a:t>-j LOG </a:t>
            </a:r>
            <a:br>
              <a:rPr lang="en-US" sz="1800" b="0" dirty="0">
                <a:solidFill>
                  <a:srgbClr val="FFCCCC"/>
                </a:solidFill>
                <a:latin typeface="Arial" charset="0"/>
              </a:rPr>
            </a:br>
            <a:r>
              <a:rPr lang="en-US" sz="1800" b="0" dirty="0">
                <a:solidFill>
                  <a:srgbClr val="FFCCCC"/>
                </a:solidFill>
                <a:latin typeface="Arial" charset="0"/>
              </a:rPr>
              <a:t>--log-prefix "bad guy:"</a:t>
            </a:r>
            <a:r>
              <a:rPr lang="en-US" sz="1800" b="0" dirty="0">
                <a:solidFill>
                  <a:srgbClr val="CC9900"/>
                </a:solidFill>
                <a:latin typeface="Arial" charset="0"/>
              </a:rPr>
              <a:t/>
            </a:r>
            <a:br>
              <a:rPr lang="en-US" sz="1800" b="0" dirty="0">
                <a:solidFill>
                  <a:srgbClr val="CC9900"/>
                </a:solidFill>
                <a:latin typeface="Arial" charset="0"/>
              </a:rPr>
            </a:br>
            <a:r>
              <a:rPr lang="en-US" sz="1800" b="0" dirty="0" err="1">
                <a:solidFill>
                  <a:srgbClr val="CC9900"/>
                </a:solidFill>
                <a:latin typeface="Arial" charset="0"/>
              </a:rPr>
              <a:t>iptables</a:t>
            </a:r>
            <a:r>
              <a:rPr lang="en-US" sz="1800" b="0" dirty="0">
                <a:solidFill>
                  <a:srgbClr val="CC9900"/>
                </a:solidFill>
                <a:latin typeface="Arial" charset="0"/>
              </a:rPr>
              <a:t> -A FORWARD </a:t>
            </a:r>
            <a:r>
              <a:rPr lang="en-US" sz="1800" b="0" dirty="0">
                <a:solidFill>
                  <a:srgbClr val="66FF33"/>
                </a:solidFill>
                <a:latin typeface="Arial" charset="0"/>
              </a:rPr>
              <a:t>-p ALL -s 128.200.0.2</a:t>
            </a:r>
            <a:r>
              <a:rPr lang="en-US" sz="1800" b="0" dirty="0">
                <a:solidFill>
                  <a:srgbClr val="CC9900"/>
                </a:solidFill>
                <a:latin typeface="Arial" charset="0"/>
              </a:rPr>
              <a:t> </a:t>
            </a:r>
            <a:r>
              <a:rPr lang="en-US" sz="1800" b="0" dirty="0">
                <a:solidFill>
                  <a:srgbClr val="FFCCCC"/>
                </a:solidFill>
                <a:latin typeface="Arial" charset="0"/>
              </a:rPr>
              <a:t>-j DROP</a:t>
            </a:r>
            <a:r>
              <a:rPr lang="en-US" sz="1800" b="0" dirty="0">
                <a:latin typeface="Arial" charset="0"/>
              </a:rPr>
              <a:t/>
            </a:r>
            <a:br>
              <a:rPr lang="en-US" sz="1800" b="0" dirty="0">
                <a:latin typeface="Arial" charset="0"/>
              </a:rPr>
            </a:br>
            <a:endParaRPr lang="en-US" sz="1800" b="0" dirty="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p:txBody>
          <a:bodyPr/>
          <a:lstStyle/>
          <a:p>
            <a:pPr>
              <a:defRPr/>
            </a:pPr>
            <a:r>
              <a:rPr lang="en-US" smtClean="0"/>
              <a:t>DNAT and Iptables command</a:t>
            </a:r>
          </a:p>
        </p:txBody>
      </p:sp>
      <p:sp>
        <p:nvSpPr>
          <p:cNvPr id="869379" name="Rectangle 3"/>
          <p:cNvSpPr>
            <a:spLocks noGrp="1" noChangeArrowheads="1"/>
          </p:cNvSpPr>
          <p:nvPr>
            <p:ph type="body" idx="1"/>
          </p:nvPr>
        </p:nvSpPr>
        <p:spPr/>
        <p:txBody>
          <a:bodyPr/>
          <a:lstStyle/>
          <a:p>
            <a:pPr>
              <a:lnSpc>
                <a:spcPct val="90000"/>
              </a:lnSpc>
              <a:defRPr/>
            </a:pPr>
            <a:r>
              <a:rPr lang="en-US" sz="2000" smtClean="0"/>
              <a:t>DNAT: Destination Network Address Translation. </a:t>
            </a:r>
          </a:p>
          <a:p>
            <a:pPr>
              <a:lnSpc>
                <a:spcPct val="90000"/>
              </a:lnSpc>
              <a:defRPr/>
            </a:pPr>
            <a:r>
              <a:rPr lang="en-US" sz="2000" smtClean="0"/>
              <a:t>Deal with packets from Internet to our Internet exposed servers.</a:t>
            </a:r>
          </a:p>
          <a:p>
            <a:pPr>
              <a:lnSpc>
                <a:spcPct val="90000"/>
              </a:lnSpc>
              <a:defRPr/>
            </a:pPr>
            <a:r>
              <a:rPr lang="en-US" sz="2000" smtClean="0"/>
              <a:t>It translates the destination (external) IP addresses to the corresponding internal IP address of DMZ servers.</a:t>
            </a:r>
          </a:p>
          <a:p>
            <a:pPr>
              <a:lnSpc>
                <a:spcPct val="90000"/>
              </a:lnSpc>
              <a:defRPr/>
            </a:pPr>
            <a:r>
              <a:rPr lang="en-US" sz="2000" smtClean="0"/>
              <a:t>iptables -t nat -A PREROUTING </a:t>
            </a:r>
            <a:r>
              <a:rPr lang="en-US" sz="2000" smtClean="0">
                <a:solidFill>
                  <a:srgbClr val="66FF33"/>
                </a:solidFill>
              </a:rPr>
              <a:t>-p TCP </a:t>
            </a:r>
            <a:br>
              <a:rPr lang="en-US" sz="2000" smtClean="0">
                <a:solidFill>
                  <a:srgbClr val="66FF33"/>
                </a:solidFill>
              </a:rPr>
            </a:br>
            <a:r>
              <a:rPr lang="en-US" sz="2000" smtClean="0">
                <a:solidFill>
                  <a:srgbClr val="66FF33"/>
                </a:solidFill>
              </a:rPr>
              <a:t>       -i eth0 -d 128.168.60.12 --dport 80</a:t>
            </a:r>
            <a:r>
              <a:rPr lang="en-US" sz="2000" smtClean="0"/>
              <a:t> </a:t>
            </a:r>
            <a:br>
              <a:rPr lang="en-US" sz="2000" smtClean="0"/>
            </a:br>
            <a:r>
              <a:rPr lang="en-US" sz="2000" smtClean="0"/>
              <a:t>       </a:t>
            </a:r>
            <a:r>
              <a:rPr lang="en-US" sz="2000" smtClean="0">
                <a:solidFill>
                  <a:srgbClr val="FFCCCC"/>
                </a:solidFill>
              </a:rPr>
              <a:t>-j DNAT --to-destination 192.168.10.2</a:t>
            </a:r>
          </a:p>
          <a:p>
            <a:pPr>
              <a:lnSpc>
                <a:spcPct val="90000"/>
              </a:lnSpc>
              <a:defRPr/>
            </a:pPr>
            <a:r>
              <a:rPr lang="en-US" sz="2000" smtClean="0"/>
              <a:t>-t specify the type of tables</a:t>
            </a:r>
            <a:br>
              <a:rPr lang="en-US" sz="2000" smtClean="0"/>
            </a:br>
            <a:r>
              <a:rPr lang="en-US" sz="2000" smtClean="0"/>
              <a:t>-A Append to a specific chain</a:t>
            </a:r>
            <a:br>
              <a:rPr lang="en-US" sz="2000" smtClean="0"/>
            </a:br>
            <a:r>
              <a:rPr lang="en-US" sz="2000" smtClean="0"/>
              <a:t>-p specify the protocol</a:t>
            </a:r>
            <a:br>
              <a:rPr lang="en-US" sz="2000" smtClean="0"/>
            </a:br>
            <a:r>
              <a:rPr lang="en-US" sz="2000" smtClean="0"/>
              <a:t>-i  specify the incoming interface</a:t>
            </a:r>
            <a:br>
              <a:rPr lang="en-US" sz="2000" smtClean="0"/>
            </a:br>
            <a:r>
              <a:rPr lang="en-US" sz="2000" smtClean="0"/>
              <a:t>-d specify the matched destination IP address in packet</a:t>
            </a:r>
            <a:br>
              <a:rPr lang="en-US" sz="2000" smtClean="0"/>
            </a:br>
            <a:r>
              <a:rPr lang="en-US" sz="2000" smtClean="0"/>
              <a:t>-j  specify the “target” or operation to be performed.</a:t>
            </a:r>
            <a:br>
              <a:rPr lang="en-US" sz="2000" smtClean="0"/>
            </a:br>
            <a:r>
              <a:rPr lang="en-US" sz="2000" smtClean="0"/>
              <a:t>--to-destination substitute the destination IP address. </a:t>
            </a:r>
          </a:p>
          <a:p>
            <a:pPr>
              <a:lnSpc>
                <a:spcPct val="90000"/>
              </a:lnSpc>
              <a:defRPr/>
            </a:pPr>
            <a:endParaRPr lang="en-US"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a:xfrm>
            <a:off x="3327400" y="584200"/>
            <a:ext cx="5321300" cy="1143000"/>
          </a:xfrm>
        </p:spPr>
        <p:txBody>
          <a:bodyPr/>
          <a:lstStyle/>
          <a:p>
            <a:pPr>
              <a:defRPr/>
            </a:pPr>
            <a:r>
              <a:rPr lang="en-US" sz="3200" smtClean="0"/>
              <a:t>Outgoing Packet Journey through Linux Firewall</a:t>
            </a:r>
          </a:p>
        </p:txBody>
      </p:sp>
      <p:sp>
        <p:nvSpPr>
          <p:cNvPr id="17411" name="Rectangle 5"/>
          <p:cNvSpPr>
            <a:spLocks noChangeArrowheads="1"/>
          </p:cNvSpPr>
          <p:nvPr/>
        </p:nvSpPr>
        <p:spPr bwMode="auto">
          <a:xfrm>
            <a:off x="1511300" y="519113"/>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7412" name="Text Box 6"/>
          <p:cNvSpPr txBox="1">
            <a:spLocks noChangeArrowheads="1"/>
          </p:cNvSpPr>
          <p:nvPr/>
        </p:nvSpPr>
        <p:spPr bwMode="auto">
          <a:xfrm>
            <a:off x="1917700" y="355600"/>
            <a:ext cx="1758950" cy="366713"/>
          </a:xfrm>
          <a:prstGeom prst="rect">
            <a:avLst/>
          </a:prstGeom>
          <a:noFill/>
          <a:ln w="9525">
            <a:noFill/>
            <a:miter lim="800000"/>
            <a:headEnd/>
            <a:tailEnd/>
          </a:ln>
        </p:spPr>
        <p:txBody>
          <a:bodyPr wrap="none">
            <a:spAutoFit/>
          </a:bodyPr>
          <a:lstStyle/>
          <a:p>
            <a:r>
              <a:rPr lang="en-US" sz="1800">
                <a:solidFill>
                  <a:schemeClr val="accent1"/>
                </a:solidFill>
              </a:rPr>
              <a:t>NIC to </a:t>
            </a:r>
            <a:r>
              <a:rPr lang="en-US" sz="1800">
                <a:solidFill>
                  <a:srgbClr val="00FFFF"/>
                </a:solidFill>
              </a:rPr>
              <a:t>Intranet</a:t>
            </a:r>
          </a:p>
        </p:txBody>
      </p:sp>
      <p:sp>
        <p:nvSpPr>
          <p:cNvPr id="17413" name="Rectangle 7"/>
          <p:cNvSpPr>
            <a:spLocks noChangeArrowheads="1"/>
          </p:cNvSpPr>
          <p:nvPr/>
        </p:nvSpPr>
        <p:spPr bwMode="auto">
          <a:xfrm>
            <a:off x="533400" y="1116013"/>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nat Table</a:t>
            </a:r>
            <a:br>
              <a:rPr lang="en-US" sz="1800">
                <a:solidFill>
                  <a:schemeClr val="bg1"/>
                </a:solidFill>
                <a:latin typeface="Arial" charset="0"/>
              </a:rPr>
            </a:br>
            <a:r>
              <a:rPr lang="en-US" sz="1800">
                <a:solidFill>
                  <a:schemeClr val="bg1"/>
                </a:solidFill>
                <a:latin typeface="Arial" charset="0"/>
              </a:rPr>
              <a:t>PREROUTING Chain</a:t>
            </a:r>
          </a:p>
        </p:txBody>
      </p:sp>
      <p:sp>
        <p:nvSpPr>
          <p:cNvPr id="17414" name="Oval 9"/>
          <p:cNvSpPr>
            <a:spLocks noChangeArrowheads="1"/>
          </p:cNvSpPr>
          <p:nvPr/>
        </p:nvSpPr>
        <p:spPr bwMode="auto">
          <a:xfrm>
            <a:off x="762000" y="2514600"/>
            <a:ext cx="2057400" cy="609600"/>
          </a:xfrm>
          <a:prstGeom prst="ellipse">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en-US" sz="1800">
                <a:solidFill>
                  <a:schemeClr val="bg1"/>
                </a:solidFill>
              </a:rPr>
              <a:t>Routing</a:t>
            </a:r>
            <a:br>
              <a:rPr lang="en-US" sz="1800">
                <a:solidFill>
                  <a:schemeClr val="bg1"/>
                </a:solidFill>
              </a:rPr>
            </a:br>
            <a:r>
              <a:rPr lang="en-US" sz="1800">
                <a:solidFill>
                  <a:schemeClr val="bg1"/>
                </a:solidFill>
              </a:rPr>
              <a:t>Decision</a:t>
            </a:r>
          </a:p>
        </p:txBody>
      </p:sp>
      <p:sp>
        <p:nvSpPr>
          <p:cNvPr id="17415" name="Line 11"/>
          <p:cNvSpPr>
            <a:spLocks noChangeShapeType="1"/>
          </p:cNvSpPr>
          <p:nvPr/>
        </p:nvSpPr>
        <p:spPr bwMode="auto">
          <a:xfrm>
            <a:off x="1663700" y="1638300"/>
            <a:ext cx="12700" cy="1028700"/>
          </a:xfrm>
          <a:prstGeom prst="line">
            <a:avLst/>
          </a:prstGeom>
          <a:noFill/>
          <a:ln w="76200">
            <a:solidFill>
              <a:srgbClr val="FF0000"/>
            </a:solidFill>
            <a:round/>
            <a:headEnd/>
            <a:tailEnd type="triangle" w="med" len="med"/>
          </a:ln>
        </p:spPr>
        <p:txBody>
          <a:bodyPr/>
          <a:lstStyle/>
          <a:p>
            <a:endParaRPr lang="en-US"/>
          </a:p>
        </p:txBody>
      </p:sp>
      <p:sp>
        <p:nvSpPr>
          <p:cNvPr id="17416" name="Line 12"/>
          <p:cNvSpPr>
            <a:spLocks noChangeShapeType="1"/>
          </p:cNvSpPr>
          <p:nvPr/>
        </p:nvSpPr>
        <p:spPr bwMode="auto">
          <a:xfrm>
            <a:off x="1663700" y="800100"/>
            <a:ext cx="0" cy="381000"/>
          </a:xfrm>
          <a:prstGeom prst="line">
            <a:avLst/>
          </a:prstGeom>
          <a:noFill/>
          <a:ln w="76200">
            <a:solidFill>
              <a:srgbClr val="FF0000"/>
            </a:solidFill>
            <a:round/>
            <a:headEnd/>
            <a:tailEnd type="triangle" w="med" len="med"/>
          </a:ln>
        </p:spPr>
        <p:txBody>
          <a:bodyPr/>
          <a:lstStyle/>
          <a:p>
            <a:endParaRPr lang="en-US"/>
          </a:p>
        </p:txBody>
      </p:sp>
      <p:sp>
        <p:nvSpPr>
          <p:cNvPr id="17417" name="Rectangle 14"/>
          <p:cNvSpPr>
            <a:spLocks noChangeArrowheads="1"/>
          </p:cNvSpPr>
          <p:nvPr/>
        </p:nvSpPr>
        <p:spPr bwMode="auto">
          <a:xfrm>
            <a:off x="3035300" y="3200400"/>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filter Table</a:t>
            </a:r>
            <a:br>
              <a:rPr lang="en-US" sz="1800">
                <a:solidFill>
                  <a:schemeClr val="bg1"/>
                </a:solidFill>
                <a:latin typeface="Arial" charset="0"/>
              </a:rPr>
            </a:br>
            <a:r>
              <a:rPr lang="en-US" sz="1800">
                <a:solidFill>
                  <a:schemeClr val="bg1"/>
                </a:solidFill>
                <a:latin typeface="Arial" charset="0"/>
              </a:rPr>
              <a:t>FORWARD Chain</a:t>
            </a:r>
          </a:p>
        </p:txBody>
      </p:sp>
      <p:sp>
        <p:nvSpPr>
          <p:cNvPr id="17418" name="Line 16"/>
          <p:cNvSpPr>
            <a:spLocks noChangeShapeType="1"/>
          </p:cNvSpPr>
          <p:nvPr/>
        </p:nvSpPr>
        <p:spPr bwMode="auto">
          <a:xfrm>
            <a:off x="4064000" y="2654300"/>
            <a:ext cx="38100" cy="546100"/>
          </a:xfrm>
          <a:prstGeom prst="line">
            <a:avLst/>
          </a:prstGeom>
          <a:noFill/>
          <a:ln w="76200">
            <a:solidFill>
              <a:srgbClr val="FF0000"/>
            </a:solidFill>
            <a:round/>
            <a:headEnd/>
            <a:tailEnd type="triangle" w="med" len="med"/>
          </a:ln>
        </p:spPr>
        <p:txBody>
          <a:bodyPr/>
          <a:lstStyle/>
          <a:p>
            <a:endParaRPr lang="en-US"/>
          </a:p>
        </p:txBody>
      </p:sp>
      <p:sp>
        <p:nvSpPr>
          <p:cNvPr id="17419" name="Line 17"/>
          <p:cNvSpPr>
            <a:spLocks noChangeShapeType="1"/>
          </p:cNvSpPr>
          <p:nvPr/>
        </p:nvSpPr>
        <p:spPr bwMode="auto">
          <a:xfrm>
            <a:off x="2971800" y="2667000"/>
            <a:ext cx="1136650" cy="0"/>
          </a:xfrm>
          <a:prstGeom prst="line">
            <a:avLst/>
          </a:prstGeom>
          <a:noFill/>
          <a:ln w="76200">
            <a:solidFill>
              <a:srgbClr val="FF0000"/>
            </a:solidFill>
            <a:round/>
            <a:headEnd/>
            <a:tailEnd/>
          </a:ln>
        </p:spPr>
        <p:txBody>
          <a:bodyPr/>
          <a:lstStyle/>
          <a:p>
            <a:endParaRPr lang="en-US"/>
          </a:p>
        </p:txBody>
      </p:sp>
      <p:sp>
        <p:nvSpPr>
          <p:cNvPr id="17420" name="Rectangle 19"/>
          <p:cNvSpPr>
            <a:spLocks noChangeArrowheads="1"/>
          </p:cNvSpPr>
          <p:nvPr/>
        </p:nvSpPr>
        <p:spPr bwMode="auto">
          <a:xfrm>
            <a:off x="457200" y="5092700"/>
            <a:ext cx="23749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nat Table</a:t>
            </a:r>
            <a:br>
              <a:rPr lang="en-US" sz="1800">
                <a:solidFill>
                  <a:schemeClr val="bg1"/>
                </a:solidFill>
                <a:latin typeface="Arial" charset="0"/>
              </a:rPr>
            </a:br>
            <a:r>
              <a:rPr lang="en-US" sz="1800">
                <a:solidFill>
                  <a:schemeClr val="bg1"/>
                </a:solidFill>
                <a:latin typeface="Arial" charset="0"/>
              </a:rPr>
              <a:t>POSTROUTING Chain</a:t>
            </a:r>
          </a:p>
        </p:txBody>
      </p:sp>
      <p:sp>
        <p:nvSpPr>
          <p:cNvPr id="17421" name="Line 20"/>
          <p:cNvSpPr>
            <a:spLocks noChangeShapeType="1"/>
          </p:cNvSpPr>
          <p:nvPr/>
        </p:nvSpPr>
        <p:spPr bwMode="auto">
          <a:xfrm>
            <a:off x="1752600" y="4394200"/>
            <a:ext cx="12700" cy="749300"/>
          </a:xfrm>
          <a:prstGeom prst="line">
            <a:avLst/>
          </a:prstGeom>
          <a:noFill/>
          <a:ln w="76200">
            <a:solidFill>
              <a:srgbClr val="FF0000"/>
            </a:solidFill>
            <a:round/>
            <a:headEnd/>
            <a:tailEnd type="triangle" w="med" len="med"/>
          </a:ln>
        </p:spPr>
        <p:txBody>
          <a:bodyPr/>
          <a:lstStyle/>
          <a:p>
            <a:endParaRPr lang="en-US"/>
          </a:p>
        </p:txBody>
      </p:sp>
      <p:sp>
        <p:nvSpPr>
          <p:cNvPr id="17422" name="Line 22"/>
          <p:cNvSpPr>
            <a:spLocks noChangeShapeType="1"/>
          </p:cNvSpPr>
          <p:nvPr/>
        </p:nvSpPr>
        <p:spPr bwMode="auto">
          <a:xfrm flipV="1">
            <a:off x="1720850" y="4400550"/>
            <a:ext cx="2470150" cy="19050"/>
          </a:xfrm>
          <a:prstGeom prst="line">
            <a:avLst/>
          </a:prstGeom>
          <a:noFill/>
          <a:ln w="76200">
            <a:solidFill>
              <a:srgbClr val="FF0000"/>
            </a:solidFill>
            <a:round/>
            <a:headEnd/>
            <a:tailEnd/>
          </a:ln>
        </p:spPr>
        <p:txBody>
          <a:bodyPr/>
          <a:lstStyle/>
          <a:p>
            <a:endParaRPr lang="en-US"/>
          </a:p>
        </p:txBody>
      </p:sp>
      <p:sp>
        <p:nvSpPr>
          <p:cNvPr id="17423" name="Line 23"/>
          <p:cNvSpPr>
            <a:spLocks noChangeShapeType="1"/>
          </p:cNvSpPr>
          <p:nvPr/>
        </p:nvSpPr>
        <p:spPr bwMode="auto">
          <a:xfrm flipH="1">
            <a:off x="4152900" y="3835400"/>
            <a:ext cx="12700" cy="596900"/>
          </a:xfrm>
          <a:prstGeom prst="line">
            <a:avLst/>
          </a:prstGeom>
          <a:noFill/>
          <a:ln w="76200">
            <a:solidFill>
              <a:srgbClr val="FF0000"/>
            </a:solidFill>
            <a:round/>
            <a:headEnd/>
            <a:tailEnd/>
          </a:ln>
        </p:spPr>
        <p:txBody>
          <a:bodyPr/>
          <a:lstStyle/>
          <a:p>
            <a:endParaRPr lang="en-US"/>
          </a:p>
        </p:txBody>
      </p:sp>
      <p:sp>
        <p:nvSpPr>
          <p:cNvPr id="17424" name="Rectangle 24"/>
          <p:cNvSpPr>
            <a:spLocks noChangeArrowheads="1"/>
          </p:cNvSpPr>
          <p:nvPr/>
        </p:nvSpPr>
        <p:spPr bwMode="auto">
          <a:xfrm>
            <a:off x="1600200" y="6221413"/>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7425" name="Text Box 25"/>
          <p:cNvSpPr txBox="1">
            <a:spLocks noChangeArrowheads="1"/>
          </p:cNvSpPr>
          <p:nvPr/>
        </p:nvSpPr>
        <p:spPr bwMode="auto">
          <a:xfrm>
            <a:off x="1943100" y="6083300"/>
            <a:ext cx="2444750" cy="366713"/>
          </a:xfrm>
          <a:prstGeom prst="rect">
            <a:avLst/>
          </a:prstGeom>
          <a:noFill/>
          <a:ln w="9525">
            <a:noFill/>
            <a:miter lim="800000"/>
            <a:headEnd/>
            <a:tailEnd/>
          </a:ln>
        </p:spPr>
        <p:txBody>
          <a:bodyPr wrap="none">
            <a:spAutoFit/>
          </a:bodyPr>
          <a:lstStyle/>
          <a:p>
            <a:r>
              <a:rPr lang="en-US" sz="1800">
                <a:solidFill>
                  <a:schemeClr val="accent1"/>
                </a:solidFill>
              </a:rPr>
              <a:t>NIC to Internet (eth0)</a:t>
            </a:r>
          </a:p>
        </p:txBody>
      </p:sp>
      <p:sp>
        <p:nvSpPr>
          <p:cNvPr id="17426" name="Line 26"/>
          <p:cNvSpPr>
            <a:spLocks noChangeShapeType="1"/>
          </p:cNvSpPr>
          <p:nvPr/>
        </p:nvSpPr>
        <p:spPr bwMode="auto">
          <a:xfrm flipH="1">
            <a:off x="1752600" y="5689600"/>
            <a:ext cx="12700" cy="927100"/>
          </a:xfrm>
          <a:prstGeom prst="line">
            <a:avLst/>
          </a:prstGeom>
          <a:noFill/>
          <a:ln w="76200">
            <a:solidFill>
              <a:srgbClr val="FF0000"/>
            </a:solidFill>
            <a:round/>
            <a:headEnd/>
            <a:tailEnd type="triangle" w="med" len="med"/>
          </a:ln>
        </p:spPr>
        <p:txBody>
          <a:bodyPr/>
          <a:lstStyle/>
          <a:p>
            <a:endParaRPr lang="en-US"/>
          </a:p>
        </p:txBody>
      </p:sp>
      <p:sp>
        <p:nvSpPr>
          <p:cNvPr id="17427" name="Rectangle 28"/>
          <p:cNvSpPr>
            <a:spLocks noChangeArrowheads="1"/>
          </p:cNvSpPr>
          <p:nvPr/>
        </p:nvSpPr>
        <p:spPr bwMode="auto">
          <a:xfrm>
            <a:off x="4429125" y="3703638"/>
            <a:ext cx="4832350" cy="915987"/>
          </a:xfrm>
          <a:prstGeom prst="rect">
            <a:avLst/>
          </a:prstGeom>
          <a:noFill/>
          <a:ln w="9525">
            <a:noFill/>
            <a:miter lim="800000"/>
            <a:headEnd/>
            <a:tailEnd/>
          </a:ln>
        </p:spPr>
        <p:txBody>
          <a:bodyPr>
            <a:spAutoFit/>
          </a:bodyPr>
          <a:lstStyle/>
          <a:p>
            <a:r>
              <a:rPr lang="en-US" sz="1800" b="0" dirty="0" err="1">
                <a:solidFill>
                  <a:srgbClr val="CC9900"/>
                </a:solidFill>
                <a:latin typeface="Arial" charset="0"/>
              </a:rPr>
              <a:t>iptables</a:t>
            </a:r>
            <a:r>
              <a:rPr lang="en-US" sz="1800" b="0" dirty="0">
                <a:solidFill>
                  <a:srgbClr val="CC9900"/>
                </a:solidFill>
                <a:latin typeface="Arial" charset="0"/>
              </a:rPr>
              <a:t> </a:t>
            </a:r>
            <a:r>
              <a:rPr lang="en-US" sz="1800" b="0" dirty="0" smtClean="0">
                <a:solidFill>
                  <a:srgbClr val="CC9900"/>
                </a:solidFill>
                <a:latin typeface="Arial" charset="0"/>
              </a:rPr>
              <a:t>-</a:t>
            </a:r>
            <a:r>
              <a:rPr lang="en-US" sz="1800" b="0" dirty="0">
                <a:solidFill>
                  <a:srgbClr val="CC9900"/>
                </a:solidFill>
                <a:latin typeface="Arial" charset="0"/>
              </a:rPr>
              <a:t>A FORWARD</a:t>
            </a:r>
            <a:br>
              <a:rPr lang="en-US" sz="1800" b="0" dirty="0">
                <a:solidFill>
                  <a:srgbClr val="CC9900"/>
                </a:solidFill>
                <a:latin typeface="Arial" charset="0"/>
              </a:rPr>
            </a:br>
            <a:r>
              <a:rPr lang="en-US" sz="1800" b="0" dirty="0">
                <a:solidFill>
                  <a:srgbClr val="CC9900"/>
                </a:solidFill>
                <a:latin typeface="Arial" charset="0"/>
              </a:rPr>
              <a:t>                        </a:t>
            </a:r>
            <a:r>
              <a:rPr lang="en-US" sz="1800" b="0" dirty="0">
                <a:solidFill>
                  <a:srgbClr val="66FF33"/>
                </a:solidFill>
                <a:latin typeface="Arial" charset="0"/>
              </a:rPr>
              <a:t>-s 192.168.10.10</a:t>
            </a:r>
            <a:r>
              <a:rPr lang="en-US" sz="1800" b="0" dirty="0">
                <a:solidFill>
                  <a:srgbClr val="CC9900"/>
                </a:solidFill>
                <a:latin typeface="Arial" charset="0"/>
              </a:rPr>
              <a:t> </a:t>
            </a:r>
            <a:r>
              <a:rPr lang="en-US" sz="1800" b="0" dirty="0">
                <a:solidFill>
                  <a:srgbClr val="FFCCCC"/>
                </a:solidFill>
                <a:latin typeface="Arial" charset="0"/>
              </a:rPr>
              <a:t>-j REJECT</a:t>
            </a:r>
            <a:r>
              <a:rPr lang="en-US" sz="1800" b="0" dirty="0">
                <a:solidFill>
                  <a:srgbClr val="CC9900"/>
                </a:solidFill>
                <a:latin typeface="Arial" charset="0"/>
              </a:rPr>
              <a:t/>
            </a:r>
            <a:br>
              <a:rPr lang="en-US" sz="1800" b="0" dirty="0">
                <a:solidFill>
                  <a:srgbClr val="CC9900"/>
                </a:solidFill>
                <a:latin typeface="Arial" charset="0"/>
              </a:rPr>
            </a:br>
            <a:r>
              <a:rPr lang="en-US" sz="1800" b="0" dirty="0">
                <a:solidFill>
                  <a:srgbClr val="CC9900"/>
                </a:solidFill>
                <a:latin typeface="Arial" charset="0"/>
              </a:rPr>
              <a:t>Certain system in Intranet not allowed out</a:t>
            </a:r>
            <a:endParaRPr lang="en-US" sz="1800" dirty="0">
              <a:solidFill>
                <a:srgbClr val="CC9900"/>
              </a:solidFill>
              <a:latin typeface="Arial" charset="0"/>
            </a:endParaRPr>
          </a:p>
        </p:txBody>
      </p:sp>
      <p:sp>
        <p:nvSpPr>
          <p:cNvPr id="17428" name="Rectangle 29"/>
          <p:cNvSpPr>
            <a:spLocks noChangeArrowheads="1"/>
          </p:cNvSpPr>
          <p:nvPr/>
        </p:nvSpPr>
        <p:spPr bwMode="auto">
          <a:xfrm>
            <a:off x="2955925" y="5356225"/>
            <a:ext cx="6242050" cy="641350"/>
          </a:xfrm>
          <a:prstGeom prst="rect">
            <a:avLst/>
          </a:prstGeom>
          <a:noFill/>
          <a:ln w="9525">
            <a:noFill/>
            <a:miter lim="800000"/>
            <a:headEnd/>
            <a:tailEnd/>
          </a:ln>
        </p:spPr>
        <p:txBody>
          <a:bodyPr wrap="none" anchor="ctr">
            <a:spAutoFit/>
          </a:bodyPr>
          <a:lstStyle/>
          <a:p>
            <a:pPr algn="l"/>
            <a:r>
              <a:rPr lang="en-US" sz="1800" b="0">
                <a:solidFill>
                  <a:srgbClr val="99FFCC"/>
                </a:solidFill>
                <a:latin typeface="Arial" charset="0"/>
              </a:rPr>
              <a:t>iptables -t nat -A POSTROUTING </a:t>
            </a:r>
            <a:r>
              <a:rPr lang="en-US" sz="1800" b="0">
                <a:solidFill>
                  <a:srgbClr val="66FF33"/>
                </a:solidFill>
                <a:latin typeface="Arial" charset="0"/>
              </a:rPr>
              <a:t>-o eth0</a:t>
            </a:r>
            <a:r>
              <a:rPr lang="en-US" sz="1800" b="0">
                <a:solidFill>
                  <a:srgbClr val="99FFCC"/>
                </a:solidFill>
                <a:latin typeface="Arial" charset="0"/>
              </a:rPr>
              <a:t> </a:t>
            </a:r>
            <a:r>
              <a:rPr lang="en-US" sz="1800" b="0">
                <a:solidFill>
                  <a:srgbClr val="FFCCCC"/>
                </a:solidFill>
                <a:latin typeface="Arial" charset="0"/>
              </a:rPr>
              <a:t>-j MASQUERADE</a:t>
            </a:r>
            <a:r>
              <a:rPr lang="en-US" sz="1800" b="0">
                <a:solidFill>
                  <a:srgbClr val="99FFCC"/>
                </a:solidFill>
                <a:latin typeface="Arial" charset="0"/>
              </a:rPr>
              <a:t/>
            </a:r>
            <a:br>
              <a:rPr lang="en-US" sz="1800" b="0">
                <a:solidFill>
                  <a:srgbClr val="99FFCC"/>
                </a:solidFill>
                <a:latin typeface="Arial" charset="0"/>
              </a:rPr>
            </a:br>
            <a:endParaRPr lang="en-US" sz="1800" b="0">
              <a:solidFill>
                <a:srgbClr val="99FFCC"/>
              </a:solidFill>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p:txBody>
          <a:bodyPr/>
          <a:lstStyle/>
          <a:p>
            <a:pPr>
              <a:defRPr/>
            </a:pPr>
            <a:r>
              <a:rPr lang="en-US" smtClean="0"/>
              <a:t>SNAT vs. MASQUERADE</a:t>
            </a:r>
          </a:p>
        </p:txBody>
      </p:sp>
      <p:sp>
        <p:nvSpPr>
          <p:cNvPr id="868355" name="Rectangle 3"/>
          <p:cNvSpPr>
            <a:spLocks noGrp="1" noChangeArrowheads="1"/>
          </p:cNvSpPr>
          <p:nvPr>
            <p:ph type="body" idx="1"/>
          </p:nvPr>
        </p:nvSpPr>
        <p:spPr/>
        <p:txBody>
          <a:bodyPr/>
          <a:lstStyle/>
          <a:p>
            <a:pPr>
              <a:defRPr/>
            </a:pPr>
            <a:r>
              <a:rPr lang="en-US" smtClean="0"/>
              <a:t>SNAT which translates only the IP addresses, the port number is preserved unchanged. </a:t>
            </a:r>
          </a:p>
          <a:p>
            <a:pPr>
              <a:defRPr/>
            </a:pPr>
            <a:r>
              <a:rPr lang="en-US" smtClean="0"/>
              <a:t>However, it requires that you have the equal number of outgoing IP addresses as IP address in your intranet that are carrying in the source address field of the outgoing packets. </a:t>
            </a:r>
          </a:p>
          <a:p>
            <a:pPr>
              <a:defRPr/>
            </a:pPr>
            <a:r>
              <a:rPr lang="en-US" smtClean="0"/>
              <a:t>Since it does not have to search for the available port or available IP address, SNAT is faster than MASQUERADE. </a:t>
            </a:r>
          </a:p>
          <a:p>
            <a:pPr>
              <a:defRPr/>
            </a:pPr>
            <a:r>
              <a:rPr lang="en-US" smtClean="0"/>
              <a:t>For smaller organization which only have a few static IP addresses, MASQUERADE is the typically method.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ChangeArrowheads="1"/>
          </p:cNvSpPr>
          <p:nvPr>
            <p:ph type="title"/>
          </p:nvPr>
        </p:nvSpPr>
        <p:spPr>
          <a:xfrm>
            <a:off x="431800" y="723900"/>
            <a:ext cx="4686300" cy="1143000"/>
          </a:xfrm>
        </p:spPr>
        <p:txBody>
          <a:bodyPr/>
          <a:lstStyle/>
          <a:p>
            <a:pPr>
              <a:defRPr/>
            </a:pPr>
            <a:r>
              <a:rPr lang="en-US" sz="3200" smtClean="0"/>
              <a:t>Incoming Packet </a:t>
            </a:r>
            <a:br>
              <a:rPr lang="en-US" sz="3200" smtClean="0"/>
            </a:br>
            <a:r>
              <a:rPr lang="en-US" sz="3200" smtClean="0"/>
              <a:t>Journey to </a:t>
            </a:r>
            <a:br>
              <a:rPr lang="en-US" sz="3200" smtClean="0"/>
            </a:br>
            <a:r>
              <a:rPr lang="en-US" sz="3200" smtClean="0"/>
              <a:t>Server in Firewall</a:t>
            </a:r>
          </a:p>
        </p:txBody>
      </p:sp>
      <p:sp>
        <p:nvSpPr>
          <p:cNvPr id="19459" name="Rectangle 12"/>
          <p:cNvSpPr>
            <a:spLocks noChangeArrowheads="1"/>
          </p:cNvSpPr>
          <p:nvPr/>
        </p:nvSpPr>
        <p:spPr bwMode="auto">
          <a:xfrm>
            <a:off x="1460500" y="4254500"/>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filter Table</a:t>
            </a:r>
            <a:br>
              <a:rPr lang="en-US" sz="1800">
                <a:solidFill>
                  <a:schemeClr val="bg1"/>
                </a:solidFill>
                <a:latin typeface="Arial" charset="0"/>
              </a:rPr>
            </a:br>
            <a:r>
              <a:rPr lang="en-US" sz="1800">
                <a:solidFill>
                  <a:schemeClr val="bg1"/>
                </a:solidFill>
                <a:latin typeface="Arial" charset="0"/>
              </a:rPr>
              <a:t>INPUT Chain</a:t>
            </a:r>
          </a:p>
        </p:txBody>
      </p:sp>
      <p:sp>
        <p:nvSpPr>
          <p:cNvPr id="19460" name="Line 14"/>
          <p:cNvSpPr>
            <a:spLocks noChangeShapeType="1"/>
          </p:cNvSpPr>
          <p:nvPr/>
        </p:nvSpPr>
        <p:spPr bwMode="auto">
          <a:xfrm>
            <a:off x="2679700" y="3251200"/>
            <a:ext cx="0" cy="1079500"/>
          </a:xfrm>
          <a:prstGeom prst="line">
            <a:avLst/>
          </a:prstGeom>
          <a:noFill/>
          <a:ln w="76200">
            <a:solidFill>
              <a:srgbClr val="FF0000"/>
            </a:solidFill>
            <a:round/>
            <a:headEnd/>
            <a:tailEnd type="triangle" w="med" len="med"/>
          </a:ln>
        </p:spPr>
        <p:txBody>
          <a:bodyPr/>
          <a:lstStyle/>
          <a:p>
            <a:endParaRPr lang="en-US"/>
          </a:p>
        </p:txBody>
      </p:sp>
      <p:sp>
        <p:nvSpPr>
          <p:cNvPr id="19461" name="Line 15"/>
          <p:cNvSpPr>
            <a:spLocks noChangeShapeType="1"/>
          </p:cNvSpPr>
          <p:nvPr/>
        </p:nvSpPr>
        <p:spPr bwMode="auto">
          <a:xfrm>
            <a:off x="2692400" y="3263900"/>
            <a:ext cx="2698750" cy="0"/>
          </a:xfrm>
          <a:prstGeom prst="line">
            <a:avLst/>
          </a:prstGeom>
          <a:noFill/>
          <a:ln w="76200">
            <a:solidFill>
              <a:srgbClr val="FF0000"/>
            </a:solidFill>
            <a:round/>
            <a:headEnd/>
            <a:tailEnd/>
          </a:ln>
        </p:spPr>
        <p:txBody>
          <a:bodyPr/>
          <a:lstStyle/>
          <a:p>
            <a:endParaRPr lang="en-US"/>
          </a:p>
        </p:txBody>
      </p:sp>
      <p:sp>
        <p:nvSpPr>
          <p:cNvPr id="19462" name="Rectangle 4"/>
          <p:cNvSpPr>
            <a:spLocks noChangeArrowheads="1"/>
          </p:cNvSpPr>
          <p:nvPr/>
        </p:nvSpPr>
        <p:spPr bwMode="auto">
          <a:xfrm>
            <a:off x="6096000" y="938213"/>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3" name="Text Box 5"/>
          <p:cNvSpPr txBox="1">
            <a:spLocks noChangeArrowheads="1"/>
          </p:cNvSpPr>
          <p:nvPr/>
        </p:nvSpPr>
        <p:spPr bwMode="auto">
          <a:xfrm>
            <a:off x="6438900" y="774700"/>
            <a:ext cx="2444750" cy="366713"/>
          </a:xfrm>
          <a:prstGeom prst="rect">
            <a:avLst/>
          </a:prstGeom>
          <a:noFill/>
          <a:ln w="9525">
            <a:noFill/>
            <a:miter lim="800000"/>
            <a:headEnd/>
            <a:tailEnd/>
          </a:ln>
        </p:spPr>
        <p:txBody>
          <a:bodyPr wrap="none">
            <a:spAutoFit/>
          </a:bodyPr>
          <a:lstStyle/>
          <a:p>
            <a:r>
              <a:rPr lang="en-US" sz="1800">
                <a:solidFill>
                  <a:schemeClr val="accent1"/>
                </a:solidFill>
              </a:rPr>
              <a:t>NIC to </a:t>
            </a:r>
            <a:r>
              <a:rPr lang="en-US" sz="1800">
                <a:solidFill>
                  <a:srgbClr val="FFCCCC"/>
                </a:solidFill>
              </a:rPr>
              <a:t>Internet (eth0)</a:t>
            </a:r>
          </a:p>
        </p:txBody>
      </p:sp>
      <p:sp>
        <p:nvSpPr>
          <p:cNvPr id="19464" name="Rectangle 6"/>
          <p:cNvSpPr>
            <a:spLocks noChangeArrowheads="1"/>
          </p:cNvSpPr>
          <p:nvPr/>
        </p:nvSpPr>
        <p:spPr bwMode="auto">
          <a:xfrm>
            <a:off x="5143500" y="1776413"/>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nat Table</a:t>
            </a:r>
            <a:br>
              <a:rPr lang="en-US" sz="1800">
                <a:solidFill>
                  <a:schemeClr val="bg1"/>
                </a:solidFill>
                <a:latin typeface="Arial" charset="0"/>
              </a:rPr>
            </a:br>
            <a:r>
              <a:rPr lang="en-US" sz="1800">
                <a:solidFill>
                  <a:schemeClr val="bg1"/>
                </a:solidFill>
                <a:latin typeface="Arial" charset="0"/>
              </a:rPr>
              <a:t>PREROUTING Chain</a:t>
            </a:r>
          </a:p>
        </p:txBody>
      </p:sp>
      <p:sp>
        <p:nvSpPr>
          <p:cNvPr id="19465" name="Oval 8"/>
          <p:cNvSpPr>
            <a:spLocks noChangeArrowheads="1"/>
          </p:cNvSpPr>
          <p:nvPr/>
        </p:nvSpPr>
        <p:spPr bwMode="auto">
          <a:xfrm>
            <a:off x="5346700" y="2933700"/>
            <a:ext cx="2057400" cy="609600"/>
          </a:xfrm>
          <a:prstGeom prst="ellipse">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en-US" sz="1800">
                <a:solidFill>
                  <a:schemeClr val="bg1"/>
                </a:solidFill>
              </a:rPr>
              <a:t>Routing</a:t>
            </a:r>
            <a:br>
              <a:rPr lang="en-US" sz="1800">
                <a:solidFill>
                  <a:schemeClr val="bg1"/>
                </a:solidFill>
              </a:rPr>
            </a:br>
            <a:r>
              <a:rPr lang="en-US" sz="1800">
                <a:solidFill>
                  <a:schemeClr val="bg1"/>
                </a:solidFill>
              </a:rPr>
              <a:t>Decision</a:t>
            </a:r>
          </a:p>
        </p:txBody>
      </p:sp>
      <p:sp>
        <p:nvSpPr>
          <p:cNvPr id="19466" name="Line 9"/>
          <p:cNvSpPr>
            <a:spLocks noChangeShapeType="1"/>
          </p:cNvSpPr>
          <p:nvPr/>
        </p:nvSpPr>
        <p:spPr bwMode="auto">
          <a:xfrm>
            <a:off x="6261100" y="2374900"/>
            <a:ext cx="0" cy="711200"/>
          </a:xfrm>
          <a:prstGeom prst="line">
            <a:avLst/>
          </a:prstGeom>
          <a:noFill/>
          <a:ln w="76200">
            <a:solidFill>
              <a:srgbClr val="FF0000"/>
            </a:solidFill>
            <a:round/>
            <a:headEnd/>
            <a:tailEnd type="triangle" w="med" len="med"/>
          </a:ln>
        </p:spPr>
        <p:txBody>
          <a:bodyPr/>
          <a:lstStyle/>
          <a:p>
            <a:endParaRPr lang="en-US"/>
          </a:p>
        </p:txBody>
      </p:sp>
      <p:sp>
        <p:nvSpPr>
          <p:cNvPr id="19467" name="Line 10"/>
          <p:cNvSpPr>
            <a:spLocks noChangeShapeType="1"/>
          </p:cNvSpPr>
          <p:nvPr/>
        </p:nvSpPr>
        <p:spPr bwMode="auto">
          <a:xfrm>
            <a:off x="6197600" y="1117600"/>
            <a:ext cx="38100" cy="711200"/>
          </a:xfrm>
          <a:prstGeom prst="line">
            <a:avLst/>
          </a:prstGeom>
          <a:noFill/>
          <a:ln w="76200">
            <a:solidFill>
              <a:srgbClr val="FF0000"/>
            </a:solidFill>
            <a:round/>
            <a:headEnd/>
            <a:tailEnd type="triangle" w="med" len="med"/>
          </a:ln>
        </p:spPr>
        <p:txBody>
          <a:bodyPr/>
          <a:lstStyle/>
          <a:p>
            <a:endParaRPr lang="en-US"/>
          </a:p>
        </p:txBody>
      </p:sp>
      <p:sp>
        <p:nvSpPr>
          <p:cNvPr id="19468" name="Line 13"/>
          <p:cNvSpPr>
            <a:spLocks noChangeShapeType="1"/>
          </p:cNvSpPr>
          <p:nvPr/>
        </p:nvSpPr>
        <p:spPr bwMode="auto">
          <a:xfrm>
            <a:off x="9626600" y="3022600"/>
            <a:ext cx="0" cy="381000"/>
          </a:xfrm>
          <a:prstGeom prst="line">
            <a:avLst/>
          </a:prstGeom>
          <a:noFill/>
          <a:ln w="76200">
            <a:solidFill>
              <a:srgbClr val="FF0000"/>
            </a:solidFill>
            <a:round/>
            <a:headEnd/>
            <a:tailEnd type="triangle" w="med" len="med"/>
          </a:ln>
        </p:spPr>
        <p:txBody>
          <a:bodyPr/>
          <a:lstStyle/>
          <a:p>
            <a:endParaRPr lang="en-US"/>
          </a:p>
        </p:txBody>
      </p:sp>
      <p:sp>
        <p:nvSpPr>
          <p:cNvPr id="19469" name="Rectangle 25"/>
          <p:cNvSpPr>
            <a:spLocks noChangeArrowheads="1"/>
          </p:cNvSpPr>
          <p:nvPr/>
        </p:nvSpPr>
        <p:spPr bwMode="auto">
          <a:xfrm>
            <a:off x="546100" y="2095500"/>
            <a:ext cx="4489450" cy="915988"/>
          </a:xfrm>
          <a:prstGeom prst="rect">
            <a:avLst/>
          </a:prstGeom>
          <a:noFill/>
          <a:ln w="9525">
            <a:noFill/>
            <a:miter lim="800000"/>
            <a:headEnd/>
            <a:tailEnd/>
          </a:ln>
        </p:spPr>
        <p:txBody>
          <a:bodyPr wrap="none" anchor="ctr">
            <a:spAutoFit/>
          </a:bodyPr>
          <a:lstStyle/>
          <a:p>
            <a:pPr algn="l"/>
            <a:r>
              <a:rPr lang="en-US" sz="1800" b="0">
                <a:solidFill>
                  <a:schemeClr val="bg1"/>
                </a:solidFill>
                <a:latin typeface="Arial" charset="0"/>
              </a:rPr>
              <a:t>iptables -t nat -A PREROUTING </a:t>
            </a:r>
            <a:r>
              <a:rPr lang="en-US" sz="1800" b="0">
                <a:solidFill>
                  <a:srgbClr val="66FF33"/>
                </a:solidFill>
                <a:latin typeface="Arial" charset="0"/>
              </a:rPr>
              <a:t>-p TCP </a:t>
            </a:r>
            <a:br>
              <a:rPr lang="en-US" sz="1800" b="0">
                <a:solidFill>
                  <a:srgbClr val="66FF33"/>
                </a:solidFill>
                <a:latin typeface="Arial" charset="0"/>
              </a:rPr>
            </a:br>
            <a:r>
              <a:rPr lang="en-US" sz="1800" b="0">
                <a:solidFill>
                  <a:srgbClr val="66FF33"/>
                </a:solidFill>
                <a:latin typeface="Arial" charset="0"/>
              </a:rPr>
              <a:t>       -i eth0 -d 128.168.60.11 --dport 53</a:t>
            </a:r>
            <a:r>
              <a:rPr lang="en-US" sz="1800" b="0">
                <a:solidFill>
                  <a:schemeClr val="bg1"/>
                </a:solidFill>
                <a:latin typeface="Arial" charset="0"/>
              </a:rPr>
              <a:t> </a:t>
            </a:r>
            <a:br>
              <a:rPr lang="en-US" sz="1800" b="0">
                <a:solidFill>
                  <a:schemeClr val="bg1"/>
                </a:solidFill>
                <a:latin typeface="Arial" charset="0"/>
              </a:rPr>
            </a:br>
            <a:r>
              <a:rPr lang="en-US" sz="1800" b="0">
                <a:solidFill>
                  <a:schemeClr val="bg1"/>
                </a:solidFill>
                <a:latin typeface="Arial" charset="0"/>
              </a:rPr>
              <a:t>       </a:t>
            </a:r>
            <a:r>
              <a:rPr lang="en-US" sz="1800" b="0">
                <a:solidFill>
                  <a:srgbClr val="FFCCCC"/>
                </a:solidFill>
                <a:latin typeface="Arial" charset="0"/>
              </a:rPr>
              <a:t>-j DNAT --to-destination 192.168.10.1</a:t>
            </a:r>
            <a:r>
              <a:rPr lang="en-US" sz="1800">
                <a:solidFill>
                  <a:schemeClr val="accent1"/>
                </a:solidFill>
              </a:rPr>
              <a:t> </a:t>
            </a:r>
          </a:p>
        </p:txBody>
      </p:sp>
      <p:sp>
        <p:nvSpPr>
          <p:cNvPr id="19470" name="AutoShape 29"/>
          <p:cNvSpPr>
            <a:spLocks noChangeArrowheads="1"/>
          </p:cNvSpPr>
          <p:nvPr/>
        </p:nvSpPr>
        <p:spPr bwMode="auto">
          <a:xfrm>
            <a:off x="1765300" y="5130800"/>
            <a:ext cx="1816100" cy="711200"/>
          </a:xfrm>
          <a:prstGeom prst="pentagon">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en-US" sz="1800">
                <a:solidFill>
                  <a:schemeClr val="bg1"/>
                </a:solidFill>
                <a:latin typeface="Arial" charset="0"/>
              </a:rPr>
              <a:t>Local</a:t>
            </a:r>
            <a:br>
              <a:rPr lang="en-US" sz="1800">
                <a:solidFill>
                  <a:schemeClr val="bg1"/>
                </a:solidFill>
                <a:latin typeface="Arial" charset="0"/>
              </a:rPr>
            </a:br>
            <a:r>
              <a:rPr lang="en-US" sz="1800">
                <a:solidFill>
                  <a:schemeClr val="bg1"/>
                </a:solidFill>
                <a:latin typeface="Arial" charset="0"/>
              </a:rPr>
              <a:t>Process</a:t>
            </a:r>
          </a:p>
        </p:txBody>
      </p:sp>
      <p:sp>
        <p:nvSpPr>
          <p:cNvPr id="19471" name="Line 21"/>
          <p:cNvSpPr>
            <a:spLocks noChangeShapeType="1"/>
          </p:cNvSpPr>
          <p:nvPr/>
        </p:nvSpPr>
        <p:spPr bwMode="auto">
          <a:xfrm>
            <a:off x="2679700" y="4787900"/>
            <a:ext cx="0" cy="419100"/>
          </a:xfrm>
          <a:prstGeom prst="line">
            <a:avLst/>
          </a:prstGeom>
          <a:noFill/>
          <a:ln w="76200">
            <a:solidFill>
              <a:srgbClr val="FF0000"/>
            </a:solidFill>
            <a:round/>
            <a:headEnd/>
            <a:tailEnd type="triangle" w="med" len="med"/>
          </a:ln>
        </p:spPr>
        <p:txBody>
          <a:bodyPr/>
          <a:lstStyle/>
          <a:p>
            <a:endParaRPr lang="en-US"/>
          </a:p>
        </p:txBody>
      </p:sp>
      <p:sp>
        <p:nvSpPr>
          <p:cNvPr id="19472" name="Text Box 31"/>
          <p:cNvSpPr txBox="1">
            <a:spLocks noChangeArrowheads="1"/>
          </p:cNvSpPr>
          <p:nvPr/>
        </p:nvSpPr>
        <p:spPr bwMode="auto">
          <a:xfrm>
            <a:off x="3670300" y="4330700"/>
            <a:ext cx="5473700" cy="641350"/>
          </a:xfrm>
          <a:prstGeom prst="rect">
            <a:avLst/>
          </a:prstGeom>
          <a:noFill/>
          <a:ln w="9525">
            <a:noFill/>
            <a:miter lim="800000"/>
            <a:headEnd/>
            <a:tailEnd/>
          </a:ln>
        </p:spPr>
        <p:txBody>
          <a:bodyPr>
            <a:spAutoFit/>
          </a:bodyPr>
          <a:lstStyle/>
          <a:p>
            <a:pPr>
              <a:spcBef>
                <a:spcPct val="50000"/>
              </a:spcBef>
            </a:pPr>
            <a:r>
              <a:rPr lang="en-US" sz="1800">
                <a:latin typeface="Arial" charset="0"/>
                <a:hlinkClick r:id="rId2"/>
              </a:rPr>
              <a:t>Example: A VPN gateway running on  firewall</a:t>
            </a:r>
            <a:r>
              <a:rPr lang="en-US" sz="1800">
                <a:latin typeface="Arial" charset="0"/>
              </a:rPr>
              <a:t/>
            </a:r>
            <a:br>
              <a:rPr lang="en-US" sz="1800">
                <a:latin typeface="Arial" charset="0"/>
              </a:rPr>
            </a:br>
            <a:r>
              <a:rPr lang="en-US" sz="1800">
                <a:solidFill>
                  <a:schemeClr val="hlink"/>
                </a:solidFill>
                <a:latin typeface="Arial" charset="0"/>
              </a:rPr>
              <a:t>alpha.uccs.edu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pPr>
              <a:defRPr/>
            </a:pPr>
            <a:r>
              <a:rPr lang="en-US" smtClean="0"/>
              <a:t>Outline of The Talk</a:t>
            </a:r>
          </a:p>
        </p:txBody>
      </p:sp>
      <p:sp>
        <p:nvSpPr>
          <p:cNvPr id="850947" name="Rectangle 3"/>
          <p:cNvSpPr>
            <a:spLocks noGrp="1" noChangeArrowheads="1"/>
          </p:cNvSpPr>
          <p:nvPr>
            <p:ph type="body" idx="1"/>
          </p:nvPr>
        </p:nvSpPr>
        <p:spPr/>
        <p:txBody>
          <a:bodyPr/>
          <a:lstStyle/>
          <a:p>
            <a:pPr>
              <a:defRPr/>
            </a:pPr>
            <a:r>
              <a:rPr lang="en-US" smtClean="0"/>
              <a:t>Definition</a:t>
            </a:r>
          </a:p>
          <a:p>
            <a:pPr>
              <a:defRPr/>
            </a:pPr>
            <a:r>
              <a:rPr lang="en-US" smtClean="0"/>
              <a:t>Perimeter Defense and Firewall</a:t>
            </a:r>
          </a:p>
          <a:p>
            <a:pPr>
              <a:defRPr/>
            </a:pPr>
            <a:r>
              <a:rPr lang="en-US" smtClean="0"/>
              <a:t>Implement Firewall using Linux iptables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a:xfrm>
            <a:off x="3327400" y="584200"/>
            <a:ext cx="5321300" cy="1143000"/>
          </a:xfrm>
        </p:spPr>
        <p:txBody>
          <a:bodyPr/>
          <a:lstStyle/>
          <a:p>
            <a:pPr>
              <a:defRPr/>
            </a:pPr>
            <a:r>
              <a:rPr lang="en-US" sz="3200" smtClean="0"/>
              <a:t>Outgoing Packet Journey from Inside Firewall</a:t>
            </a:r>
          </a:p>
        </p:txBody>
      </p:sp>
      <p:sp>
        <p:nvSpPr>
          <p:cNvPr id="20483" name="Rectangle 12"/>
          <p:cNvSpPr>
            <a:spLocks noChangeArrowheads="1"/>
          </p:cNvSpPr>
          <p:nvPr/>
        </p:nvSpPr>
        <p:spPr bwMode="auto">
          <a:xfrm>
            <a:off x="723900" y="3721100"/>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filter Table</a:t>
            </a:r>
            <a:br>
              <a:rPr lang="en-US" sz="1800">
                <a:solidFill>
                  <a:schemeClr val="bg1"/>
                </a:solidFill>
                <a:latin typeface="Arial" charset="0"/>
              </a:rPr>
            </a:br>
            <a:r>
              <a:rPr lang="en-US" sz="1800">
                <a:solidFill>
                  <a:schemeClr val="bg1"/>
                </a:solidFill>
                <a:latin typeface="Arial" charset="0"/>
              </a:rPr>
              <a:t>OUTPUT Chain</a:t>
            </a:r>
          </a:p>
        </p:txBody>
      </p:sp>
      <p:sp>
        <p:nvSpPr>
          <p:cNvPr id="20484" name="Line 14"/>
          <p:cNvSpPr>
            <a:spLocks noChangeShapeType="1"/>
          </p:cNvSpPr>
          <p:nvPr/>
        </p:nvSpPr>
        <p:spPr bwMode="auto">
          <a:xfrm>
            <a:off x="1943100" y="3416300"/>
            <a:ext cx="0" cy="381000"/>
          </a:xfrm>
          <a:prstGeom prst="line">
            <a:avLst/>
          </a:prstGeom>
          <a:noFill/>
          <a:ln w="76200">
            <a:solidFill>
              <a:srgbClr val="FF0000"/>
            </a:solidFill>
            <a:round/>
            <a:headEnd/>
            <a:tailEnd type="triangle" w="med" len="med"/>
          </a:ln>
        </p:spPr>
        <p:txBody>
          <a:bodyPr/>
          <a:lstStyle/>
          <a:p>
            <a:endParaRPr lang="en-US"/>
          </a:p>
        </p:txBody>
      </p:sp>
      <p:sp>
        <p:nvSpPr>
          <p:cNvPr id="20485" name="Rectangle 17"/>
          <p:cNvSpPr>
            <a:spLocks noChangeArrowheads="1"/>
          </p:cNvSpPr>
          <p:nvPr/>
        </p:nvSpPr>
        <p:spPr bwMode="auto">
          <a:xfrm>
            <a:off x="3048000" y="5524500"/>
            <a:ext cx="23749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nat Table</a:t>
            </a:r>
            <a:br>
              <a:rPr lang="en-US" sz="1800">
                <a:solidFill>
                  <a:schemeClr val="bg1"/>
                </a:solidFill>
                <a:latin typeface="Arial" charset="0"/>
              </a:rPr>
            </a:br>
            <a:r>
              <a:rPr lang="en-US" sz="1800">
                <a:solidFill>
                  <a:schemeClr val="bg1"/>
                </a:solidFill>
                <a:latin typeface="Arial" charset="0"/>
              </a:rPr>
              <a:t>POSTROUTING Chain</a:t>
            </a:r>
          </a:p>
        </p:txBody>
      </p:sp>
      <p:sp>
        <p:nvSpPr>
          <p:cNvPr id="20486" name="Line 18"/>
          <p:cNvSpPr>
            <a:spLocks noChangeShapeType="1"/>
          </p:cNvSpPr>
          <p:nvPr/>
        </p:nvSpPr>
        <p:spPr bwMode="auto">
          <a:xfrm>
            <a:off x="4356100" y="4457700"/>
            <a:ext cx="0" cy="1041400"/>
          </a:xfrm>
          <a:prstGeom prst="line">
            <a:avLst/>
          </a:prstGeom>
          <a:noFill/>
          <a:ln w="76200">
            <a:solidFill>
              <a:srgbClr val="FF0000"/>
            </a:solidFill>
            <a:round/>
            <a:headEnd/>
            <a:tailEnd type="triangle" w="med" len="med"/>
          </a:ln>
        </p:spPr>
        <p:txBody>
          <a:bodyPr/>
          <a:lstStyle/>
          <a:p>
            <a:endParaRPr lang="en-US"/>
          </a:p>
        </p:txBody>
      </p:sp>
      <p:sp>
        <p:nvSpPr>
          <p:cNvPr id="20487" name="Line 20"/>
          <p:cNvSpPr>
            <a:spLocks noChangeShapeType="1"/>
          </p:cNvSpPr>
          <p:nvPr/>
        </p:nvSpPr>
        <p:spPr bwMode="auto">
          <a:xfrm flipV="1">
            <a:off x="1911350" y="4464050"/>
            <a:ext cx="2470150" cy="19050"/>
          </a:xfrm>
          <a:prstGeom prst="line">
            <a:avLst/>
          </a:prstGeom>
          <a:noFill/>
          <a:ln w="76200">
            <a:solidFill>
              <a:srgbClr val="FF0000"/>
            </a:solidFill>
            <a:round/>
            <a:headEnd/>
            <a:tailEnd/>
          </a:ln>
        </p:spPr>
        <p:txBody>
          <a:bodyPr/>
          <a:lstStyle/>
          <a:p>
            <a:endParaRPr lang="en-US"/>
          </a:p>
        </p:txBody>
      </p:sp>
      <p:sp>
        <p:nvSpPr>
          <p:cNvPr id="20488" name="Line 21"/>
          <p:cNvSpPr>
            <a:spLocks noChangeShapeType="1"/>
          </p:cNvSpPr>
          <p:nvPr/>
        </p:nvSpPr>
        <p:spPr bwMode="auto">
          <a:xfrm>
            <a:off x="1955800" y="4330700"/>
            <a:ext cx="0" cy="152400"/>
          </a:xfrm>
          <a:prstGeom prst="line">
            <a:avLst/>
          </a:prstGeom>
          <a:noFill/>
          <a:ln w="76200">
            <a:solidFill>
              <a:srgbClr val="FF0000"/>
            </a:solidFill>
            <a:round/>
            <a:headEnd/>
            <a:tailEnd/>
          </a:ln>
        </p:spPr>
        <p:txBody>
          <a:bodyPr/>
          <a:lstStyle/>
          <a:p>
            <a:endParaRPr lang="en-US"/>
          </a:p>
        </p:txBody>
      </p:sp>
      <p:sp>
        <p:nvSpPr>
          <p:cNvPr id="20489" name="Rectangle 22"/>
          <p:cNvSpPr>
            <a:spLocks noChangeArrowheads="1"/>
          </p:cNvSpPr>
          <p:nvPr/>
        </p:nvSpPr>
        <p:spPr bwMode="auto">
          <a:xfrm>
            <a:off x="4203700" y="6259513"/>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20490" name="Text Box 23"/>
          <p:cNvSpPr txBox="1">
            <a:spLocks noChangeArrowheads="1"/>
          </p:cNvSpPr>
          <p:nvPr/>
        </p:nvSpPr>
        <p:spPr bwMode="auto">
          <a:xfrm>
            <a:off x="4546600" y="6121400"/>
            <a:ext cx="2444750" cy="366713"/>
          </a:xfrm>
          <a:prstGeom prst="rect">
            <a:avLst/>
          </a:prstGeom>
          <a:noFill/>
          <a:ln w="9525">
            <a:noFill/>
            <a:miter lim="800000"/>
            <a:headEnd/>
            <a:tailEnd/>
          </a:ln>
        </p:spPr>
        <p:txBody>
          <a:bodyPr wrap="none">
            <a:spAutoFit/>
          </a:bodyPr>
          <a:lstStyle/>
          <a:p>
            <a:r>
              <a:rPr lang="en-US" sz="1800">
                <a:solidFill>
                  <a:schemeClr val="accent1"/>
                </a:solidFill>
              </a:rPr>
              <a:t>NIC to Internet (eth0)</a:t>
            </a:r>
          </a:p>
        </p:txBody>
      </p:sp>
      <p:sp>
        <p:nvSpPr>
          <p:cNvPr id="20491" name="Line 24"/>
          <p:cNvSpPr>
            <a:spLocks noChangeShapeType="1"/>
          </p:cNvSpPr>
          <p:nvPr/>
        </p:nvSpPr>
        <p:spPr bwMode="auto">
          <a:xfrm>
            <a:off x="4356100" y="6273800"/>
            <a:ext cx="0" cy="381000"/>
          </a:xfrm>
          <a:prstGeom prst="line">
            <a:avLst/>
          </a:prstGeom>
          <a:noFill/>
          <a:ln w="76200">
            <a:solidFill>
              <a:srgbClr val="FF0000"/>
            </a:solidFill>
            <a:round/>
            <a:headEnd/>
            <a:tailEnd type="triangle" w="med" len="med"/>
          </a:ln>
        </p:spPr>
        <p:txBody>
          <a:bodyPr/>
          <a:lstStyle/>
          <a:p>
            <a:endParaRPr lang="en-US"/>
          </a:p>
        </p:txBody>
      </p:sp>
      <p:sp>
        <p:nvSpPr>
          <p:cNvPr id="20492" name="Rectangle 27"/>
          <p:cNvSpPr>
            <a:spLocks noChangeArrowheads="1"/>
          </p:cNvSpPr>
          <p:nvPr/>
        </p:nvSpPr>
        <p:spPr bwMode="auto">
          <a:xfrm>
            <a:off x="698500" y="2895600"/>
            <a:ext cx="2286000" cy="60960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r>
              <a:rPr lang="en-US" sz="1800">
                <a:solidFill>
                  <a:schemeClr val="bg1"/>
                </a:solidFill>
                <a:latin typeface="Arial" charset="0"/>
              </a:rPr>
              <a:t>nat Table</a:t>
            </a:r>
            <a:br>
              <a:rPr lang="en-US" sz="1800">
                <a:solidFill>
                  <a:schemeClr val="bg1"/>
                </a:solidFill>
                <a:latin typeface="Arial" charset="0"/>
              </a:rPr>
            </a:br>
            <a:r>
              <a:rPr lang="en-US" sz="1800">
                <a:solidFill>
                  <a:schemeClr val="bg1"/>
                </a:solidFill>
                <a:latin typeface="Arial" charset="0"/>
              </a:rPr>
              <a:t>OUTPUT Chain</a:t>
            </a:r>
          </a:p>
        </p:txBody>
      </p:sp>
      <p:sp>
        <p:nvSpPr>
          <p:cNvPr id="20493" name="AutoShape 28"/>
          <p:cNvSpPr>
            <a:spLocks noChangeArrowheads="1"/>
          </p:cNvSpPr>
          <p:nvPr/>
        </p:nvSpPr>
        <p:spPr bwMode="auto">
          <a:xfrm>
            <a:off x="977900" y="876300"/>
            <a:ext cx="1816100" cy="711200"/>
          </a:xfrm>
          <a:prstGeom prst="pentagon">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en-US" sz="1800">
                <a:solidFill>
                  <a:schemeClr val="bg1"/>
                </a:solidFill>
                <a:latin typeface="Arial" charset="0"/>
              </a:rPr>
              <a:t>Local</a:t>
            </a:r>
            <a:br>
              <a:rPr lang="en-US" sz="1800">
                <a:solidFill>
                  <a:schemeClr val="bg1"/>
                </a:solidFill>
                <a:latin typeface="Arial" charset="0"/>
              </a:rPr>
            </a:br>
            <a:r>
              <a:rPr lang="en-US" sz="1800">
                <a:solidFill>
                  <a:schemeClr val="bg1"/>
                </a:solidFill>
                <a:latin typeface="Arial" charset="0"/>
              </a:rPr>
              <a:t>Process</a:t>
            </a:r>
          </a:p>
        </p:txBody>
      </p:sp>
      <p:sp>
        <p:nvSpPr>
          <p:cNvPr id="20494" name="Line 9"/>
          <p:cNvSpPr>
            <a:spLocks noChangeShapeType="1"/>
          </p:cNvSpPr>
          <p:nvPr/>
        </p:nvSpPr>
        <p:spPr bwMode="auto">
          <a:xfrm>
            <a:off x="1917700" y="1524000"/>
            <a:ext cx="0" cy="1397000"/>
          </a:xfrm>
          <a:prstGeom prst="line">
            <a:avLst/>
          </a:prstGeom>
          <a:noFill/>
          <a:ln w="76200">
            <a:solidFill>
              <a:srgbClr val="FF0000"/>
            </a:solidFill>
            <a:round/>
            <a:headEnd/>
            <a:tailEnd type="triangle" w="med" len="med"/>
          </a:ln>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p:txBody>
          <a:bodyPr/>
          <a:lstStyle/>
          <a:p>
            <a:pPr>
              <a:defRPr/>
            </a:pPr>
            <a:r>
              <a:rPr lang="en-US" smtClean="0"/>
              <a:t>IP Tables and Packet Journey</a:t>
            </a:r>
          </a:p>
        </p:txBody>
      </p:sp>
      <p:pic>
        <p:nvPicPr>
          <p:cNvPr id="21507" name="Picture 4" descr="tables_traverse"/>
          <p:cNvPicPr>
            <a:picLocks noGrp="1" noChangeAspect="1" noChangeArrowheads="1"/>
          </p:cNvPicPr>
          <p:nvPr>
            <p:ph idx="1"/>
          </p:nvPr>
        </p:nvPicPr>
        <p:blipFill>
          <a:blip r:embed="rId2" cstate="print"/>
          <a:srcRect/>
          <a:stretch>
            <a:fillRect/>
          </a:stretch>
        </p:blipFill>
        <p:spPr>
          <a:xfrm>
            <a:off x="1752600" y="1600200"/>
            <a:ext cx="5791200" cy="5095875"/>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pPr>
              <a:defRPr/>
            </a:pPr>
            <a:r>
              <a:rPr lang="en-US" smtClean="0"/>
              <a:t>DMZ Example</a:t>
            </a:r>
          </a:p>
        </p:txBody>
      </p:sp>
      <p:sp>
        <p:nvSpPr>
          <p:cNvPr id="22531" name="Rectangle 3"/>
          <p:cNvSpPr>
            <a:spLocks noGrp="1" noChangeArrowheads="1"/>
          </p:cNvSpPr>
          <p:nvPr>
            <p:ph type="body" sz="half" idx="1"/>
          </p:nvPr>
        </p:nvSpPr>
        <p:spPr>
          <a:xfrm>
            <a:off x="673100" y="1244600"/>
            <a:ext cx="7594600" cy="4572000"/>
          </a:xfrm>
        </p:spPr>
        <p:txBody>
          <a:bodyPr/>
          <a:lstStyle/>
          <a:p>
            <a:r>
              <a:rPr lang="en-US" sz="2000" smtClean="0"/>
              <a:t>See </a:t>
            </a:r>
            <a:r>
              <a:rPr lang="en-US" sz="2000" smtClean="0">
                <a:hlinkClick r:id="rId2"/>
              </a:rPr>
              <a:t>http://iptables-tutorial.frozentux.net/iptables-tutorial.html#RCDMZFIREWALLTXT</a:t>
            </a:r>
            <a:endParaRPr lang="en-US" sz="2000" smtClean="0"/>
          </a:p>
          <a:p>
            <a:endParaRPr lang="en-US" sz="2000" smtClean="0"/>
          </a:p>
          <a:p>
            <a:endParaRPr lang="en-US" sz="2000" smtClean="0"/>
          </a:p>
        </p:txBody>
      </p:sp>
      <p:pic>
        <p:nvPicPr>
          <p:cNvPr id="22532" name="Picture 4" descr="rc_DMZ_firewall"/>
          <p:cNvPicPr>
            <a:picLocks noGrp="1" noChangeAspect="1" noChangeArrowheads="1"/>
          </p:cNvPicPr>
          <p:nvPr>
            <p:ph sz="half" idx="2"/>
          </p:nvPr>
        </p:nvPicPr>
        <p:blipFill>
          <a:blip r:embed="rId3" cstate="print"/>
          <a:srcRect/>
          <a:stretch>
            <a:fillRect/>
          </a:stretch>
        </p:blipFill>
        <p:spPr>
          <a:xfrm>
            <a:off x="1803400" y="1987550"/>
            <a:ext cx="4775200" cy="4775200"/>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p:txBody>
          <a:bodyPr/>
          <a:lstStyle/>
          <a:p>
            <a:pPr>
              <a:defRPr/>
            </a:pPr>
            <a:r>
              <a:rPr lang="en-US" smtClean="0"/>
              <a:t>Turtle Firewall</a:t>
            </a:r>
          </a:p>
        </p:txBody>
      </p:sp>
      <p:sp>
        <p:nvSpPr>
          <p:cNvPr id="23555" name="Rectangle 3"/>
          <p:cNvSpPr>
            <a:spLocks noGrp="1" noChangeArrowheads="1"/>
          </p:cNvSpPr>
          <p:nvPr>
            <p:ph type="body" idx="1"/>
          </p:nvPr>
        </p:nvSpPr>
        <p:spPr/>
        <p:txBody>
          <a:bodyPr/>
          <a:lstStyle/>
          <a:p>
            <a:pPr>
              <a:lnSpc>
                <a:spcPct val="90000"/>
              </a:lnSpc>
            </a:pPr>
            <a:r>
              <a:rPr lang="en-US" smtClean="0"/>
              <a:t>Turtle Firewall is a software which allows you to realize a Linux firewall in a simply and fast way.</a:t>
            </a:r>
          </a:p>
          <a:p>
            <a:pPr>
              <a:lnSpc>
                <a:spcPct val="90000"/>
              </a:lnSpc>
            </a:pPr>
            <a:r>
              <a:rPr lang="en-US" smtClean="0"/>
              <a:t>It's based on Kernel 2.4.x and Iptables. Its way of working is easy to understand: you can define the different firewall elements (zones, hosts, networks) and then set the services you want to enable among the different elements or groups of elements.</a:t>
            </a:r>
            <a:br>
              <a:rPr lang="en-US" smtClean="0"/>
            </a:br>
            <a:r>
              <a:rPr lang="en-US" smtClean="0"/>
              <a:t>You can do this simply editing a XML file or using the comfortable web interface </a:t>
            </a:r>
            <a:r>
              <a:rPr lang="en-US" smtClean="0">
                <a:hlinkClick r:id="rId2"/>
              </a:rPr>
              <a:t>Webmin</a:t>
            </a:r>
            <a:r>
              <a:rPr lang="en-US" smtClean="0"/>
              <a:t>. </a:t>
            </a:r>
          </a:p>
          <a:p>
            <a:pPr>
              <a:lnSpc>
                <a:spcPct val="90000"/>
              </a:lnSpc>
            </a:pPr>
            <a:r>
              <a:rPr lang="en-US" smtClean="0">
                <a:hlinkClick r:id="rId3"/>
              </a:rPr>
              <a:t>Turtle Firewall </a:t>
            </a:r>
            <a:r>
              <a:rPr lang="en-US" smtClean="0"/>
              <a:t>is an Open Source project written using the </a:t>
            </a:r>
            <a:r>
              <a:rPr lang="en-US" smtClean="0">
                <a:hlinkClick r:id="rId4"/>
              </a:rPr>
              <a:t>perl</a:t>
            </a:r>
            <a:r>
              <a:rPr lang="en-US" smtClean="0"/>
              <a:t> language and realeased under GPL version 2.0 by Andrea Frigido (Frisoft).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pPr>
              <a:defRPr/>
            </a:pPr>
            <a:r>
              <a:rPr lang="en-US" smtClean="0"/>
              <a:t>SmoothWall</a:t>
            </a:r>
          </a:p>
        </p:txBody>
      </p:sp>
      <p:sp>
        <p:nvSpPr>
          <p:cNvPr id="24579" name="Rectangle 3"/>
          <p:cNvSpPr>
            <a:spLocks noGrp="1" noChangeArrowheads="1"/>
          </p:cNvSpPr>
          <p:nvPr>
            <p:ph type="body" idx="1"/>
          </p:nvPr>
        </p:nvSpPr>
        <p:spPr/>
        <p:txBody>
          <a:bodyPr/>
          <a:lstStyle/>
          <a:p>
            <a:r>
              <a:rPr lang="en-US" smtClean="0"/>
              <a:t>SmoothWall Express is an open source firewall distribution based on the GNU/Linux operating system. </a:t>
            </a:r>
          </a:p>
          <a:p>
            <a:r>
              <a:rPr lang="en-US" smtClean="0"/>
              <a:t>“SmoothWall is configured via a web-based GUI, and requires absolutely no knowledge of Linux to install or use” </a:t>
            </a:r>
            <a:r>
              <a:rPr lang="en-US" smtClean="0">
                <a:solidFill>
                  <a:srgbClr val="CC0066"/>
                </a:solidFill>
              </a:rPr>
              <a:t>(scary statement!)</a:t>
            </a:r>
          </a:p>
          <a:p>
            <a:r>
              <a:rPr lang="en-US" smtClean="0">
                <a:solidFill>
                  <a:srgbClr val="FFCC99"/>
                </a:solidFill>
              </a:rPr>
              <a:t>It integrates with firewall, DHCP, VPN, IDS, Web proxy, SSH, Dynamic DNS.</a:t>
            </a:r>
          </a:p>
          <a:p>
            <a:r>
              <a:rPr lang="en-US" smtClean="0">
                <a:hlinkClick r:id="rId2"/>
              </a:rPr>
              <a:t>http://downloads.smoothwall.org/pdf/2.0/admin.pdf</a:t>
            </a:r>
            <a:endParaRPr lang="en-US" smtClean="0">
              <a:solidFill>
                <a:srgbClr val="FFCC99"/>
              </a:solidFill>
            </a:endParaRPr>
          </a:p>
          <a:p>
            <a:endParaRPr lang="en-US" smtClean="0">
              <a:solidFill>
                <a:srgbClr val="CC0066"/>
              </a:solidFill>
            </a:endParaRPr>
          </a:p>
          <a:p>
            <a:endParaRPr lang="en-US" smtClean="0">
              <a:solidFill>
                <a:srgbClr val="CC0066"/>
              </a:solidFill>
            </a:endParaRPr>
          </a:p>
        </p:txBody>
      </p:sp>
      <p:pic>
        <p:nvPicPr>
          <p:cNvPr id="24580" name="Picture 4"/>
          <p:cNvPicPr>
            <a:picLocks noChangeAspect="1" noChangeArrowheads="1"/>
          </p:cNvPicPr>
          <p:nvPr/>
        </p:nvPicPr>
        <p:blipFill>
          <a:blip r:embed="rId3" cstate="print"/>
          <a:srcRect/>
          <a:stretch>
            <a:fillRect/>
          </a:stretch>
        </p:blipFill>
        <p:spPr bwMode="auto">
          <a:xfrm>
            <a:off x="866775" y="5000625"/>
            <a:ext cx="7473950" cy="9874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pic_pro330"/>
          <p:cNvPicPr>
            <a:picLocks noGrp="1" noChangeAspect="1" noChangeArrowheads="1"/>
          </p:cNvPicPr>
          <p:nvPr>
            <p:ph sz="half" idx="2"/>
          </p:nvPr>
        </p:nvPicPr>
        <p:blipFill>
          <a:blip r:embed="rId2" cstate="print"/>
          <a:srcRect/>
          <a:stretch>
            <a:fillRect/>
          </a:stretch>
        </p:blipFill>
        <p:spPr>
          <a:xfrm>
            <a:off x="5530850" y="4992688"/>
            <a:ext cx="3141663" cy="1273175"/>
          </a:xfrm>
          <a:noFill/>
        </p:spPr>
      </p:pic>
      <p:sp>
        <p:nvSpPr>
          <p:cNvPr id="874498" name="Rectangle 2"/>
          <p:cNvSpPr>
            <a:spLocks noGrp="1" noChangeArrowheads="1"/>
          </p:cNvSpPr>
          <p:nvPr>
            <p:ph type="title"/>
          </p:nvPr>
        </p:nvSpPr>
        <p:spPr/>
        <p:txBody>
          <a:bodyPr/>
          <a:lstStyle/>
          <a:p>
            <a:pPr>
              <a:defRPr/>
            </a:pPr>
            <a:r>
              <a:rPr lang="en-US" smtClean="0"/>
              <a:t>Sonicwall Pro 300 Firewall</a:t>
            </a:r>
          </a:p>
        </p:txBody>
      </p:sp>
      <p:sp>
        <p:nvSpPr>
          <p:cNvPr id="25604" name="Rectangle 3"/>
          <p:cNvSpPr>
            <a:spLocks noGrp="1" noChangeArrowheads="1"/>
          </p:cNvSpPr>
          <p:nvPr>
            <p:ph type="body" sz="half" idx="1"/>
          </p:nvPr>
        </p:nvSpPr>
        <p:spPr>
          <a:xfrm>
            <a:off x="609600" y="1600200"/>
            <a:ext cx="7493000" cy="4572000"/>
          </a:xfrm>
        </p:spPr>
        <p:txBody>
          <a:bodyPr/>
          <a:lstStyle/>
          <a:p>
            <a:r>
              <a:rPr lang="en-US" sz="1800" smtClean="0"/>
              <a:t>A firewall device with 3 ports: Internet, DMZ, Intranet.</a:t>
            </a:r>
          </a:p>
          <a:p>
            <a:r>
              <a:rPr lang="en-US" sz="1800" smtClean="0">
                <a:hlinkClick r:id="rId3"/>
              </a:rPr>
              <a:t>http://www.sonicwall.com/products/pro330.html</a:t>
            </a:r>
            <a:endParaRPr lang="en-US" sz="1800" smtClean="0"/>
          </a:p>
          <a:p>
            <a:r>
              <a:rPr lang="en-US" sz="1800" smtClean="0"/>
              <a:t>Restriction: NAT does not apply to servers on DMZ. Need to use public IP address. </a:t>
            </a:r>
          </a:p>
          <a:p>
            <a:r>
              <a:rPr lang="en-US" sz="1800" smtClean="0"/>
              <a:t> You can use one-to-one NAT for systems in Intranet.</a:t>
            </a:r>
          </a:p>
          <a:p>
            <a:r>
              <a:rPr lang="en-US" sz="1800" smtClean="0"/>
              <a:t>Support VPN. IPSec VPN, compatible with other IPSec-compliant VPN gateways </a:t>
            </a:r>
          </a:p>
          <a:p>
            <a:r>
              <a:rPr lang="en-US" sz="1800" smtClean="0"/>
              <a:t>Bundled with 200 VPN clients for remote users </a:t>
            </a:r>
          </a:p>
          <a:p>
            <a:r>
              <a:rPr lang="en-US" sz="1800" smtClean="0"/>
              <a:t>Supports up to 1,000 VPN Security Associations* </a:t>
            </a:r>
          </a:p>
          <a:p>
            <a:r>
              <a:rPr lang="en-US" sz="1800" smtClean="0"/>
              <a:t>3 DES (168-Bit) Performance: 45 Mbps</a:t>
            </a:r>
          </a:p>
          <a:p>
            <a:r>
              <a:rPr lang="en-US" sz="1800" smtClean="0"/>
              <a:t>ICSA Certified, Stateful Packet Inspection firewall </a:t>
            </a:r>
          </a:p>
          <a:p>
            <a:r>
              <a:rPr lang="en-US" sz="1800" smtClean="0"/>
              <a:t>Unlimited number of users </a:t>
            </a:r>
          </a:p>
          <a:p>
            <a:r>
              <a:rPr lang="en-US" sz="1800" smtClean="0"/>
              <a:t>Concurrent connections: 128,000 </a:t>
            </a:r>
          </a:p>
          <a:p>
            <a:r>
              <a:rPr lang="en-US" sz="1800" smtClean="0"/>
              <a:t>Firewall performance: 190 Mbps (bi-directional)  </a:t>
            </a:r>
          </a:p>
          <a:p>
            <a:pPr>
              <a:buFont typeface="Wingdings" pitchFamily="2" charset="2"/>
              <a:buChar char="•"/>
            </a:pPr>
            <a:endParaRPr lang="en-US" sz="1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lstStyle/>
          <a:p>
            <a:pPr>
              <a:defRPr/>
            </a:pPr>
            <a:r>
              <a:rPr lang="en-US" smtClean="0"/>
              <a:t>Stateful Firewall</a:t>
            </a:r>
          </a:p>
        </p:txBody>
      </p:sp>
      <p:sp>
        <p:nvSpPr>
          <p:cNvPr id="26627" name="Rectangle 3"/>
          <p:cNvSpPr>
            <a:spLocks noGrp="1" noChangeArrowheads="1"/>
          </p:cNvSpPr>
          <p:nvPr>
            <p:ph type="body" idx="1"/>
          </p:nvPr>
        </p:nvSpPr>
        <p:spPr>
          <a:xfrm>
            <a:off x="609600" y="1155700"/>
            <a:ext cx="8321675" cy="4572000"/>
          </a:xfrm>
        </p:spPr>
        <p:txBody>
          <a:bodyPr/>
          <a:lstStyle/>
          <a:p>
            <a:r>
              <a:rPr lang="en-US" dirty="0" smtClean="0"/>
              <a:t>The most common firewall now. </a:t>
            </a:r>
          </a:p>
          <a:p>
            <a:r>
              <a:rPr lang="en-US" dirty="0" smtClean="0"/>
              <a:t>It checks the state of the connections, say TCP. and discards packets with incorrect </a:t>
            </a:r>
            <a:r>
              <a:rPr lang="en-US" dirty="0" err="1" smtClean="0"/>
              <a:t>msg</a:t>
            </a:r>
            <a:r>
              <a:rPr lang="en-US" dirty="0" smtClean="0"/>
              <a:t> types.</a:t>
            </a:r>
          </a:p>
          <a:p>
            <a:r>
              <a:rPr lang="en-US" dirty="0" smtClean="0"/>
              <a:t>With </a:t>
            </a:r>
            <a:r>
              <a:rPr lang="en-US" dirty="0" err="1" smtClean="0"/>
              <a:t>netfilter</a:t>
            </a:r>
            <a:r>
              <a:rPr lang="en-US" dirty="0" smtClean="0"/>
              <a:t>, we can use –m state option of </a:t>
            </a:r>
            <a:r>
              <a:rPr lang="en-US" dirty="0" err="1" smtClean="0"/>
              <a:t>iptables</a:t>
            </a:r>
            <a:endParaRPr lang="en-US" dirty="0" smtClean="0"/>
          </a:p>
          <a:p>
            <a:r>
              <a:rPr lang="en-US" sz="1800" dirty="0" smtClean="0"/>
              <a:t>$IPTABLES -A </a:t>
            </a:r>
            <a:r>
              <a:rPr lang="en-US" sz="1800" dirty="0" err="1" smtClean="0"/>
              <a:t>bad_tcp_packets</a:t>
            </a:r>
            <a:r>
              <a:rPr lang="en-US" sz="1800" dirty="0" smtClean="0"/>
              <a:t> -p </a:t>
            </a:r>
            <a:r>
              <a:rPr lang="en-US" sz="1800" dirty="0" err="1" smtClean="0"/>
              <a:t>tcp</a:t>
            </a:r>
            <a:r>
              <a:rPr lang="en-US" sz="1800" dirty="0" smtClean="0"/>
              <a:t> --</a:t>
            </a:r>
            <a:r>
              <a:rPr lang="en-US" sz="1800" dirty="0" err="1" smtClean="0"/>
              <a:t>tcp</a:t>
            </a:r>
            <a:r>
              <a:rPr lang="en-US" sz="1800" dirty="0" smtClean="0"/>
              <a:t>-flags SYN,ACK </a:t>
            </a:r>
            <a:r>
              <a:rPr lang="en-US" sz="1800" dirty="0" err="1" smtClean="0"/>
              <a:t>SYN,ACK</a:t>
            </a:r>
            <a:r>
              <a:rPr lang="en-US" sz="1800" dirty="0" smtClean="0"/>
              <a:t> \</a:t>
            </a:r>
            <a:br>
              <a:rPr lang="en-US" sz="1800" dirty="0" smtClean="0"/>
            </a:br>
            <a:r>
              <a:rPr lang="en-US" sz="1800" dirty="0" smtClean="0"/>
              <a:t>     -m state --state NEW -j REJECT --reject-with </a:t>
            </a:r>
            <a:r>
              <a:rPr lang="en-US" sz="1800" dirty="0" err="1" smtClean="0"/>
              <a:t>tcp</a:t>
            </a:r>
            <a:r>
              <a:rPr lang="en-US" sz="1800" dirty="0" smtClean="0"/>
              <a:t>-reset </a:t>
            </a:r>
            <a:br>
              <a:rPr lang="en-US" sz="1800" dirty="0" smtClean="0"/>
            </a:br>
            <a:r>
              <a:rPr lang="en-US" sz="1800" dirty="0" smtClean="0"/>
              <a:t>$IPTABLES -A </a:t>
            </a:r>
            <a:r>
              <a:rPr lang="en-US" sz="1800" dirty="0" err="1" smtClean="0"/>
              <a:t>bad_tcp_packets</a:t>
            </a:r>
            <a:r>
              <a:rPr lang="en-US" sz="1800" dirty="0" smtClean="0"/>
              <a:t> -p </a:t>
            </a:r>
            <a:r>
              <a:rPr lang="en-US" sz="1800" dirty="0" err="1" smtClean="0"/>
              <a:t>tcp</a:t>
            </a:r>
            <a:r>
              <a:rPr lang="en-US" sz="1800" dirty="0" smtClean="0"/>
              <a:t> ! --</a:t>
            </a:r>
            <a:r>
              <a:rPr lang="en-US" sz="1800" dirty="0" err="1" smtClean="0"/>
              <a:t>syn</a:t>
            </a:r>
            <a:r>
              <a:rPr lang="en-US" sz="1800" dirty="0" smtClean="0"/>
              <a:t> -m state --state NEW -j LOG \</a:t>
            </a:r>
            <a:br>
              <a:rPr lang="en-US" sz="1800" dirty="0" smtClean="0"/>
            </a:br>
            <a:r>
              <a:rPr lang="en-US" sz="1800" dirty="0" smtClean="0"/>
              <a:t>     --log-prefix "New not </a:t>
            </a:r>
            <a:r>
              <a:rPr lang="en-US" sz="1800" dirty="0" err="1" smtClean="0"/>
              <a:t>syn</a:t>
            </a:r>
            <a:r>
              <a:rPr lang="en-US" sz="1800" dirty="0" smtClean="0"/>
              <a:t>:" </a:t>
            </a:r>
            <a:br>
              <a:rPr lang="en-US" sz="1800" dirty="0" smtClean="0"/>
            </a:br>
            <a:r>
              <a:rPr lang="en-US" sz="1800" dirty="0" smtClean="0"/>
              <a:t>$IPTABLES -A </a:t>
            </a:r>
            <a:r>
              <a:rPr lang="en-US" sz="1800" dirty="0" err="1" smtClean="0"/>
              <a:t>bad_tcp_packets</a:t>
            </a:r>
            <a:r>
              <a:rPr lang="en-US" sz="1800" dirty="0" smtClean="0"/>
              <a:t> -p </a:t>
            </a:r>
            <a:r>
              <a:rPr lang="en-US" sz="1800" dirty="0" err="1" smtClean="0"/>
              <a:t>tcp</a:t>
            </a:r>
            <a:r>
              <a:rPr lang="en-US" sz="1800" dirty="0" smtClean="0"/>
              <a:t> ! --</a:t>
            </a:r>
            <a:r>
              <a:rPr lang="en-US" sz="1800" dirty="0" err="1" smtClean="0"/>
              <a:t>syn</a:t>
            </a:r>
            <a:r>
              <a:rPr lang="en-US" sz="1800" dirty="0" smtClean="0"/>
              <a:t> -m state --state NEW -j DROP</a:t>
            </a:r>
          </a:p>
          <a:p>
            <a:r>
              <a:rPr lang="en-US" sz="1800" dirty="0" err="1" smtClean="0"/>
              <a:t>iptables</a:t>
            </a:r>
            <a:r>
              <a:rPr lang="en-US" sz="1800" dirty="0" smtClean="0"/>
              <a:t> </a:t>
            </a:r>
            <a:r>
              <a:rPr lang="en-US" sz="1800" dirty="0" smtClean="0"/>
              <a:t>-A FORWARD -</a:t>
            </a:r>
            <a:r>
              <a:rPr lang="en-US" sz="1800" dirty="0" err="1" smtClean="0"/>
              <a:t>i</a:t>
            </a:r>
            <a:r>
              <a:rPr lang="en-US" sz="1800" dirty="0" smtClean="0"/>
              <a:t> </a:t>
            </a:r>
            <a:r>
              <a:rPr lang="en-US" sz="1800" dirty="0" smtClean="0"/>
              <a:t>$DMZ_INTERFACE </a:t>
            </a:r>
            <a:r>
              <a:rPr lang="en-US" sz="1800" dirty="0" smtClean="0"/>
              <a:t>-m state --state NEW -j LOG --</a:t>
            </a:r>
            <a:r>
              <a:rPr lang="en-US" sz="1800" dirty="0" smtClean="0"/>
              <a:t>log-prefix </a:t>
            </a:r>
            <a:r>
              <a:rPr lang="en-US" sz="1800" dirty="0" smtClean="0"/>
              <a:t>"Violate DMZ to Intranet </a:t>
            </a:r>
            <a:r>
              <a:rPr lang="en-US" sz="1800" dirty="0" smtClean="0"/>
              <a:t>“</a:t>
            </a:r>
          </a:p>
          <a:p>
            <a:r>
              <a:rPr lang="en-US" sz="1800" dirty="0" smtClean="0"/>
              <a:t>How can we implement the security policy #1 </a:t>
            </a:r>
            <a:r>
              <a:rPr lang="en-US" sz="1800" smtClean="0"/>
              <a:t>in </a:t>
            </a:r>
            <a:r>
              <a:rPr lang="en-US" sz="1800" smtClean="0"/>
              <a:t>viewgraph #9 </a:t>
            </a:r>
            <a:r>
              <a:rPr lang="en-US" sz="1800" dirty="0" smtClean="0"/>
              <a:t/>
            </a:r>
            <a:br>
              <a:rPr lang="en-US" sz="1800" dirty="0" smtClean="0"/>
            </a:br>
            <a:r>
              <a:rPr lang="en-US" sz="1800" dirty="0" smtClean="0"/>
              <a:t>“The </a:t>
            </a:r>
            <a:r>
              <a:rPr lang="en-US" sz="1800" dirty="0" smtClean="0"/>
              <a:t>DMZ servers are </a:t>
            </a:r>
            <a:r>
              <a:rPr lang="en-US" sz="1800" dirty="0" smtClean="0"/>
              <a:t>not </a:t>
            </a:r>
            <a:r>
              <a:rPr lang="en-US" sz="1800" dirty="0" smtClean="0"/>
              <a:t>allowed to make connections to the intranet. </a:t>
            </a:r>
            <a:r>
              <a:rPr lang="en-US" sz="1800" dirty="0" smtClean="0"/>
              <a:t>“</a:t>
            </a:r>
            <a:endParaRPr lang="en-US" sz="1800" dirty="0" smtClean="0"/>
          </a:p>
          <a:p>
            <a:r>
              <a:rPr lang="en-US" dirty="0" smtClean="0">
                <a:hlinkClick r:id="rId2"/>
              </a:rPr>
              <a:t>http://iptables-tutorial.frozentux.net/iptables-tutorial.html#TCPCONNECTIONS</a:t>
            </a:r>
            <a:endParaRPr lang="en-US" dirty="0" smtClean="0"/>
          </a:p>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2"/>
          <p:cNvSpPr>
            <a:spLocks noChangeArrowheads="1"/>
          </p:cNvSpPr>
          <p:nvPr/>
        </p:nvSpPr>
        <p:spPr bwMode="auto">
          <a:xfrm>
            <a:off x="3086100" y="2070100"/>
            <a:ext cx="2374900" cy="3835400"/>
          </a:xfrm>
          <a:prstGeom prst="rect">
            <a:avLst/>
          </a:prstGeom>
          <a:solidFill>
            <a:srgbClr val="FFCC99"/>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27651" name="Rectangle 929"/>
          <p:cNvSpPr>
            <a:spLocks noChangeArrowheads="1"/>
          </p:cNvSpPr>
          <p:nvPr/>
        </p:nvSpPr>
        <p:spPr bwMode="auto">
          <a:xfrm>
            <a:off x="3149600" y="2197100"/>
            <a:ext cx="2298700" cy="1612900"/>
          </a:xfrm>
          <a:prstGeom prst="rect">
            <a:avLst/>
          </a:prstGeom>
          <a:solidFill>
            <a:srgbClr val="FF7C80"/>
          </a:solidFill>
          <a:ln w="9525">
            <a:solidFill>
              <a:schemeClr val="tx1"/>
            </a:solidFill>
            <a:miter lim="800000"/>
            <a:headEnd/>
            <a:tailEnd/>
          </a:ln>
        </p:spPr>
        <p:txBody>
          <a:bodyPr wrap="none" anchor="ctr"/>
          <a:lstStyle/>
          <a:p>
            <a:endParaRPr lang="en-US"/>
          </a:p>
        </p:txBody>
      </p:sp>
      <p:sp>
        <p:nvSpPr>
          <p:cNvPr id="861186" name="Rectangle 2"/>
          <p:cNvSpPr>
            <a:spLocks noGrp="1" noChangeArrowheads="1"/>
          </p:cNvSpPr>
          <p:nvPr>
            <p:ph type="title"/>
          </p:nvPr>
        </p:nvSpPr>
        <p:spPr/>
        <p:txBody>
          <a:bodyPr/>
          <a:lstStyle/>
          <a:p>
            <a:pPr>
              <a:defRPr/>
            </a:pPr>
            <a:r>
              <a:rPr lang="en-US" sz="3200" dirty="0" smtClean="0"/>
              <a:t>Lab </a:t>
            </a:r>
            <a:r>
              <a:rPr lang="en-US" sz="3200" dirty="0" err="1" smtClean="0"/>
              <a:t>Testbed</a:t>
            </a:r>
            <a:r>
              <a:rPr lang="en-US" sz="3200" dirty="0" smtClean="0"/>
              <a:t> for Exercise</a:t>
            </a:r>
          </a:p>
        </p:txBody>
      </p:sp>
      <p:sp>
        <p:nvSpPr>
          <p:cNvPr id="27653" name="Rectangle 9"/>
          <p:cNvSpPr>
            <a:spLocks noChangeArrowheads="1"/>
          </p:cNvSpPr>
          <p:nvPr/>
        </p:nvSpPr>
        <p:spPr bwMode="auto">
          <a:xfrm>
            <a:off x="5537200" y="2717800"/>
            <a:ext cx="977900" cy="316230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27654" name="Rectangle 10"/>
          <p:cNvSpPr>
            <a:spLocks noChangeArrowheads="1"/>
          </p:cNvSpPr>
          <p:nvPr/>
        </p:nvSpPr>
        <p:spPr bwMode="auto">
          <a:xfrm>
            <a:off x="1943100" y="2832100"/>
            <a:ext cx="1079500" cy="303530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27655" name="Rectangle 11"/>
          <p:cNvSpPr>
            <a:spLocks noChangeArrowheads="1"/>
          </p:cNvSpPr>
          <p:nvPr/>
        </p:nvSpPr>
        <p:spPr bwMode="auto">
          <a:xfrm>
            <a:off x="1981351" y="4919663"/>
            <a:ext cx="953787" cy="923330"/>
          </a:xfrm>
          <a:prstGeom prst="rect">
            <a:avLst/>
          </a:prstGeom>
          <a:noFill/>
          <a:ln w="9525">
            <a:noFill/>
            <a:miter lim="800000"/>
            <a:headEnd/>
            <a:tailEnd/>
          </a:ln>
        </p:spPr>
        <p:txBody>
          <a:bodyPr wrap="none" lIns="0" tIns="0" rIns="0" bIns="0">
            <a:spAutoFit/>
          </a:bodyPr>
          <a:lstStyle/>
          <a:p>
            <a:r>
              <a:rPr lang="en-US" sz="2000" b="0" dirty="0">
                <a:solidFill>
                  <a:srgbClr val="FF7C80"/>
                </a:solidFill>
                <a:latin typeface="Arial" charset="0"/>
              </a:rPr>
              <a:t>Outer</a:t>
            </a:r>
            <a:br>
              <a:rPr lang="en-US" sz="2000" b="0" dirty="0">
                <a:solidFill>
                  <a:srgbClr val="FF7C80"/>
                </a:solidFill>
                <a:latin typeface="Arial" charset="0"/>
              </a:rPr>
            </a:br>
            <a:r>
              <a:rPr lang="en-US" sz="2000" b="0" dirty="0">
                <a:solidFill>
                  <a:srgbClr val="FF7C80"/>
                </a:solidFill>
                <a:latin typeface="Arial" charset="0"/>
              </a:rPr>
              <a:t>FW</a:t>
            </a:r>
            <a:br>
              <a:rPr lang="en-US" sz="2000" b="0" dirty="0">
                <a:solidFill>
                  <a:srgbClr val="FF7C80"/>
                </a:solidFill>
                <a:latin typeface="Arial" charset="0"/>
              </a:rPr>
            </a:br>
            <a:r>
              <a:rPr lang="en-US" sz="2000" b="0" dirty="0" smtClean="0">
                <a:solidFill>
                  <a:srgbClr val="FF7C80"/>
                </a:solidFill>
                <a:latin typeface="Arial" charset="0"/>
              </a:rPr>
              <a:t>(u10.10)</a:t>
            </a:r>
            <a:endParaRPr lang="en-US" dirty="0">
              <a:solidFill>
                <a:srgbClr val="FF7C80"/>
              </a:solidFill>
            </a:endParaRPr>
          </a:p>
        </p:txBody>
      </p:sp>
      <p:sp>
        <p:nvSpPr>
          <p:cNvPr id="27656" name="Rectangle 14"/>
          <p:cNvSpPr>
            <a:spLocks noChangeArrowheads="1"/>
          </p:cNvSpPr>
          <p:nvPr/>
        </p:nvSpPr>
        <p:spPr bwMode="auto">
          <a:xfrm>
            <a:off x="6604000" y="2032000"/>
            <a:ext cx="2400300" cy="388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7" name="Rectangle 17"/>
          <p:cNvSpPr>
            <a:spLocks noChangeArrowheads="1"/>
          </p:cNvSpPr>
          <p:nvPr/>
        </p:nvSpPr>
        <p:spPr bwMode="auto">
          <a:xfrm>
            <a:off x="7339013" y="4222750"/>
            <a:ext cx="119062" cy="990600"/>
          </a:xfrm>
          <a:prstGeom prst="rect">
            <a:avLst/>
          </a:prstGeom>
          <a:solidFill>
            <a:srgbClr val="FFFF00"/>
          </a:solidFill>
          <a:ln w="9525">
            <a:noFill/>
            <a:miter lim="800000"/>
            <a:headEnd/>
            <a:tailEnd/>
          </a:ln>
        </p:spPr>
        <p:txBody>
          <a:bodyPr/>
          <a:lstStyle/>
          <a:p>
            <a:endParaRPr lang="en-US"/>
          </a:p>
        </p:txBody>
      </p:sp>
      <p:sp>
        <p:nvSpPr>
          <p:cNvPr id="27658" name="Rectangle 18"/>
          <p:cNvSpPr>
            <a:spLocks noChangeArrowheads="1"/>
          </p:cNvSpPr>
          <p:nvPr/>
        </p:nvSpPr>
        <p:spPr bwMode="auto">
          <a:xfrm>
            <a:off x="7351713" y="3232150"/>
            <a:ext cx="119062" cy="990600"/>
          </a:xfrm>
          <a:prstGeom prst="rect">
            <a:avLst/>
          </a:prstGeom>
          <a:solidFill>
            <a:srgbClr val="FFFF00"/>
          </a:solidFill>
          <a:ln w="9525">
            <a:noFill/>
            <a:miter lim="800000"/>
            <a:headEnd/>
            <a:tailEnd/>
          </a:ln>
        </p:spPr>
        <p:txBody>
          <a:bodyPr/>
          <a:lstStyle/>
          <a:p>
            <a:endParaRPr lang="en-US"/>
          </a:p>
        </p:txBody>
      </p:sp>
      <p:sp>
        <p:nvSpPr>
          <p:cNvPr id="27659" name="Rectangle 19"/>
          <p:cNvSpPr>
            <a:spLocks noChangeArrowheads="1"/>
          </p:cNvSpPr>
          <p:nvPr/>
        </p:nvSpPr>
        <p:spPr bwMode="auto">
          <a:xfrm>
            <a:off x="6159500" y="4159250"/>
            <a:ext cx="788988" cy="122238"/>
          </a:xfrm>
          <a:prstGeom prst="rect">
            <a:avLst/>
          </a:prstGeom>
          <a:solidFill>
            <a:srgbClr val="FFFF00"/>
          </a:solidFill>
          <a:ln w="9525">
            <a:noFill/>
            <a:miter lim="800000"/>
            <a:headEnd/>
            <a:tailEnd/>
          </a:ln>
        </p:spPr>
        <p:txBody>
          <a:bodyPr/>
          <a:lstStyle/>
          <a:p>
            <a:endParaRPr lang="en-US"/>
          </a:p>
        </p:txBody>
      </p:sp>
      <p:sp>
        <p:nvSpPr>
          <p:cNvPr id="27660" name="Freeform 20"/>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solidFill>
            <a:srgbClr val="9A9A9A"/>
          </a:solidFill>
          <a:ln w="9525">
            <a:noFill/>
            <a:round/>
            <a:headEnd/>
            <a:tailEnd/>
          </a:ln>
        </p:spPr>
        <p:txBody>
          <a:bodyPr/>
          <a:lstStyle/>
          <a:p>
            <a:endParaRPr lang="en-US"/>
          </a:p>
        </p:txBody>
      </p:sp>
      <p:sp>
        <p:nvSpPr>
          <p:cNvPr id="27661" name="Freeform 21"/>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noFill/>
          <a:ln w="3175" cap="rnd">
            <a:solidFill>
              <a:srgbClr val="000000"/>
            </a:solidFill>
            <a:round/>
            <a:headEnd/>
            <a:tailEnd/>
          </a:ln>
        </p:spPr>
        <p:txBody>
          <a:bodyPr/>
          <a:lstStyle/>
          <a:p>
            <a:endParaRPr lang="en-US"/>
          </a:p>
        </p:txBody>
      </p:sp>
      <p:sp>
        <p:nvSpPr>
          <p:cNvPr id="27662" name="Freeform 22"/>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solidFill>
            <a:srgbClr val="666666"/>
          </a:solidFill>
          <a:ln w="9525">
            <a:noFill/>
            <a:round/>
            <a:headEnd/>
            <a:tailEnd/>
          </a:ln>
        </p:spPr>
        <p:txBody>
          <a:bodyPr/>
          <a:lstStyle/>
          <a:p>
            <a:endParaRPr lang="en-US"/>
          </a:p>
        </p:txBody>
      </p:sp>
      <p:sp>
        <p:nvSpPr>
          <p:cNvPr id="27663" name="Freeform 23"/>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noFill/>
          <a:ln w="3175" cap="rnd">
            <a:solidFill>
              <a:srgbClr val="000000"/>
            </a:solidFill>
            <a:round/>
            <a:headEnd/>
            <a:tailEnd/>
          </a:ln>
        </p:spPr>
        <p:txBody>
          <a:bodyPr/>
          <a:lstStyle/>
          <a:p>
            <a:endParaRPr lang="en-US"/>
          </a:p>
        </p:txBody>
      </p:sp>
      <p:sp>
        <p:nvSpPr>
          <p:cNvPr id="27664" name="Freeform 24"/>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solidFill>
            <a:srgbClr val="9A9A9A"/>
          </a:solidFill>
          <a:ln w="9525">
            <a:noFill/>
            <a:round/>
            <a:headEnd/>
            <a:tailEnd/>
          </a:ln>
        </p:spPr>
        <p:txBody>
          <a:bodyPr/>
          <a:lstStyle/>
          <a:p>
            <a:endParaRPr lang="en-US"/>
          </a:p>
        </p:txBody>
      </p:sp>
      <p:sp>
        <p:nvSpPr>
          <p:cNvPr id="27665" name="Freeform 25"/>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noFill/>
          <a:ln w="3175" cap="rnd">
            <a:solidFill>
              <a:srgbClr val="000000"/>
            </a:solidFill>
            <a:round/>
            <a:headEnd/>
            <a:tailEnd/>
          </a:ln>
        </p:spPr>
        <p:txBody>
          <a:bodyPr/>
          <a:lstStyle/>
          <a:p>
            <a:endParaRPr lang="en-US"/>
          </a:p>
        </p:txBody>
      </p:sp>
      <p:sp>
        <p:nvSpPr>
          <p:cNvPr id="27666" name="Rectangle 26"/>
          <p:cNvSpPr>
            <a:spLocks noChangeArrowheads="1"/>
          </p:cNvSpPr>
          <p:nvPr/>
        </p:nvSpPr>
        <p:spPr bwMode="auto">
          <a:xfrm>
            <a:off x="7175500" y="5391150"/>
            <a:ext cx="74613" cy="15875"/>
          </a:xfrm>
          <a:prstGeom prst="rect">
            <a:avLst/>
          </a:prstGeom>
          <a:solidFill>
            <a:srgbClr val="9A9A9A"/>
          </a:solidFill>
          <a:ln w="9525">
            <a:noFill/>
            <a:miter lim="800000"/>
            <a:headEnd/>
            <a:tailEnd/>
          </a:ln>
        </p:spPr>
        <p:txBody>
          <a:bodyPr/>
          <a:lstStyle/>
          <a:p>
            <a:endParaRPr lang="en-US"/>
          </a:p>
        </p:txBody>
      </p:sp>
      <p:sp>
        <p:nvSpPr>
          <p:cNvPr id="27667" name="Rectangle 27"/>
          <p:cNvSpPr>
            <a:spLocks noChangeArrowheads="1"/>
          </p:cNvSpPr>
          <p:nvPr/>
        </p:nvSpPr>
        <p:spPr bwMode="auto">
          <a:xfrm>
            <a:off x="7175500" y="5391150"/>
            <a:ext cx="74613" cy="15875"/>
          </a:xfrm>
          <a:prstGeom prst="rect">
            <a:avLst/>
          </a:prstGeom>
          <a:noFill/>
          <a:ln w="3175" cap="rnd">
            <a:solidFill>
              <a:srgbClr val="000000"/>
            </a:solidFill>
            <a:round/>
            <a:headEnd/>
            <a:tailEnd/>
          </a:ln>
        </p:spPr>
        <p:txBody>
          <a:bodyPr/>
          <a:lstStyle/>
          <a:p>
            <a:endParaRPr lang="en-US"/>
          </a:p>
        </p:txBody>
      </p:sp>
      <p:sp>
        <p:nvSpPr>
          <p:cNvPr id="27668" name="Rectangle 28"/>
          <p:cNvSpPr>
            <a:spLocks noChangeArrowheads="1"/>
          </p:cNvSpPr>
          <p:nvPr/>
        </p:nvSpPr>
        <p:spPr bwMode="auto">
          <a:xfrm>
            <a:off x="7445375" y="5391150"/>
            <a:ext cx="73025" cy="15875"/>
          </a:xfrm>
          <a:prstGeom prst="rect">
            <a:avLst/>
          </a:prstGeom>
          <a:solidFill>
            <a:srgbClr val="9A9A9A"/>
          </a:solidFill>
          <a:ln w="9525">
            <a:noFill/>
            <a:miter lim="800000"/>
            <a:headEnd/>
            <a:tailEnd/>
          </a:ln>
        </p:spPr>
        <p:txBody>
          <a:bodyPr/>
          <a:lstStyle/>
          <a:p>
            <a:endParaRPr lang="en-US"/>
          </a:p>
        </p:txBody>
      </p:sp>
      <p:sp>
        <p:nvSpPr>
          <p:cNvPr id="27669" name="Rectangle 29"/>
          <p:cNvSpPr>
            <a:spLocks noChangeArrowheads="1"/>
          </p:cNvSpPr>
          <p:nvPr/>
        </p:nvSpPr>
        <p:spPr bwMode="auto">
          <a:xfrm>
            <a:off x="7445375" y="5391150"/>
            <a:ext cx="73025" cy="15875"/>
          </a:xfrm>
          <a:prstGeom prst="rect">
            <a:avLst/>
          </a:prstGeom>
          <a:noFill/>
          <a:ln w="3175" cap="rnd">
            <a:solidFill>
              <a:srgbClr val="000000"/>
            </a:solidFill>
            <a:round/>
            <a:headEnd/>
            <a:tailEnd/>
          </a:ln>
        </p:spPr>
        <p:txBody>
          <a:bodyPr/>
          <a:lstStyle/>
          <a:p>
            <a:endParaRPr lang="en-US"/>
          </a:p>
        </p:txBody>
      </p:sp>
      <p:sp>
        <p:nvSpPr>
          <p:cNvPr id="27670" name="Freeform 30"/>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solidFill>
            <a:srgbClr val="666666"/>
          </a:solidFill>
          <a:ln w="9525">
            <a:noFill/>
            <a:round/>
            <a:headEnd/>
            <a:tailEnd/>
          </a:ln>
        </p:spPr>
        <p:txBody>
          <a:bodyPr/>
          <a:lstStyle/>
          <a:p>
            <a:endParaRPr lang="en-US"/>
          </a:p>
        </p:txBody>
      </p:sp>
      <p:sp>
        <p:nvSpPr>
          <p:cNvPr id="27671" name="Freeform 31"/>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noFill/>
          <a:ln w="3175" cap="rnd">
            <a:solidFill>
              <a:srgbClr val="000000"/>
            </a:solidFill>
            <a:round/>
            <a:headEnd/>
            <a:tailEnd/>
          </a:ln>
        </p:spPr>
        <p:txBody>
          <a:bodyPr/>
          <a:lstStyle/>
          <a:p>
            <a:endParaRPr lang="en-US"/>
          </a:p>
        </p:txBody>
      </p:sp>
      <p:sp>
        <p:nvSpPr>
          <p:cNvPr id="27672" name="Rectangle 32"/>
          <p:cNvSpPr>
            <a:spLocks noChangeArrowheads="1"/>
          </p:cNvSpPr>
          <p:nvPr/>
        </p:nvSpPr>
        <p:spPr bwMode="auto">
          <a:xfrm>
            <a:off x="6951663" y="5491163"/>
            <a:ext cx="474662" cy="39687"/>
          </a:xfrm>
          <a:prstGeom prst="rect">
            <a:avLst/>
          </a:prstGeom>
          <a:solidFill>
            <a:srgbClr val="666666"/>
          </a:solidFill>
          <a:ln w="9525">
            <a:noFill/>
            <a:miter lim="800000"/>
            <a:headEnd/>
            <a:tailEnd/>
          </a:ln>
        </p:spPr>
        <p:txBody>
          <a:bodyPr/>
          <a:lstStyle/>
          <a:p>
            <a:endParaRPr lang="en-US"/>
          </a:p>
        </p:txBody>
      </p:sp>
      <p:sp>
        <p:nvSpPr>
          <p:cNvPr id="27673" name="Rectangle 33"/>
          <p:cNvSpPr>
            <a:spLocks noChangeArrowheads="1"/>
          </p:cNvSpPr>
          <p:nvPr/>
        </p:nvSpPr>
        <p:spPr bwMode="auto">
          <a:xfrm>
            <a:off x="6951663" y="5491163"/>
            <a:ext cx="474662" cy="39687"/>
          </a:xfrm>
          <a:prstGeom prst="rect">
            <a:avLst/>
          </a:prstGeom>
          <a:noFill/>
          <a:ln w="3175" cap="rnd">
            <a:solidFill>
              <a:srgbClr val="000000"/>
            </a:solidFill>
            <a:round/>
            <a:headEnd/>
            <a:tailEnd/>
          </a:ln>
        </p:spPr>
        <p:txBody>
          <a:bodyPr/>
          <a:lstStyle/>
          <a:p>
            <a:endParaRPr lang="en-US"/>
          </a:p>
        </p:txBody>
      </p:sp>
      <p:sp>
        <p:nvSpPr>
          <p:cNvPr id="27674" name="Freeform 34"/>
          <p:cNvSpPr>
            <a:spLocks/>
          </p:cNvSpPr>
          <p:nvPr/>
        </p:nvSpPr>
        <p:spPr bwMode="auto">
          <a:xfrm>
            <a:off x="7183438" y="5468938"/>
            <a:ext cx="79375" cy="11112"/>
          </a:xfrm>
          <a:custGeom>
            <a:avLst/>
            <a:gdLst>
              <a:gd name="T0" fmla="*/ 0 w 50"/>
              <a:gd name="T1" fmla="*/ 7 h 7"/>
              <a:gd name="T2" fmla="*/ 12 w 50"/>
              <a:gd name="T3" fmla="*/ 0 h 7"/>
              <a:gd name="T4" fmla="*/ 50 w 50"/>
              <a:gd name="T5" fmla="*/ 0 h 7"/>
              <a:gd name="T6" fmla="*/ 37 w 50"/>
              <a:gd name="T7" fmla="*/ 7 h 7"/>
              <a:gd name="T8" fmla="*/ 0 w 50"/>
              <a:gd name="T9" fmla="*/ 7 h 7"/>
              <a:gd name="T10" fmla="*/ 0 60000 65536"/>
              <a:gd name="T11" fmla="*/ 0 60000 65536"/>
              <a:gd name="T12" fmla="*/ 0 60000 65536"/>
              <a:gd name="T13" fmla="*/ 0 60000 65536"/>
              <a:gd name="T14" fmla="*/ 0 60000 65536"/>
              <a:gd name="T15" fmla="*/ 0 w 50"/>
              <a:gd name="T16" fmla="*/ 0 h 7"/>
              <a:gd name="T17" fmla="*/ 50 w 50"/>
              <a:gd name="T18" fmla="*/ 7 h 7"/>
            </a:gdLst>
            <a:ahLst/>
            <a:cxnLst>
              <a:cxn ang="T10">
                <a:pos x="T0" y="T1"/>
              </a:cxn>
              <a:cxn ang="T11">
                <a:pos x="T2" y="T3"/>
              </a:cxn>
              <a:cxn ang="T12">
                <a:pos x="T4" y="T5"/>
              </a:cxn>
              <a:cxn ang="T13">
                <a:pos x="T6" y="T7"/>
              </a:cxn>
              <a:cxn ang="T14">
                <a:pos x="T8" y="T9"/>
              </a:cxn>
            </a:cxnLst>
            <a:rect l="T15" t="T16" r="T17" b="T18"/>
            <a:pathLst>
              <a:path w="50" h="7">
                <a:moveTo>
                  <a:pt x="0" y="7"/>
                </a:moveTo>
                <a:lnTo>
                  <a:pt x="12" y="0"/>
                </a:lnTo>
                <a:lnTo>
                  <a:pt x="50" y="0"/>
                </a:lnTo>
                <a:lnTo>
                  <a:pt x="37" y="7"/>
                </a:lnTo>
                <a:lnTo>
                  <a:pt x="0" y="7"/>
                </a:lnTo>
              </a:path>
            </a:pathLst>
          </a:custGeom>
          <a:noFill/>
          <a:ln w="1588" cap="rnd">
            <a:solidFill>
              <a:srgbClr val="000000"/>
            </a:solidFill>
            <a:round/>
            <a:headEnd/>
            <a:tailEnd/>
          </a:ln>
        </p:spPr>
        <p:txBody>
          <a:bodyPr/>
          <a:lstStyle/>
          <a:p>
            <a:endParaRPr lang="en-US"/>
          </a:p>
        </p:txBody>
      </p:sp>
      <p:pic>
        <p:nvPicPr>
          <p:cNvPr id="27675" name="Picture 35"/>
          <p:cNvPicPr>
            <a:picLocks noChangeAspect="1" noChangeArrowheads="1"/>
          </p:cNvPicPr>
          <p:nvPr/>
        </p:nvPicPr>
        <p:blipFill>
          <a:blip r:embed="rId2" cstate="print"/>
          <a:srcRect/>
          <a:stretch>
            <a:fillRect/>
          </a:stretch>
        </p:blipFill>
        <p:spPr bwMode="auto">
          <a:xfrm>
            <a:off x="6961188" y="5507038"/>
            <a:ext cx="38100" cy="12700"/>
          </a:xfrm>
          <a:prstGeom prst="rect">
            <a:avLst/>
          </a:prstGeom>
          <a:noFill/>
          <a:ln w="9525">
            <a:noFill/>
            <a:miter lim="800000"/>
            <a:headEnd/>
            <a:tailEnd/>
          </a:ln>
        </p:spPr>
      </p:pic>
      <p:pic>
        <p:nvPicPr>
          <p:cNvPr id="27676" name="Picture 36"/>
          <p:cNvPicPr>
            <a:picLocks noChangeAspect="1" noChangeArrowheads="1"/>
          </p:cNvPicPr>
          <p:nvPr/>
        </p:nvPicPr>
        <p:blipFill>
          <a:blip r:embed="rId3" cstate="print"/>
          <a:srcRect/>
          <a:stretch>
            <a:fillRect/>
          </a:stretch>
        </p:blipFill>
        <p:spPr bwMode="auto">
          <a:xfrm>
            <a:off x="6961188" y="5507038"/>
            <a:ext cx="38100" cy="12700"/>
          </a:xfrm>
          <a:prstGeom prst="rect">
            <a:avLst/>
          </a:prstGeom>
          <a:noFill/>
          <a:ln w="9525">
            <a:noFill/>
            <a:miter lim="800000"/>
            <a:headEnd/>
            <a:tailEnd/>
          </a:ln>
        </p:spPr>
      </p:pic>
      <p:pic>
        <p:nvPicPr>
          <p:cNvPr id="27677" name="Picture 37"/>
          <p:cNvPicPr>
            <a:picLocks noChangeAspect="1" noChangeArrowheads="1"/>
          </p:cNvPicPr>
          <p:nvPr/>
        </p:nvPicPr>
        <p:blipFill>
          <a:blip r:embed="rId4" cstate="print"/>
          <a:srcRect/>
          <a:stretch>
            <a:fillRect/>
          </a:stretch>
        </p:blipFill>
        <p:spPr bwMode="auto">
          <a:xfrm>
            <a:off x="6999288" y="5507038"/>
            <a:ext cx="38100" cy="12700"/>
          </a:xfrm>
          <a:prstGeom prst="rect">
            <a:avLst/>
          </a:prstGeom>
          <a:noFill/>
          <a:ln w="9525">
            <a:noFill/>
            <a:miter lim="800000"/>
            <a:headEnd/>
            <a:tailEnd/>
          </a:ln>
        </p:spPr>
      </p:pic>
      <p:pic>
        <p:nvPicPr>
          <p:cNvPr id="27678" name="Picture 38"/>
          <p:cNvPicPr>
            <a:picLocks noChangeAspect="1" noChangeArrowheads="1"/>
          </p:cNvPicPr>
          <p:nvPr/>
        </p:nvPicPr>
        <p:blipFill>
          <a:blip r:embed="rId5" cstate="print"/>
          <a:srcRect/>
          <a:stretch>
            <a:fillRect/>
          </a:stretch>
        </p:blipFill>
        <p:spPr bwMode="auto">
          <a:xfrm>
            <a:off x="6999288" y="5507038"/>
            <a:ext cx="38100" cy="12700"/>
          </a:xfrm>
          <a:prstGeom prst="rect">
            <a:avLst/>
          </a:prstGeom>
          <a:noFill/>
          <a:ln w="9525">
            <a:noFill/>
            <a:miter lim="800000"/>
            <a:headEnd/>
            <a:tailEnd/>
          </a:ln>
        </p:spPr>
      </p:pic>
      <p:pic>
        <p:nvPicPr>
          <p:cNvPr id="27679" name="Picture 39"/>
          <p:cNvPicPr>
            <a:picLocks noChangeAspect="1" noChangeArrowheads="1"/>
          </p:cNvPicPr>
          <p:nvPr/>
        </p:nvPicPr>
        <p:blipFill>
          <a:blip r:embed="rId6"/>
          <a:srcRect/>
          <a:stretch>
            <a:fillRect/>
          </a:stretch>
        </p:blipFill>
        <p:spPr bwMode="auto">
          <a:xfrm>
            <a:off x="7037388" y="5507038"/>
            <a:ext cx="38100" cy="12700"/>
          </a:xfrm>
          <a:prstGeom prst="rect">
            <a:avLst/>
          </a:prstGeom>
          <a:noFill/>
          <a:ln w="9525">
            <a:noFill/>
            <a:miter lim="800000"/>
            <a:headEnd/>
            <a:tailEnd/>
          </a:ln>
        </p:spPr>
      </p:pic>
      <p:sp>
        <p:nvSpPr>
          <p:cNvPr id="27680" name="Rectangle 40"/>
          <p:cNvSpPr>
            <a:spLocks noChangeArrowheads="1"/>
          </p:cNvSpPr>
          <p:nvPr/>
        </p:nvSpPr>
        <p:spPr bwMode="auto">
          <a:xfrm>
            <a:off x="7010400" y="5513388"/>
            <a:ext cx="11113" cy="4762"/>
          </a:xfrm>
          <a:prstGeom prst="rect">
            <a:avLst/>
          </a:prstGeom>
          <a:solidFill>
            <a:srgbClr val="00FF00"/>
          </a:solidFill>
          <a:ln w="9525">
            <a:noFill/>
            <a:miter lim="800000"/>
            <a:headEnd/>
            <a:tailEnd/>
          </a:ln>
        </p:spPr>
        <p:txBody>
          <a:bodyPr/>
          <a:lstStyle/>
          <a:p>
            <a:endParaRPr lang="en-US"/>
          </a:p>
        </p:txBody>
      </p:sp>
      <p:sp>
        <p:nvSpPr>
          <p:cNvPr id="27681" name="Rectangle 41"/>
          <p:cNvSpPr>
            <a:spLocks noChangeArrowheads="1"/>
          </p:cNvSpPr>
          <p:nvPr/>
        </p:nvSpPr>
        <p:spPr bwMode="auto">
          <a:xfrm>
            <a:off x="7050088" y="5513388"/>
            <a:ext cx="9525" cy="4762"/>
          </a:xfrm>
          <a:prstGeom prst="rect">
            <a:avLst/>
          </a:prstGeom>
          <a:solidFill>
            <a:srgbClr val="00FF00"/>
          </a:solidFill>
          <a:ln w="9525">
            <a:noFill/>
            <a:miter lim="800000"/>
            <a:headEnd/>
            <a:tailEnd/>
          </a:ln>
        </p:spPr>
        <p:txBody>
          <a:bodyPr/>
          <a:lstStyle/>
          <a:p>
            <a:endParaRPr lang="en-US"/>
          </a:p>
        </p:txBody>
      </p:sp>
      <p:sp>
        <p:nvSpPr>
          <p:cNvPr id="27682" name="Rectangle 42"/>
          <p:cNvSpPr>
            <a:spLocks noChangeArrowheads="1"/>
          </p:cNvSpPr>
          <p:nvPr/>
        </p:nvSpPr>
        <p:spPr bwMode="auto">
          <a:xfrm>
            <a:off x="6972300" y="5513388"/>
            <a:ext cx="9525" cy="4762"/>
          </a:xfrm>
          <a:prstGeom prst="rect">
            <a:avLst/>
          </a:prstGeom>
          <a:solidFill>
            <a:srgbClr val="FF0000"/>
          </a:solidFill>
          <a:ln w="9525">
            <a:noFill/>
            <a:miter lim="800000"/>
            <a:headEnd/>
            <a:tailEnd/>
          </a:ln>
        </p:spPr>
        <p:txBody>
          <a:bodyPr/>
          <a:lstStyle/>
          <a:p>
            <a:endParaRPr lang="en-US"/>
          </a:p>
        </p:txBody>
      </p:sp>
      <p:sp>
        <p:nvSpPr>
          <p:cNvPr id="27683" name="Freeform 43"/>
          <p:cNvSpPr>
            <a:spLocks/>
          </p:cNvSpPr>
          <p:nvPr/>
        </p:nvSpPr>
        <p:spPr bwMode="auto">
          <a:xfrm>
            <a:off x="7534275" y="5429250"/>
            <a:ext cx="28575" cy="25400"/>
          </a:xfrm>
          <a:custGeom>
            <a:avLst/>
            <a:gdLst>
              <a:gd name="T0" fmla="*/ 0 w 18"/>
              <a:gd name="T1" fmla="*/ 10 h 16"/>
              <a:gd name="T2" fmla="*/ 18 w 18"/>
              <a:gd name="T3" fmla="*/ 0 h 16"/>
              <a:gd name="T4" fmla="*/ 18 w 18"/>
              <a:gd name="T5" fmla="*/ 7 h 16"/>
              <a:gd name="T6" fmla="*/ 0 w 18"/>
              <a:gd name="T7" fmla="*/ 16 h 16"/>
              <a:gd name="T8" fmla="*/ 0 w 18"/>
              <a:gd name="T9" fmla="*/ 10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10"/>
                </a:moveTo>
                <a:lnTo>
                  <a:pt x="18" y="0"/>
                </a:lnTo>
                <a:lnTo>
                  <a:pt x="18" y="7"/>
                </a:lnTo>
                <a:lnTo>
                  <a:pt x="0" y="16"/>
                </a:lnTo>
                <a:lnTo>
                  <a:pt x="0" y="10"/>
                </a:lnTo>
                <a:close/>
              </a:path>
            </a:pathLst>
          </a:custGeom>
          <a:solidFill>
            <a:srgbClr val="000000"/>
          </a:solidFill>
          <a:ln w="9525">
            <a:noFill/>
            <a:round/>
            <a:headEnd/>
            <a:tailEnd/>
          </a:ln>
        </p:spPr>
        <p:txBody>
          <a:bodyPr/>
          <a:lstStyle/>
          <a:p>
            <a:endParaRPr lang="en-US"/>
          </a:p>
        </p:txBody>
      </p:sp>
      <p:pic>
        <p:nvPicPr>
          <p:cNvPr id="27684" name="Picture 44"/>
          <p:cNvPicPr>
            <a:picLocks noChangeAspect="1" noChangeArrowheads="1"/>
          </p:cNvPicPr>
          <p:nvPr/>
        </p:nvPicPr>
        <p:blipFill>
          <a:blip r:embed="rId7"/>
          <a:srcRect/>
          <a:stretch>
            <a:fillRect/>
          </a:stretch>
        </p:blipFill>
        <p:spPr bwMode="auto">
          <a:xfrm>
            <a:off x="7278688" y="5494338"/>
            <a:ext cx="12700" cy="12700"/>
          </a:xfrm>
          <a:prstGeom prst="rect">
            <a:avLst/>
          </a:prstGeom>
          <a:noFill/>
          <a:ln w="9525">
            <a:noFill/>
            <a:miter lim="800000"/>
            <a:headEnd/>
            <a:tailEnd/>
          </a:ln>
        </p:spPr>
      </p:pic>
      <p:pic>
        <p:nvPicPr>
          <p:cNvPr id="27685" name="Picture 45"/>
          <p:cNvPicPr>
            <a:picLocks noChangeAspect="1" noChangeArrowheads="1"/>
          </p:cNvPicPr>
          <p:nvPr/>
        </p:nvPicPr>
        <p:blipFill>
          <a:blip r:embed="rId8" cstate="print"/>
          <a:srcRect/>
          <a:stretch>
            <a:fillRect/>
          </a:stretch>
        </p:blipFill>
        <p:spPr bwMode="auto">
          <a:xfrm>
            <a:off x="7151688" y="5138738"/>
            <a:ext cx="508000" cy="228600"/>
          </a:xfrm>
          <a:prstGeom prst="rect">
            <a:avLst/>
          </a:prstGeom>
          <a:noFill/>
          <a:ln w="9525">
            <a:noFill/>
            <a:miter lim="800000"/>
            <a:headEnd/>
            <a:tailEnd/>
          </a:ln>
        </p:spPr>
      </p:pic>
      <p:pic>
        <p:nvPicPr>
          <p:cNvPr id="27686" name="Picture 46"/>
          <p:cNvPicPr>
            <a:picLocks noChangeAspect="1" noChangeArrowheads="1"/>
          </p:cNvPicPr>
          <p:nvPr/>
        </p:nvPicPr>
        <p:blipFill>
          <a:blip r:embed="rId9" cstate="print"/>
          <a:srcRect/>
          <a:stretch>
            <a:fillRect/>
          </a:stretch>
        </p:blipFill>
        <p:spPr bwMode="auto">
          <a:xfrm>
            <a:off x="7151688" y="5138738"/>
            <a:ext cx="508000" cy="228600"/>
          </a:xfrm>
          <a:prstGeom prst="rect">
            <a:avLst/>
          </a:prstGeom>
          <a:noFill/>
          <a:ln w="9525">
            <a:noFill/>
            <a:miter lim="800000"/>
            <a:headEnd/>
            <a:tailEnd/>
          </a:ln>
        </p:spPr>
      </p:pic>
      <p:sp>
        <p:nvSpPr>
          <p:cNvPr id="27687" name="Freeform 47"/>
          <p:cNvSpPr>
            <a:spLocks/>
          </p:cNvSpPr>
          <p:nvPr/>
        </p:nvSpPr>
        <p:spPr bwMode="auto">
          <a:xfrm>
            <a:off x="7153275" y="5145088"/>
            <a:ext cx="500063" cy="223837"/>
          </a:xfrm>
          <a:custGeom>
            <a:avLst/>
            <a:gdLst>
              <a:gd name="T0" fmla="*/ 0 w 315"/>
              <a:gd name="T1" fmla="*/ 141 h 141"/>
              <a:gd name="T2" fmla="*/ 68 w 315"/>
              <a:gd name="T3" fmla="*/ 0 h 141"/>
              <a:gd name="T4" fmla="*/ 315 w 315"/>
              <a:gd name="T5" fmla="*/ 0 h 141"/>
              <a:gd name="T6" fmla="*/ 247 w 315"/>
              <a:gd name="T7" fmla="*/ 141 h 141"/>
              <a:gd name="T8" fmla="*/ 0 w 315"/>
              <a:gd name="T9" fmla="*/ 141 h 141"/>
              <a:gd name="T10" fmla="*/ 0 60000 65536"/>
              <a:gd name="T11" fmla="*/ 0 60000 65536"/>
              <a:gd name="T12" fmla="*/ 0 60000 65536"/>
              <a:gd name="T13" fmla="*/ 0 60000 65536"/>
              <a:gd name="T14" fmla="*/ 0 60000 65536"/>
              <a:gd name="T15" fmla="*/ 0 w 315"/>
              <a:gd name="T16" fmla="*/ 0 h 141"/>
              <a:gd name="T17" fmla="*/ 315 w 315"/>
              <a:gd name="T18" fmla="*/ 141 h 141"/>
            </a:gdLst>
            <a:ahLst/>
            <a:cxnLst>
              <a:cxn ang="T10">
                <a:pos x="T0" y="T1"/>
              </a:cxn>
              <a:cxn ang="T11">
                <a:pos x="T2" y="T3"/>
              </a:cxn>
              <a:cxn ang="T12">
                <a:pos x="T4" y="T5"/>
              </a:cxn>
              <a:cxn ang="T13">
                <a:pos x="T6" y="T7"/>
              </a:cxn>
              <a:cxn ang="T14">
                <a:pos x="T8" y="T9"/>
              </a:cxn>
            </a:cxnLst>
            <a:rect l="T15" t="T16" r="T17" b="T18"/>
            <a:pathLst>
              <a:path w="315" h="141">
                <a:moveTo>
                  <a:pt x="0" y="141"/>
                </a:moveTo>
                <a:lnTo>
                  <a:pt x="68" y="0"/>
                </a:lnTo>
                <a:lnTo>
                  <a:pt x="315" y="0"/>
                </a:lnTo>
                <a:lnTo>
                  <a:pt x="247" y="141"/>
                </a:lnTo>
                <a:lnTo>
                  <a:pt x="0" y="141"/>
                </a:lnTo>
              </a:path>
            </a:pathLst>
          </a:custGeom>
          <a:noFill/>
          <a:ln w="3175" cap="rnd">
            <a:solidFill>
              <a:srgbClr val="000000"/>
            </a:solidFill>
            <a:round/>
            <a:headEnd/>
            <a:tailEnd/>
          </a:ln>
        </p:spPr>
        <p:txBody>
          <a:bodyPr/>
          <a:lstStyle/>
          <a:p>
            <a:endParaRPr lang="en-US"/>
          </a:p>
        </p:txBody>
      </p:sp>
      <p:sp>
        <p:nvSpPr>
          <p:cNvPr id="27688" name="Rectangle 48"/>
          <p:cNvSpPr>
            <a:spLocks noChangeArrowheads="1"/>
          </p:cNvSpPr>
          <p:nvPr/>
        </p:nvSpPr>
        <p:spPr bwMode="auto">
          <a:xfrm>
            <a:off x="7646988" y="5138738"/>
            <a:ext cx="12700" cy="25400"/>
          </a:xfrm>
          <a:prstGeom prst="rect">
            <a:avLst/>
          </a:prstGeom>
          <a:solidFill>
            <a:srgbClr val="FF3C00"/>
          </a:solidFill>
          <a:ln w="9525">
            <a:noFill/>
            <a:miter lim="800000"/>
            <a:headEnd/>
            <a:tailEnd/>
          </a:ln>
        </p:spPr>
        <p:txBody>
          <a:bodyPr/>
          <a:lstStyle/>
          <a:p>
            <a:endParaRPr lang="en-US"/>
          </a:p>
        </p:txBody>
      </p:sp>
      <p:sp>
        <p:nvSpPr>
          <p:cNvPr id="27689" name="Rectangle 49"/>
          <p:cNvSpPr>
            <a:spLocks noChangeArrowheads="1"/>
          </p:cNvSpPr>
          <p:nvPr/>
        </p:nvSpPr>
        <p:spPr bwMode="auto">
          <a:xfrm>
            <a:off x="7659688" y="5138738"/>
            <a:ext cx="12700" cy="25400"/>
          </a:xfrm>
          <a:prstGeom prst="rect">
            <a:avLst/>
          </a:prstGeom>
          <a:solidFill>
            <a:srgbClr val="FFCD00"/>
          </a:solidFill>
          <a:ln w="9525">
            <a:noFill/>
            <a:miter lim="800000"/>
            <a:headEnd/>
            <a:tailEnd/>
          </a:ln>
        </p:spPr>
        <p:txBody>
          <a:bodyPr/>
          <a:lstStyle/>
          <a:p>
            <a:endParaRPr lang="en-US"/>
          </a:p>
        </p:txBody>
      </p:sp>
      <p:sp>
        <p:nvSpPr>
          <p:cNvPr id="27690" name="Rectangle 50"/>
          <p:cNvSpPr>
            <a:spLocks noChangeArrowheads="1"/>
          </p:cNvSpPr>
          <p:nvPr/>
        </p:nvSpPr>
        <p:spPr bwMode="auto">
          <a:xfrm>
            <a:off x="7672388" y="5138738"/>
            <a:ext cx="12700" cy="25400"/>
          </a:xfrm>
          <a:prstGeom prst="rect">
            <a:avLst/>
          </a:prstGeom>
          <a:solidFill>
            <a:srgbClr val="FF6000"/>
          </a:solidFill>
          <a:ln w="9525">
            <a:noFill/>
            <a:miter lim="800000"/>
            <a:headEnd/>
            <a:tailEnd/>
          </a:ln>
        </p:spPr>
        <p:txBody>
          <a:bodyPr/>
          <a:lstStyle/>
          <a:p>
            <a:endParaRPr lang="en-US"/>
          </a:p>
        </p:txBody>
      </p:sp>
      <p:sp>
        <p:nvSpPr>
          <p:cNvPr id="27691" name="Freeform 51"/>
          <p:cNvSpPr>
            <a:spLocks/>
          </p:cNvSpPr>
          <p:nvPr/>
        </p:nvSpPr>
        <p:spPr bwMode="auto">
          <a:xfrm>
            <a:off x="6950075" y="5124450"/>
            <a:ext cx="758825" cy="406400"/>
          </a:xfrm>
          <a:custGeom>
            <a:avLst/>
            <a:gdLst>
              <a:gd name="T0" fmla="*/ 0 w 478"/>
              <a:gd name="T1" fmla="*/ 256 h 256"/>
              <a:gd name="T2" fmla="*/ 0 w 478"/>
              <a:gd name="T3" fmla="*/ 231 h 256"/>
              <a:gd name="T4" fmla="*/ 99 w 478"/>
              <a:gd name="T5" fmla="*/ 179 h 256"/>
              <a:gd name="T6" fmla="*/ 142 w 478"/>
              <a:gd name="T7" fmla="*/ 179 h 256"/>
              <a:gd name="T8" fmla="*/ 142 w 478"/>
              <a:gd name="T9" fmla="*/ 167 h 256"/>
              <a:gd name="T10" fmla="*/ 105 w 478"/>
              <a:gd name="T11" fmla="*/ 167 h 256"/>
              <a:gd name="T12" fmla="*/ 186 w 478"/>
              <a:gd name="T13" fmla="*/ 0 h 256"/>
              <a:gd name="T14" fmla="*/ 478 w 478"/>
              <a:gd name="T15" fmla="*/ 0 h 256"/>
              <a:gd name="T16" fmla="*/ 397 w 478"/>
              <a:gd name="T17" fmla="*/ 167 h 256"/>
              <a:gd name="T18" fmla="*/ 360 w 478"/>
              <a:gd name="T19" fmla="*/ 167 h 256"/>
              <a:gd name="T20" fmla="*/ 360 w 478"/>
              <a:gd name="T21" fmla="*/ 179 h 256"/>
              <a:gd name="T22" fmla="*/ 397 w 478"/>
              <a:gd name="T23" fmla="*/ 179 h 256"/>
              <a:gd name="T24" fmla="*/ 397 w 478"/>
              <a:gd name="T25" fmla="*/ 205 h 256"/>
              <a:gd name="T26" fmla="*/ 298 w 478"/>
              <a:gd name="T27" fmla="*/ 256 h 256"/>
              <a:gd name="T28" fmla="*/ 0 w 478"/>
              <a:gd name="T29" fmla="*/ 256 h 2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8"/>
              <a:gd name="T46" fmla="*/ 0 h 256"/>
              <a:gd name="T47" fmla="*/ 478 w 478"/>
              <a:gd name="T48" fmla="*/ 256 h 2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8" h="256">
                <a:moveTo>
                  <a:pt x="0" y="256"/>
                </a:moveTo>
                <a:lnTo>
                  <a:pt x="0" y="231"/>
                </a:lnTo>
                <a:lnTo>
                  <a:pt x="99" y="179"/>
                </a:lnTo>
                <a:lnTo>
                  <a:pt x="142" y="179"/>
                </a:lnTo>
                <a:lnTo>
                  <a:pt x="142" y="167"/>
                </a:lnTo>
                <a:lnTo>
                  <a:pt x="105" y="167"/>
                </a:lnTo>
                <a:lnTo>
                  <a:pt x="186" y="0"/>
                </a:lnTo>
                <a:lnTo>
                  <a:pt x="478" y="0"/>
                </a:lnTo>
                <a:lnTo>
                  <a:pt x="397" y="167"/>
                </a:lnTo>
                <a:lnTo>
                  <a:pt x="360" y="167"/>
                </a:lnTo>
                <a:lnTo>
                  <a:pt x="360" y="179"/>
                </a:lnTo>
                <a:lnTo>
                  <a:pt x="397" y="179"/>
                </a:lnTo>
                <a:lnTo>
                  <a:pt x="397" y="205"/>
                </a:lnTo>
                <a:lnTo>
                  <a:pt x="298" y="256"/>
                </a:lnTo>
                <a:lnTo>
                  <a:pt x="0" y="256"/>
                </a:lnTo>
              </a:path>
            </a:pathLst>
          </a:custGeom>
          <a:noFill/>
          <a:ln w="11113" cap="rnd">
            <a:solidFill>
              <a:srgbClr val="000000"/>
            </a:solidFill>
            <a:round/>
            <a:headEnd/>
            <a:tailEnd/>
          </a:ln>
        </p:spPr>
        <p:txBody>
          <a:bodyPr/>
          <a:lstStyle/>
          <a:p>
            <a:endParaRPr lang="en-US"/>
          </a:p>
        </p:txBody>
      </p:sp>
      <p:sp>
        <p:nvSpPr>
          <p:cNvPr id="27692" name="Rectangle 52"/>
          <p:cNvSpPr>
            <a:spLocks noChangeArrowheads="1"/>
          </p:cNvSpPr>
          <p:nvPr/>
        </p:nvSpPr>
        <p:spPr bwMode="auto">
          <a:xfrm>
            <a:off x="6798854" y="5557838"/>
            <a:ext cx="1397819" cy="276999"/>
          </a:xfrm>
          <a:prstGeom prst="rect">
            <a:avLst/>
          </a:prstGeom>
          <a:noFill/>
          <a:ln w="9525">
            <a:noFill/>
            <a:miter lim="800000"/>
            <a:headEnd/>
            <a:tailEnd/>
          </a:ln>
        </p:spPr>
        <p:txBody>
          <a:bodyPr wrap="none" lIns="0" tIns="0" rIns="0" bIns="0">
            <a:spAutoFit/>
          </a:bodyPr>
          <a:lstStyle/>
          <a:p>
            <a:r>
              <a:rPr lang="en-US" sz="1800" dirty="0">
                <a:latin typeface="Arial" charset="0"/>
              </a:rPr>
              <a:t>Intra1 </a:t>
            </a:r>
            <a:r>
              <a:rPr lang="en-US" sz="1800" dirty="0" smtClean="0">
                <a:latin typeface="Arial" charset="0"/>
              </a:rPr>
              <a:t>(</a:t>
            </a:r>
            <a:r>
              <a:rPr lang="en-US" sz="1800" dirty="0" err="1" smtClean="0">
                <a:latin typeface="Arial" charset="0"/>
              </a:rPr>
              <a:t>xpup</a:t>
            </a:r>
            <a:r>
              <a:rPr lang="en-US" sz="1800" dirty="0" smtClean="0">
                <a:latin typeface="Arial" charset="0"/>
              </a:rPr>
              <a:t>)</a:t>
            </a:r>
            <a:endParaRPr lang="en-US" sz="1800" dirty="0"/>
          </a:p>
        </p:txBody>
      </p:sp>
      <p:grpSp>
        <p:nvGrpSpPr>
          <p:cNvPr id="27693" name="Group 53"/>
          <p:cNvGrpSpPr>
            <a:grpSpLocks/>
          </p:cNvGrpSpPr>
          <p:nvPr/>
        </p:nvGrpSpPr>
        <p:grpSpPr bwMode="auto">
          <a:xfrm>
            <a:off x="482600" y="2112963"/>
            <a:ext cx="1144588" cy="1322387"/>
            <a:chOff x="1208" y="979"/>
            <a:chExt cx="1265" cy="977"/>
          </a:xfrm>
        </p:grpSpPr>
        <p:sp>
          <p:nvSpPr>
            <p:cNvPr id="28407" name="Freeform 54"/>
            <p:cNvSpPr>
              <a:spLocks noEditPoints="1"/>
            </p:cNvSpPr>
            <p:nvPr/>
          </p:nvSpPr>
          <p:spPr bwMode="auto">
            <a:xfrm>
              <a:off x="1368" y="1108"/>
              <a:ext cx="943" cy="706"/>
            </a:xfrm>
            <a:custGeom>
              <a:avLst/>
              <a:gdLst>
                <a:gd name="T0" fmla="*/ 157 w 943"/>
                <a:gd name="T1" fmla="*/ 609 h 706"/>
                <a:gd name="T2" fmla="*/ 471 w 943"/>
                <a:gd name="T3" fmla="*/ 366 h 706"/>
                <a:gd name="T4" fmla="*/ 471 w 943"/>
                <a:gd name="T5" fmla="*/ 706 h 706"/>
                <a:gd name="T6" fmla="*/ 471 w 943"/>
                <a:gd name="T7" fmla="*/ 366 h 706"/>
                <a:gd name="T8" fmla="*/ 516 w 943"/>
                <a:gd name="T9" fmla="*/ 620 h 706"/>
                <a:gd name="T10" fmla="*/ 471 w 943"/>
                <a:gd name="T11" fmla="*/ 366 h 706"/>
                <a:gd name="T12" fmla="*/ 943 w 943"/>
                <a:gd name="T13" fmla="*/ 366 h 706"/>
                <a:gd name="T14" fmla="*/ 471 w 943"/>
                <a:gd name="T15" fmla="*/ 366 h 706"/>
                <a:gd name="T16" fmla="*/ 786 w 943"/>
                <a:gd name="T17" fmla="*/ 122 h 706"/>
                <a:gd name="T18" fmla="*/ 471 w 943"/>
                <a:gd name="T19" fmla="*/ 366 h 706"/>
                <a:gd name="T20" fmla="*/ 471 w 943"/>
                <a:gd name="T21" fmla="*/ 0 h 706"/>
                <a:gd name="T22" fmla="*/ 471 w 943"/>
                <a:gd name="T23" fmla="*/ 366 h 706"/>
                <a:gd name="T24" fmla="*/ 255 w 943"/>
                <a:gd name="T25" fmla="*/ 163 h 706"/>
                <a:gd name="T26" fmla="*/ 471 w 943"/>
                <a:gd name="T27" fmla="*/ 366 h 706"/>
                <a:gd name="T28" fmla="*/ 0 w 943"/>
                <a:gd name="T29" fmla="*/ 366 h 706"/>
                <a:gd name="T30" fmla="*/ 471 w 943"/>
                <a:gd name="T31" fmla="*/ 366 h 7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43"/>
                <a:gd name="T49" fmla="*/ 0 h 706"/>
                <a:gd name="T50" fmla="*/ 943 w 943"/>
                <a:gd name="T51" fmla="*/ 706 h 7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43" h="706">
                  <a:moveTo>
                    <a:pt x="157" y="609"/>
                  </a:moveTo>
                  <a:lnTo>
                    <a:pt x="471" y="366"/>
                  </a:lnTo>
                  <a:moveTo>
                    <a:pt x="471" y="706"/>
                  </a:moveTo>
                  <a:lnTo>
                    <a:pt x="471" y="366"/>
                  </a:lnTo>
                  <a:moveTo>
                    <a:pt x="516" y="620"/>
                  </a:moveTo>
                  <a:lnTo>
                    <a:pt x="471" y="366"/>
                  </a:lnTo>
                  <a:moveTo>
                    <a:pt x="943" y="366"/>
                  </a:moveTo>
                  <a:lnTo>
                    <a:pt x="471" y="366"/>
                  </a:lnTo>
                  <a:moveTo>
                    <a:pt x="786" y="122"/>
                  </a:moveTo>
                  <a:lnTo>
                    <a:pt x="471" y="366"/>
                  </a:lnTo>
                  <a:moveTo>
                    <a:pt x="471" y="0"/>
                  </a:moveTo>
                  <a:lnTo>
                    <a:pt x="471" y="366"/>
                  </a:lnTo>
                  <a:moveTo>
                    <a:pt x="255" y="163"/>
                  </a:moveTo>
                  <a:lnTo>
                    <a:pt x="471" y="366"/>
                  </a:lnTo>
                  <a:moveTo>
                    <a:pt x="0" y="366"/>
                  </a:moveTo>
                  <a:lnTo>
                    <a:pt x="471" y="366"/>
                  </a:lnTo>
                </a:path>
              </a:pathLst>
            </a:custGeom>
            <a:noFill/>
            <a:ln w="3175" cap="rnd">
              <a:solidFill>
                <a:srgbClr val="000000"/>
              </a:solidFill>
              <a:round/>
              <a:headEnd/>
              <a:tailEnd/>
            </a:ln>
          </p:spPr>
          <p:txBody>
            <a:bodyPr/>
            <a:lstStyle/>
            <a:p>
              <a:endParaRPr lang="en-US"/>
            </a:p>
          </p:txBody>
        </p:sp>
        <p:pic>
          <p:nvPicPr>
            <p:cNvPr id="28408" name="Picture 55"/>
            <p:cNvPicPr>
              <a:picLocks noChangeAspect="1" noChangeArrowheads="1"/>
            </p:cNvPicPr>
            <p:nvPr/>
          </p:nvPicPr>
          <p:blipFill>
            <a:blip r:embed="rId10" cstate="print"/>
            <a:srcRect/>
            <a:stretch>
              <a:fillRect/>
            </a:stretch>
          </p:blipFill>
          <p:spPr bwMode="auto">
            <a:xfrm>
              <a:off x="1208" y="979"/>
              <a:ext cx="1265" cy="977"/>
            </a:xfrm>
            <a:prstGeom prst="rect">
              <a:avLst/>
            </a:prstGeom>
            <a:noFill/>
            <a:ln w="9525">
              <a:noFill/>
              <a:miter lim="800000"/>
              <a:headEnd/>
              <a:tailEnd/>
            </a:ln>
          </p:spPr>
        </p:pic>
        <p:pic>
          <p:nvPicPr>
            <p:cNvPr id="28409" name="Picture 56"/>
            <p:cNvPicPr>
              <a:picLocks noChangeAspect="1" noChangeArrowheads="1"/>
            </p:cNvPicPr>
            <p:nvPr/>
          </p:nvPicPr>
          <p:blipFill>
            <a:blip r:embed="rId11" cstate="print"/>
            <a:srcRect/>
            <a:stretch>
              <a:fillRect/>
            </a:stretch>
          </p:blipFill>
          <p:spPr bwMode="auto">
            <a:xfrm>
              <a:off x="1208" y="979"/>
              <a:ext cx="1265" cy="977"/>
            </a:xfrm>
            <a:prstGeom prst="rect">
              <a:avLst/>
            </a:prstGeom>
            <a:noFill/>
            <a:ln w="9525">
              <a:noFill/>
              <a:miter lim="800000"/>
              <a:headEnd/>
              <a:tailEnd/>
            </a:ln>
          </p:spPr>
        </p:pic>
        <p:pic>
          <p:nvPicPr>
            <p:cNvPr id="28410" name="Picture 57"/>
            <p:cNvPicPr>
              <a:picLocks noChangeAspect="1" noChangeArrowheads="1"/>
            </p:cNvPicPr>
            <p:nvPr/>
          </p:nvPicPr>
          <p:blipFill>
            <a:blip r:embed="rId12" cstate="print"/>
            <a:srcRect/>
            <a:stretch>
              <a:fillRect/>
            </a:stretch>
          </p:blipFill>
          <p:spPr bwMode="auto">
            <a:xfrm>
              <a:off x="1280" y="1332"/>
              <a:ext cx="961" cy="432"/>
            </a:xfrm>
            <a:prstGeom prst="rect">
              <a:avLst/>
            </a:prstGeom>
            <a:noFill/>
            <a:ln w="9525">
              <a:noFill/>
              <a:miter lim="800000"/>
              <a:headEnd/>
              <a:tailEnd/>
            </a:ln>
          </p:spPr>
        </p:pic>
        <p:pic>
          <p:nvPicPr>
            <p:cNvPr id="28411" name="Picture 58"/>
            <p:cNvPicPr>
              <a:picLocks noChangeAspect="1" noChangeArrowheads="1"/>
            </p:cNvPicPr>
            <p:nvPr/>
          </p:nvPicPr>
          <p:blipFill>
            <a:blip r:embed="rId13" cstate="print"/>
            <a:srcRect/>
            <a:stretch>
              <a:fillRect/>
            </a:stretch>
          </p:blipFill>
          <p:spPr bwMode="auto">
            <a:xfrm>
              <a:off x="1280" y="1332"/>
              <a:ext cx="961" cy="432"/>
            </a:xfrm>
            <a:prstGeom prst="rect">
              <a:avLst/>
            </a:prstGeom>
            <a:noFill/>
            <a:ln w="9525">
              <a:noFill/>
              <a:miter lim="800000"/>
              <a:headEnd/>
              <a:tailEnd/>
            </a:ln>
          </p:spPr>
        </p:pic>
        <p:pic>
          <p:nvPicPr>
            <p:cNvPr id="28412" name="Picture 59"/>
            <p:cNvPicPr>
              <a:picLocks noChangeAspect="1" noChangeArrowheads="1"/>
            </p:cNvPicPr>
            <p:nvPr/>
          </p:nvPicPr>
          <p:blipFill>
            <a:blip r:embed="rId14" cstate="print"/>
            <a:srcRect/>
            <a:stretch>
              <a:fillRect/>
            </a:stretch>
          </p:blipFill>
          <p:spPr bwMode="auto">
            <a:xfrm>
              <a:off x="1800" y="1043"/>
              <a:ext cx="489" cy="433"/>
            </a:xfrm>
            <a:prstGeom prst="rect">
              <a:avLst/>
            </a:prstGeom>
            <a:noFill/>
            <a:ln w="9525">
              <a:noFill/>
              <a:miter lim="800000"/>
              <a:headEnd/>
              <a:tailEnd/>
            </a:ln>
          </p:spPr>
        </p:pic>
        <p:pic>
          <p:nvPicPr>
            <p:cNvPr id="28413" name="Picture 60"/>
            <p:cNvPicPr>
              <a:picLocks noChangeAspect="1" noChangeArrowheads="1"/>
            </p:cNvPicPr>
            <p:nvPr/>
          </p:nvPicPr>
          <p:blipFill>
            <a:blip r:embed="rId15" cstate="print"/>
            <a:srcRect/>
            <a:stretch>
              <a:fillRect/>
            </a:stretch>
          </p:blipFill>
          <p:spPr bwMode="auto">
            <a:xfrm>
              <a:off x="1800" y="1043"/>
              <a:ext cx="489" cy="433"/>
            </a:xfrm>
            <a:prstGeom prst="rect">
              <a:avLst/>
            </a:prstGeom>
            <a:noFill/>
            <a:ln w="9525">
              <a:noFill/>
              <a:miter lim="800000"/>
              <a:headEnd/>
              <a:tailEnd/>
            </a:ln>
          </p:spPr>
        </p:pic>
        <p:pic>
          <p:nvPicPr>
            <p:cNvPr id="28414" name="Picture 61"/>
            <p:cNvPicPr>
              <a:picLocks noChangeAspect="1" noChangeArrowheads="1"/>
            </p:cNvPicPr>
            <p:nvPr/>
          </p:nvPicPr>
          <p:blipFill>
            <a:blip r:embed="rId16" cstate="print"/>
            <a:srcRect/>
            <a:stretch>
              <a:fillRect/>
            </a:stretch>
          </p:blipFill>
          <p:spPr bwMode="auto">
            <a:xfrm>
              <a:off x="1912" y="1444"/>
              <a:ext cx="473" cy="256"/>
            </a:xfrm>
            <a:prstGeom prst="rect">
              <a:avLst/>
            </a:prstGeom>
            <a:noFill/>
            <a:ln w="9525">
              <a:noFill/>
              <a:miter lim="800000"/>
              <a:headEnd/>
              <a:tailEnd/>
            </a:ln>
          </p:spPr>
        </p:pic>
        <p:sp>
          <p:nvSpPr>
            <p:cNvPr id="28415" name="Rectangle 62"/>
            <p:cNvSpPr>
              <a:spLocks noChangeArrowheads="1"/>
            </p:cNvSpPr>
            <p:nvPr/>
          </p:nvSpPr>
          <p:spPr bwMode="auto">
            <a:xfrm>
              <a:off x="1394" y="1404"/>
              <a:ext cx="949" cy="225"/>
            </a:xfrm>
            <a:prstGeom prst="rect">
              <a:avLst/>
            </a:prstGeom>
            <a:noFill/>
            <a:ln w="9525">
              <a:noFill/>
              <a:miter lim="800000"/>
              <a:headEnd/>
              <a:tailEnd/>
            </a:ln>
          </p:spPr>
          <p:txBody>
            <a:bodyPr wrap="none" lIns="0" tIns="0" rIns="0" bIns="0">
              <a:spAutoFit/>
            </a:bodyPr>
            <a:lstStyle/>
            <a:p>
              <a:r>
                <a:rPr lang="en-US" sz="2000" b="0">
                  <a:solidFill>
                    <a:srgbClr val="00FF00"/>
                  </a:solidFill>
                  <a:latin typeface="Arial" charset="0"/>
                </a:rPr>
                <a:t>Internet</a:t>
              </a:r>
              <a:endParaRPr lang="en-US"/>
            </a:p>
          </p:txBody>
        </p:sp>
      </p:grpSp>
      <p:sp>
        <p:nvSpPr>
          <p:cNvPr id="27694" name="Rectangle 63"/>
          <p:cNvSpPr>
            <a:spLocks noChangeArrowheads="1"/>
          </p:cNvSpPr>
          <p:nvPr/>
        </p:nvSpPr>
        <p:spPr bwMode="auto">
          <a:xfrm>
            <a:off x="1362075" y="4119563"/>
            <a:ext cx="1103313" cy="122237"/>
          </a:xfrm>
          <a:prstGeom prst="rect">
            <a:avLst/>
          </a:prstGeom>
          <a:solidFill>
            <a:srgbClr val="FFFF00"/>
          </a:solidFill>
          <a:ln w="9525">
            <a:noFill/>
            <a:miter lim="800000"/>
            <a:headEnd/>
            <a:tailEnd/>
          </a:ln>
        </p:spPr>
        <p:txBody>
          <a:bodyPr/>
          <a:lstStyle/>
          <a:p>
            <a:endParaRPr lang="en-US"/>
          </a:p>
        </p:txBody>
      </p:sp>
      <p:sp>
        <p:nvSpPr>
          <p:cNvPr id="27695" name="Rectangle 64"/>
          <p:cNvSpPr>
            <a:spLocks noChangeArrowheads="1"/>
          </p:cNvSpPr>
          <p:nvPr/>
        </p:nvSpPr>
        <p:spPr bwMode="auto">
          <a:xfrm>
            <a:off x="2401888" y="4157663"/>
            <a:ext cx="1184275" cy="122237"/>
          </a:xfrm>
          <a:prstGeom prst="rect">
            <a:avLst/>
          </a:prstGeom>
          <a:solidFill>
            <a:srgbClr val="FFFF00"/>
          </a:solidFill>
          <a:ln w="9525">
            <a:noFill/>
            <a:miter lim="800000"/>
            <a:headEnd/>
            <a:tailEnd/>
          </a:ln>
        </p:spPr>
        <p:txBody>
          <a:bodyPr/>
          <a:lstStyle/>
          <a:p>
            <a:endParaRPr lang="en-US"/>
          </a:p>
        </p:txBody>
      </p:sp>
      <p:sp>
        <p:nvSpPr>
          <p:cNvPr id="27696" name="Rectangle 65"/>
          <p:cNvSpPr>
            <a:spLocks noChangeArrowheads="1"/>
          </p:cNvSpPr>
          <p:nvPr/>
        </p:nvSpPr>
        <p:spPr bwMode="auto">
          <a:xfrm>
            <a:off x="4957763" y="4164013"/>
            <a:ext cx="1182687" cy="122237"/>
          </a:xfrm>
          <a:prstGeom prst="rect">
            <a:avLst/>
          </a:prstGeom>
          <a:solidFill>
            <a:srgbClr val="FFFF00"/>
          </a:solidFill>
          <a:ln w="9525">
            <a:noFill/>
            <a:miter lim="800000"/>
            <a:headEnd/>
            <a:tailEnd/>
          </a:ln>
        </p:spPr>
        <p:txBody>
          <a:bodyPr/>
          <a:lstStyle/>
          <a:p>
            <a:endParaRPr lang="en-US"/>
          </a:p>
        </p:txBody>
      </p:sp>
      <p:grpSp>
        <p:nvGrpSpPr>
          <p:cNvPr id="27697" name="Group 66"/>
          <p:cNvGrpSpPr>
            <a:grpSpLocks/>
          </p:cNvGrpSpPr>
          <p:nvPr/>
        </p:nvGrpSpPr>
        <p:grpSpPr bwMode="auto">
          <a:xfrm>
            <a:off x="6597652" y="3952877"/>
            <a:ext cx="1628776" cy="1014413"/>
            <a:chOff x="2100" y="2818"/>
            <a:chExt cx="1026" cy="639"/>
          </a:xfrm>
        </p:grpSpPr>
        <p:sp>
          <p:nvSpPr>
            <p:cNvPr id="28358" name="Freeform 67"/>
            <p:cNvSpPr>
              <a:spLocks noEditPoints="1"/>
            </p:cNvSpPr>
            <p:nvPr/>
          </p:nvSpPr>
          <p:spPr bwMode="auto">
            <a:xfrm>
              <a:off x="2250" y="2818"/>
              <a:ext cx="761" cy="269"/>
            </a:xfrm>
            <a:custGeom>
              <a:avLst/>
              <a:gdLst>
                <a:gd name="T0" fmla="*/ 652 w 761"/>
                <a:gd name="T1" fmla="*/ 269 h 269"/>
                <a:gd name="T2" fmla="*/ 718 w 761"/>
                <a:gd name="T3" fmla="*/ 202 h 269"/>
                <a:gd name="T4" fmla="*/ 674 w 761"/>
                <a:gd name="T5" fmla="*/ 247 h 269"/>
                <a:gd name="T6" fmla="*/ 652 w 761"/>
                <a:gd name="T7" fmla="*/ 247 h 269"/>
                <a:gd name="T8" fmla="*/ 652 w 761"/>
                <a:gd name="T9" fmla="*/ 269 h 269"/>
                <a:gd name="T10" fmla="*/ 0 w 761"/>
                <a:gd name="T11" fmla="*/ 269 h 269"/>
                <a:gd name="T12" fmla="*/ 652 w 761"/>
                <a:gd name="T13" fmla="*/ 269 h 269"/>
                <a:gd name="T14" fmla="*/ 652 w 761"/>
                <a:gd name="T15" fmla="*/ 247 h 269"/>
                <a:gd name="T16" fmla="*/ 0 w 761"/>
                <a:gd name="T17" fmla="*/ 247 h 269"/>
                <a:gd name="T18" fmla="*/ 0 w 761"/>
                <a:gd name="T19" fmla="*/ 269 h 269"/>
                <a:gd name="T20" fmla="*/ 761 w 761"/>
                <a:gd name="T21" fmla="*/ 0 h 269"/>
                <a:gd name="T22" fmla="*/ 761 w 761"/>
                <a:gd name="T23" fmla="*/ 157 h 269"/>
                <a:gd name="T24" fmla="*/ 674 w 761"/>
                <a:gd name="T25" fmla="*/ 247 h 269"/>
                <a:gd name="T26" fmla="*/ 674 w 761"/>
                <a:gd name="T27" fmla="*/ 90 h 269"/>
                <a:gd name="T28" fmla="*/ 761 w 761"/>
                <a:gd name="T29" fmla="*/ 0 h 2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61"/>
                <a:gd name="T46" fmla="*/ 0 h 269"/>
                <a:gd name="T47" fmla="*/ 761 w 761"/>
                <a:gd name="T48" fmla="*/ 269 h 2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61" h="269">
                  <a:moveTo>
                    <a:pt x="652" y="269"/>
                  </a:moveTo>
                  <a:lnTo>
                    <a:pt x="718" y="202"/>
                  </a:lnTo>
                  <a:lnTo>
                    <a:pt x="674" y="247"/>
                  </a:lnTo>
                  <a:lnTo>
                    <a:pt x="652" y="247"/>
                  </a:lnTo>
                  <a:lnTo>
                    <a:pt x="652" y="269"/>
                  </a:lnTo>
                  <a:close/>
                  <a:moveTo>
                    <a:pt x="0" y="269"/>
                  </a:moveTo>
                  <a:lnTo>
                    <a:pt x="652" y="269"/>
                  </a:lnTo>
                  <a:lnTo>
                    <a:pt x="652" y="247"/>
                  </a:lnTo>
                  <a:lnTo>
                    <a:pt x="0" y="247"/>
                  </a:lnTo>
                  <a:lnTo>
                    <a:pt x="0" y="269"/>
                  </a:lnTo>
                  <a:close/>
                  <a:moveTo>
                    <a:pt x="761" y="0"/>
                  </a:moveTo>
                  <a:lnTo>
                    <a:pt x="761" y="157"/>
                  </a:lnTo>
                  <a:lnTo>
                    <a:pt x="674" y="247"/>
                  </a:lnTo>
                  <a:lnTo>
                    <a:pt x="674" y="90"/>
                  </a:lnTo>
                  <a:lnTo>
                    <a:pt x="761" y="0"/>
                  </a:lnTo>
                  <a:close/>
                </a:path>
              </a:pathLst>
            </a:custGeom>
            <a:solidFill>
              <a:srgbClr val="9A9A9A"/>
            </a:solidFill>
            <a:ln w="9525">
              <a:noFill/>
              <a:round/>
              <a:headEnd/>
              <a:tailEnd/>
            </a:ln>
          </p:spPr>
          <p:txBody>
            <a:bodyPr/>
            <a:lstStyle/>
            <a:p>
              <a:endParaRPr lang="en-US"/>
            </a:p>
          </p:txBody>
        </p:sp>
        <p:sp>
          <p:nvSpPr>
            <p:cNvPr id="28359" name="Freeform 68"/>
            <p:cNvSpPr>
              <a:spLocks/>
            </p:cNvSpPr>
            <p:nvPr/>
          </p:nvSpPr>
          <p:spPr bwMode="auto">
            <a:xfrm>
              <a:off x="2229" y="2818"/>
              <a:ext cx="782" cy="90"/>
            </a:xfrm>
            <a:custGeom>
              <a:avLst/>
              <a:gdLst>
                <a:gd name="T0" fmla="*/ 0 w 782"/>
                <a:gd name="T1" fmla="*/ 90 h 90"/>
                <a:gd name="T2" fmla="*/ 87 w 782"/>
                <a:gd name="T3" fmla="*/ 0 h 90"/>
                <a:gd name="T4" fmla="*/ 782 w 782"/>
                <a:gd name="T5" fmla="*/ 0 h 90"/>
                <a:gd name="T6" fmla="*/ 695 w 782"/>
                <a:gd name="T7" fmla="*/ 90 h 90"/>
                <a:gd name="T8" fmla="*/ 0 w 782"/>
                <a:gd name="T9" fmla="*/ 90 h 90"/>
                <a:gd name="T10" fmla="*/ 0 60000 65536"/>
                <a:gd name="T11" fmla="*/ 0 60000 65536"/>
                <a:gd name="T12" fmla="*/ 0 60000 65536"/>
                <a:gd name="T13" fmla="*/ 0 60000 65536"/>
                <a:gd name="T14" fmla="*/ 0 60000 65536"/>
                <a:gd name="T15" fmla="*/ 0 w 782"/>
                <a:gd name="T16" fmla="*/ 0 h 90"/>
                <a:gd name="T17" fmla="*/ 782 w 782"/>
                <a:gd name="T18" fmla="*/ 90 h 90"/>
              </a:gdLst>
              <a:ahLst/>
              <a:cxnLst>
                <a:cxn ang="T10">
                  <a:pos x="T0" y="T1"/>
                </a:cxn>
                <a:cxn ang="T11">
                  <a:pos x="T2" y="T3"/>
                </a:cxn>
                <a:cxn ang="T12">
                  <a:pos x="T4" y="T5"/>
                </a:cxn>
                <a:cxn ang="T13">
                  <a:pos x="T6" y="T7"/>
                </a:cxn>
                <a:cxn ang="T14">
                  <a:pos x="T8" y="T9"/>
                </a:cxn>
              </a:cxnLst>
              <a:rect l="T15" t="T16" r="T17" b="T18"/>
              <a:pathLst>
                <a:path w="782" h="90">
                  <a:moveTo>
                    <a:pt x="0" y="90"/>
                  </a:moveTo>
                  <a:lnTo>
                    <a:pt x="87" y="0"/>
                  </a:lnTo>
                  <a:lnTo>
                    <a:pt x="782" y="0"/>
                  </a:lnTo>
                  <a:lnTo>
                    <a:pt x="695" y="90"/>
                  </a:lnTo>
                  <a:lnTo>
                    <a:pt x="0" y="90"/>
                  </a:lnTo>
                  <a:close/>
                </a:path>
              </a:pathLst>
            </a:custGeom>
            <a:solidFill>
              <a:srgbClr val="E6E6E6"/>
            </a:solidFill>
            <a:ln w="9525">
              <a:noFill/>
              <a:round/>
              <a:headEnd/>
              <a:tailEnd/>
            </a:ln>
          </p:spPr>
          <p:txBody>
            <a:bodyPr/>
            <a:lstStyle/>
            <a:p>
              <a:endParaRPr lang="en-US"/>
            </a:p>
          </p:txBody>
        </p:sp>
        <p:sp>
          <p:nvSpPr>
            <p:cNvPr id="28360" name="Rectangle 69"/>
            <p:cNvSpPr>
              <a:spLocks noChangeArrowheads="1"/>
            </p:cNvSpPr>
            <p:nvPr/>
          </p:nvSpPr>
          <p:spPr bwMode="auto">
            <a:xfrm>
              <a:off x="2229" y="2908"/>
              <a:ext cx="695" cy="157"/>
            </a:xfrm>
            <a:prstGeom prst="rect">
              <a:avLst/>
            </a:prstGeom>
            <a:solidFill>
              <a:srgbClr val="C0C0C0"/>
            </a:solidFill>
            <a:ln w="9525">
              <a:noFill/>
              <a:miter lim="800000"/>
              <a:headEnd/>
              <a:tailEnd/>
            </a:ln>
          </p:spPr>
          <p:txBody>
            <a:bodyPr/>
            <a:lstStyle/>
            <a:p>
              <a:endParaRPr lang="en-US"/>
            </a:p>
          </p:txBody>
        </p:sp>
        <p:sp>
          <p:nvSpPr>
            <p:cNvPr id="28361" name="Rectangle 70"/>
            <p:cNvSpPr>
              <a:spLocks noChangeArrowheads="1"/>
            </p:cNvSpPr>
            <p:nvPr/>
          </p:nvSpPr>
          <p:spPr bwMode="auto">
            <a:xfrm>
              <a:off x="2229" y="2908"/>
              <a:ext cx="695" cy="157"/>
            </a:xfrm>
            <a:prstGeom prst="rect">
              <a:avLst/>
            </a:prstGeom>
            <a:noFill/>
            <a:ln w="3175" cap="rnd">
              <a:solidFill>
                <a:srgbClr val="000000"/>
              </a:solidFill>
              <a:round/>
              <a:headEnd/>
              <a:tailEnd/>
            </a:ln>
          </p:spPr>
          <p:txBody>
            <a:bodyPr/>
            <a:lstStyle/>
            <a:p>
              <a:endParaRPr lang="en-US"/>
            </a:p>
          </p:txBody>
        </p:sp>
        <p:sp>
          <p:nvSpPr>
            <p:cNvPr id="28362" name="Rectangle 71"/>
            <p:cNvSpPr>
              <a:spLocks noChangeArrowheads="1"/>
            </p:cNvSpPr>
            <p:nvPr/>
          </p:nvSpPr>
          <p:spPr bwMode="auto">
            <a:xfrm>
              <a:off x="2239" y="2997"/>
              <a:ext cx="674" cy="56"/>
            </a:xfrm>
            <a:prstGeom prst="rect">
              <a:avLst/>
            </a:prstGeom>
            <a:solidFill>
              <a:srgbClr val="DBDAC6"/>
            </a:solidFill>
            <a:ln w="9525">
              <a:noFill/>
              <a:miter lim="800000"/>
              <a:headEnd/>
              <a:tailEnd/>
            </a:ln>
          </p:spPr>
          <p:txBody>
            <a:bodyPr/>
            <a:lstStyle/>
            <a:p>
              <a:endParaRPr lang="en-US"/>
            </a:p>
          </p:txBody>
        </p:sp>
        <p:pic>
          <p:nvPicPr>
            <p:cNvPr id="28363" name="Picture 72"/>
            <p:cNvPicPr>
              <a:picLocks noChangeAspect="1" noChangeArrowheads="1"/>
            </p:cNvPicPr>
            <p:nvPr/>
          </p:nvPicPr>
          <p:blipFill>
            <a:blip r:embed="rId17" cstate="print"/>
            <a:srcRect/>
            <a:stretch>
              <a:fillRect/>
            </a:stretch>
          </p:blipFill>
          <p:spPr bwMode="auto">
            <a:xfrm>
              <a:off x="2273" y="2956"/>
              <a:ext cx="16" cy="16"/>
            </a:xfrm>
            <a:prstGeom prst="rect">
              <a:avLst/>
            </a:prstGeom>
            <a:noFill/>
            <a:ln w="9525">
              <a:noFill/>
              <a:miter lim="800000"/>
              <a:headEnd/>
              <a:tailEnd/>
            </a:ln>
          </p:spPr>
        </p:pic>
        <p:pic>
          <p:nvPicPr>
            <p:cNvPr id="28364" name="Picture 73"/>
            <p:cNvPicPr>
              <a:picLocks noChangeAspect="1" noChangeArrowheads="1"/>
            </p:cNvPicPr>
            <p:nvPr/>
          </p:nvPicPr>
          <p:blipFill>
            <a:blip r:embed="rId18" cstate="print"/>
            <a:srcRect/>
            <a:stretch>
              <a:fillRect/>
            </a:stretch>
          </p:blipFill>
          <p:spPr bwMode="auto">
            <a:xfrm>
              <a:off x="2273" y="2956"/>
              <a:ext cx="16" cy="16"/>
            </a:xfrm>
            <a:prstGeom prst="rect">
              <a:avLst/>
            </a:prstGeom>
            <a:noFill/>
            <a:ln w="9525">
              <a:noFill/>
              <a:miter lim="800000"/>
              <a:headEnd/>
              <a:tailEnd/>
            </a:ln>
          </p:spPr>
        </p:pic>
        <p:pic>
          <p:nvPicPr>
            <p:cNvPr id="28365" name="Picture 74"/>
            <p:cNvPicPr>
              <a:picLocks noChangeAspect="1" noChangeArrowheads="1"/>
            </p:cNvPicPr>
            <p:nvPr/>
          </p:nvPicPr>
          <p:blipFill>
            <a:blip r:embed="rId19" cstate="print"/>
            <a:srcRect/>
            <a:stretch>
              <a:fillRect/>
            </a:stretch>
          </p:blipFill>
          <p:spPr bwMode="auto">
            <a:xfrm>
              <a:off x="2273" y="2932"/>
              <a:ext cx="16" cy="16"/>
            </a:xfrm>
            <a:prstGeom prst="rect">
              <a:avLst/>
            </a:prstGeom>
            <a:noFill/>
            <a:ln w="9525">
              <a:noFill/>
              <a:miter lim="800000"/>
              <a:headEnd/>
              <a:tailEnd/>
            </a:ln>
          </p:spPr>
        </p:pic>
        <p:pic>
          <p:nvPicPr>
            <p:cNvPr id="28366" name="Picture 75"/>
            <p:cNvPicPr>
              <a:picLocks noChangeAspect="1" noChangeArrowheads="1"/>
            </p:cNvPicPr>
            <p:nvPr/>
          </p:nvPicPr>
          <p:blipFill>
            <a:blip r:embed="rId20" cstate="print"/>
            <a:srcRect/>
            <a:stretch>
              <a:fillRect/>
            </a:stretch>
          </p:blipFill>
          <p:spPr bwMode="auto">
            <a:xfrm>
              <a:off x="2753" y="2956"/>
              <a:ext cx="16" cy="16"/>
            </a:xfrm>
            <a:prstGeom prst="rect">
              <a:avLst/>
            </a:prstGeom>
            <a:noFill/>
            <a:ln w="9525">
              <a:noFill/>
              <a:miter lim="800000"/>
              <a:headEnd/>
              <a:tailEnd/>
            </a:ln>
          </p:spPr>
        </p:pic>
        <p:pic>
          <p:nvPicPr>
            <p:cNvPr id="28367" name="Picture 76"/>
            <p:cNvPicPr>
              <a:picLocks noChangeAspect="1" noChangeArrowheads="1"/>
            </p:cNvPicPr>
            <p:nvPr/>
          </p:nvPicPr>
          <p:blipFill>
            <a:blip r:embed="rId21" cstate="print"/>
            <a:srcRect/>
            <a:stretch>
              <a:fillRect/>
            </a:stretch>
          </p:blipFill>
          <p:spPr bwMode="auto">
            <a:xfrm>
              <a:off x="2753" y="2956"/>
              <a:ext cx="16" cy="16"/>
            </a:xfrm>
            <a:prstGeom prst="rect">
              <a:avLst/>
            </a:prstGeom>
            <a:noFill/>
            <a:ln w="9525">
              <a:noFill/>
              <a:miter lim="800000"/>
              <a:headEnd/>
              <a:tailEnd/>
            </a:ln>
          </p:spPr>
        </p:pic>
        <p:pic>
          <p:nvPicPr>
            <p:cNvPr id="28368" name="Picture 77"/>
            <p:cNvPicPr>
              <a:picLocks noChangeAspect="1" noChangeArrowheads="1"/>
            </p:cNvPicPr>
            <p:nvPr/>
          </p:nvPicPr>
          <p:blipFill>
            <a:blip r:embed="rId22" cstate="print"/>
            <a:srcRect/>
            <a:stretch>
              <a:fillRect/>
            </a:stretch>
          </p:blipFill>
          <p:spPr bwMode="auto">
            <a:xfrm>
              <a:off x="2753" y="2932"/>
              <a:ext cx="16" cy="16"/>
            </a:xfrm>
            <a:prstGeom prst="rect">
              <a:avLst/>
            </a:prstGeom>
            <a:noFill/>
            <a:ln w="9525">
              <a:noFill/>
              <a:miter lim="800000"/>
              <a:headEnd/>
              <a:tailEnd/>
            </a:ln>
          </p:spPr>
        </p:pic>
        <p:pic>
          <p:nvPicPr>
            <p:cNvPr id="28369" name="Picture 78"/>
            <p:cNvPicPr>
              <a:picLocks noChangeAspect="1" noChangeArrowheads="1"/>
            </p:cNvPicPr>
            <p:nvPr/>
          </p:nvPicPr>
          <p:blipFill>
            <a:blip r:embed="rId23" cstate="print"/>
            <a:srcRect/>
            <a:stretch>
              <a:fillRect/>
            </a:stretch>
          </p:blipFill>
          <p:spPr bwMode="auto">
            <a:xfrm>
              <a:off x="2697" y="2956"/>
              <a:ext cx="16" cy="16"/>
            </a:xfrm>
            <a:prstGeom prst="rect">
              <a:avLst/>
            </a:prstGeom>
            <a:noFill/>
            <a:ln w="9525">
              <a:noFill/>
              <a:miter lim="800000"/>
              <a:headEnd/>
              <a:tailEnd/>
            </a:ln>
          </p:spPr>
        </p:pic>
        <p:pic>
          <p:nvPicPr>
            <p:cNvPr id="28370" name="Picture 79"/>
            <p:cNvPicPr>
              <a:picLocks noChangeAspect="1" noChangeArrowheads="1"/>
            </p:cNvPicPr>
            <p:nvPr/>
          </p:nvPicPr>
          <p:blipFill>
            <a:blip r:embed="rId24" cstate="print"/>
            <a:srcRect/>
            <a:stretch>
              <a:fillRect/>
            </a:stretch>
          </p:blipFill>
          <p:spPr bwMode="auto">
            <a:xfrm>
              <a:off x="2697" y="2956"/>
              <a:ext cx="16" cy="16"/>
            </a:xfrm>
            <a:prstGeom prst="rect">
              <a:avLst/>
            </a:prstGeom>
            <a:noFill/>
            <a:ln w="9525">
              <a:noFill/>
              <a:miter lim="800000"/>
              <a:headEnd/>
              <a:tailEnd/>
            </a:ln>
          </p:spPr>
        </p:pic>
        <p:pic>
          <p:nvPicPr>
            <p:cNvPr id="28371" name="Picture 80"/>
            <p:cNvPicPr>
              <a:picLocks noChangeAspect="1" noChangeArrowheads="1"/>
            </p:cNvPicPr>
            <p:nvPr/>
          </p:nvPicPr>
          <p:blipFill>
            <a:blip r:embed="rId25" cstate="print"/>
            <a:srcRect/>
            <a:stretch>
              <a:fillRect/>
            </a:stretch>
          </p:blipFill>
          <p:spPr bwMode="auto">
            <a:xfrm>
              <a:off x="2697" y="2932"/>
              <a:ext cx="16" cy="16"/>
            </a:xfrm>
            <a:prstGeom prst="rect">
              <a:avLst/>
            </a:prstGeom>
            <a:noFill/>
            <a:ln w="9525">
              <a:noFill/>
              <a:miter lim="800000"/>
              <a:headEnd/>
              <a:tailEnd/>
            </a:ln>
          </p:spPr>
        </p:pic>
        <p:pic>
          <p:nvPicPr>
            <p:cNvPr id="28372" name="Picture 81"/>
            <p:cNvPicPr>
              <a:picLocks noChangeAspect="1" noChangeArrowheads="1"/>
            </p:cNvPicPr>
            <p:nvPr/>
          </p:nvPicPr>
          <p:blipFill>
            <a:blip r:embed="rId26" cstate="print"/>
            <a:srcRect/>
            <a:stretch>
              <a:fillRect/>
            </a:stretch>
          </p:blipFill>
          <p:spPr bwMode="auto">
            <a:xfrm>
              <a:off x="2697" y="2932"/>
              <a:ext cx="16" cy="16"/>
            </a:xfrm>
            <a:prstGeom prst="rect">
              <a:avLst/>
            </a:prstGeom>
            <a:noFill/>
            <a:ln w="9525">
              <a:noFill/>
              <a:miter lim="800000"/>
              <a:headEnd/>
              <a:tailEnd/>
            </a:ln>
          </p:spPr>
        </p:pic>
        <p:pic>
          <p:nvPicPr>
            <p:cNvPr id="28373" name="Picture 82"/>
            <p:cNvPicPr>
              <a:picLocks noChangeAspect="1" noChangeArrowheads="1"/>
            </p:cNvPicPr>
            <p:nvPr/>
          </p:nvPicPr>
          <p:blipFill>
            <a:blip r:embed="rId27" cstate="print"/>
            <a:srcRect/>
            <a:stretch>
              <a:fillRect/>
            </a:stretch>
          </p:blipFill>
          <p:spPr bwMode="auto">
            <a:xfrm>
              <a:off x="2537" y="2956"/>
              <a:ext cx="16" cy="16"/>
            </a:xfrm>
            <a:prstGeom prst="rect">
              <a:avLst/>
            </a:prstGeom>
            <a:noFill/>
            <a:ln w="9525">
              <a:noFill/>
              <a:miter lim="800000"/>
              <a:headEnd/>
              <a:tailEnd/>
            </a:ln>
          </p:spPr>
        </p:pic>
        <p:pic>
          <p:nvPicPr>
            <p:cNvPr id="28374" name="Picture 83"/>
            <p:cNvPicPr>
              <a:picLocks noChangeAspect="1" noChangeArrowheads="1"/>
            </p:cNvPicPr>
            <p:nvPr/>
          </p:nvPicPr>
          <p:blipFill>
            <a:blip r:embed="rId28" cstate="print"/>
            <a:srcRect/>
            <a:stretch>
              <a:fillRect/>
            </a:stretch>
          </p:blipFill>
          <p:spPr bwMode="auto">
            <a:xfrm>
              <a:off x="2537" y="2956"/>
              <a:ext cx="16" cy="16"/>
            </a:xfrm>
            <a:prstGeom prst="rect">
              <a:avLst/>
            </a:prstGeom>
            <a:noFill/>
            <a:ln w="9525">
              <a:noFill/>
              <a:miter lim="800000"/>
              <a:headEnd/>
              <a:tailEnd/>
            </a:ln>
          </p:spPr>
        </p:pic>
        <p:pic>
          <p:nvPicPr>
            <p:cNvPr id="28375" name="Picture 84"/>
            <p:cNvPicPr>
              <a:picLocks noChangeAspect="1" noChangeArrowheads="1"/>
            </p:cNvPicPr>
            <p:nvPr/>
          </p:nvPicPr>
          <p:blipFill>
            <a:blip r:embed="rId29" cstate="print"/>
            <a:srcRect/>
            <a:stretch>
              <a:fillRect/>
            </a:stretch>
          </p:blipFill>
          <p:spPr bwMode="auto">
            <a:xfrm>
              <a:off x="2537" y="2932"/>
              <a:ext cx="16" cy="16"/>
            </a:xfrm>
            <a:prstGeom prst="rect">
              <a:avLst/>
            </a:prstGeom>
            <a:noFill/>
            <a:ln w="9525">
              <a:noFill/>
              <a:miter lim="800000"/>
              <a:headEnd/>
              <a:tailEnd/>
            </a:ln>
          </p:spPr>
        </p:pic>
        <p:pic>
          <p:nvPicPr>
            <p:cNvPr id="28376" name="Picture 85"/>
            <p:cNvPicPr>
              <a:picLocks noChangeAspect="1" noChangeArrowheads="1"/>
            </p:cNvPicPr>
            <p:nvPr/>
          </p:nvPicPr>
          <p:blipFill>
            <a:blip r:embed="rId30" cstate="print"/>
            <a:srcRect/>
            <a:stretch>
              <a:fillRect/>
            </a:stretch>
          </p:blipFill>
          <p:spPr bwMode="auto">
            <a:xfrm>
              <a:off x="2537" y="2932"/>
              <a:ext cx="16" cy="16"/>
            </a:xfrm>
            <a:prstGeom prst="rect">
              <a:avLst/>
            </a:prstGeom>
            <a:noFill/>
            <a:ln w="9525">
              <a:noFill/>
              <a:miter lim="800000"/>
              <a:headEnd/>
              <a:tailEnd/>
            </a:ln>
          </p:spPr>
        </p:pic>
        <p:pic>
          <p:nvPicPr>
            <p:cNvPr id="28377" name="Picture 86"/>
            <p:cNvPicPr>
              <a:picLocks noChangeAspect="1" noChangeArrowheads="1"/>
            </p:cNvPicPr>
            <p:nvPr/>
          </p:nvPicPr>
          <p:blipFill>
            <a:blip r:embed="rId31" cstate="print"/>
            <a:srcRect/>
            <a:stretch>
              <a:fillRect/>
            </a:stretch>
          </p:blipFill>
          <p:spPr bwMode="auto">
            <a:xfrm>
              <a:off x="2481" y="2956"/>
              <a:ext cx="16" cy="16"/>
            </a:xfrm>
            <a:prstGeom prst="rect">
              <a:avLst/>
            </a:prstGeom>
            <a:noFill/>
            <a:ln w="9525">
              <a:noFill/>
              <a:miter lim="800000"/>
              <a:headEnd/>
              <a:tailEnd/>
            </a:ln>
          </p:spPr>
        </p:pic>
        <p:pic>
          <p:nvPicPr>
            <p:cNvPr id="28378" name="Picture 87"/>
            <p:cNvPicPr>
              <a:picLocks noChangeAspect="1" noChangeArrowheads="1"/>
            </p:cNvPicPr>
            <p:nvPr/>
          </p:nvPicPr>
          <p:blipFill>
            <a:blip r:embed="rId32" cstate="print"/>
            <a:srcRect/>
            <a:stretch>
              <a:fillRect/>
            </a:stretch>
          </p:blipFill>
          <p:spPr bwMode="auto">
            <a:xfrm>
              <a:off x="2481" y="2956"/>
              <a:ext cx="16" cy="16"/>
            </a:xfrm>
            <a:prstGeom prst="rect">
              <a:avLst/>
            </a:prstGeom>
            <a:noFill/>
            <a:ln w="9525">
              <a:noFill/>
              <a:miter lim="800000"/>
              <a:headEnd/>
              <a:tailEnd/>
            </a:ln>
          </p:spPr>
        </p:pic>
        <p:pic>
          <p:nvPicPr>
            <p:cNvPr id="28379" name="Picture 88"/>
            <p:cNvPicPr>
              <a:picLocks noChangeAspect="1" noChangeArrowheads="1"/>
            </p:cNvPicPr>
            <p:nvPr/>
          </p:nvPicPr>
          <p:blipFill>
            <a:blip r:embed="rId33" cstate="print"/>
            <a:srcRect/>
            <a:stretch>
              <a:fillRect/>
            </a:stretch>
          </p:blipFill>
          <p:spPr bwMode="auto">
            <a:xfrm>
              <a:off x="2481" y="2932"/>
              <a:ext cx="16" cy="16"/>
            </a:xfrm>
            <a:prstGeom prst="rect">
              <a:avLst/>
            </a:prstGeom>
            <a:noFill/>
            <a:ln w="9525">
              <a:noFill/>
              <a:miter lim="800000"/>
              <a:headEnd/>
              <a:tailEnd/>
            </a:ln>
          </p:spPr>
        </p:pic>
        <p:pic>
          <p:nvPicPr>
            <p:cNvPr id="28380" name="Picture 89"/>
            <p:cNvPicPr>
              <a:picLocks noChangeAspect="1" noChangeArrowheads="1"/>
            </p:cNvPicPr>
            <p:nvPr/>
          </p:nvPicPr>
          <p:blipFill>
            <a:blip r:embed="rId34" cstate="print"/>
            <a:srcRect/>
            <a:stretch>
              <a:fillRect/>
            </a:stretch>
          </p:blipFill>
          <p:spPr bwMode="auto">
            <a:xfrm>
              <a:off x="2481" y="2932"/>
              <a:ext cx="16" cy="16"/>
            </a:xfrm>
            <a:prstGeom prst="rect">
              <a:avLst/>
            </a:prstGeom>
            <a:noFill/>
            <a:ln w="9525">
              <a:noFill/>
              <a:miter lim="800000"/>
              <a:headEnd/>
              <a:tailEnd/>
            </a:ln>
          </p:spPr>
        </p:pic>
        <p:pic>
          <p:nvPicPr>
            <p:cNvPr id="28381" name="Picture 90"/>
            <p:cNvPicPr>
              <a:picLocks noChangeAspect="1" noChangeArrowheads="1"/>
            </p:cNvPicPr>
            <p:nvPr/>
          </p:nvPicPr>
          <p:blipFill>
            <a:blip r:embed="rId35" cstate="print"/>
            <a:srcRect/>
            <a:stretch>
              <a:fillRect/>
            </a:stretch>
          </p:blipFill>
          <p:spPr bwMode="auto">
            <a:xfrm>
              <a:off x="2433" y="2956"/>
              <a:ext cx="16" cy="16"/>
            </a:xfrm>
            <a:prstGeom prst="rect">
              <a:avLst/>
            </a:prstGeom>
            <a:noFill/>
            <a:ln w="9525">
              <a:noFill/>
              <a:miter lim="800000"/>
              <a:headEnd/>
              <a:tailEnd/>
            </a:ln>
          </p:spPr>
        </p:pic>
        <p:pic>
          <p:nvPicPr>
            <p:cNvPr id="28382" name="Picture 91"/>
            <p:cNvPicPr>
              <a:picLocks noChangeAspect="1" noChangeArrowheads="1"/>
            </p:cNvPicPr>
            <p:nvPr/>
          </p:nvPicPr>
          <p:blipFill>
            <a:blip r:embed="rId36" cstate="print"/>
            <a:srcRect/>
            <a:stretch>
              <a:fillRect/>
            </a:stretch>
          </p:blipFill>
          <p:spPr bwMode="auto">
            <a:xfrm>
              <a:off x="2433" y="2956"/>
              <a:ext cx="16" cy="16"/>
            </a:xfrm>
            <a:prstGeom prst="rect">
              <a:avLst/>
            </a:prstGeom>
            <a:noFill/>
            <a:ln w="9525">
              <a:noFill/>
              <a:miter lim="800000"/>
              <a:headEnd/>
              <a:tailEnd/>
            </a:ln>
          </p:spPr>
        </p:pic>
        <p:pic>
          <p:nvPicPr>
            <p:cNvPr id="28383" name="Picture 92"/>
            <p:cNvPicPr>
              <a:picLocks noChangeAspect="1" noChangeArrowheads="1"/>
            </p:cNvPicPr>
            <p:nvPr/>
          </p:nvPicPr>
          <p:blipFill>
            <a:blip r:embed="rId19" cstate="print"/>
            <a:srcRect/>
            <a:stretch>
              <a:fillRect/>
            </a:stretch>
          </p:blipFill>
          <p:spPr bwMode="auto">
            <a:xfrm>
              <a:off x="2433" y="2932"/>
              <a:ext cx="16" cy="16"/>
            </a:xfrm>
            <a:prstGeom prst="rect">
              <a:avLst/>
            </a:prstGeom>
            <a:noFill/>
            <a:ln w="9525">
              <a:noFill/>
              <a:miter lim="800000"/>
              <a:headEnd/>
              <a:tailEnd/>
            </a:ln>
          </p:spPr>
        </p:pic>
        <p:pic>
          <p:nvPicPr>
            <p:cNvPr id="28384" name="Picture 93"/>
            <p:cNvPicPr>
              <a:picLocks noChangeAspect="1" noChangeArrowheads="1"/>
            </p:cNvPicPr>
            <p:nvPr/>
          </p:nvPicPr>
          <p:blipFill>
            <a:blip r:embed="rId37" cstate="print"/>
            <a:srcRect/>
            <a:stretch>
              <a:fillRect/>
            </a:stretch>
          </p:blipFill>
          <p:spPr bwMode="auto">
            <a:xfrm>
              <a:off x="2377" y="2956"/>
              <a:ext cx="16" cy="16"/>
            </a:xfrm>
            <a:prstGeom prst="rect">
              <a:avLst/>
            </a:prstGeom>
            <a:noFill/>
            <a:ln w="9525">
              <a:noFill/>
              <a:miter lim="800000"/>
              <a:headEnd/>
              <a:tailEnd/>
            </a:ln>
          </p:spPr>
        </p:pic>
        <p:pic>
          <p:nvPicPr>
            <p:cNvPr id="28385" name="Picture 94"/>
            <p:cNvPicPr>
              <a:picLocks noChangeAspect="1" noChangeArrowheads="1"/>
            </p:cNvPicPr>
            <p:nvPr/>
          </p:nvPicPr>
          <p:blipFill>
            <a:blip r:embed="rId38" cstate="print"/>
            <a:srcRect/>
            <a:stretch>
              <a:fillRect/>
            </a:stretch>
          </p:blipFill>
          <p:spPr bwMode="auto">
            <a:xfrm>
              <a:off x="2377" y="2956"/>
              <a:ext cx="16" cy="16"/>
            </a:xfrm>
            <a:prstGeom prst="rect">
              <a:avLst/>
            </a:prstGeom>
            <a:noFill/>
            <a:ln w="9525">
              <a:noFill/>
              <a:miter lim="800000"/>
              <a:headEnd/>
              <a:tailEnd/>
            </a:ln>
          </p:spPr>
        </p:pic>
        <p:pic>
          <p:nvPicPr>
            <p:cNvPr id="28386" name="Picture 95"/>
            <p:cNvPicPr>
              <a:picLocks noChangeAspect="1" noChangeArrowheads="1"/>
            </p:cNvPicPr>
            <p:nvPr/>
          </p:nvPicPr>
          <p:blipFill>
            <a:blip r:embed="rId39" cstate="print"/>
            <a:srcRect/>
            <a:stretch>
              <a:fillRect/>
            </a:stretch>
          </p:blipFill>
          <p:spPr bwMode="auto">
            <a:xfrm>
              <a:off x="2377" y="2932"/>
              <a:ext cx="16" cy="16"/>
            </a:xfrm>
            <a:prstGeom prst="rect">
              <a:avLst/>
            </a:prstGeom>
            <a:noFill/>
            <a:ln w="9525">
              <a:noFill/>
              <a:miter lim="800000"/>
              <a:headEnd/>
              <a:tailEnd/>
            </a:ln>
          </p:spPr>
        </p:pic>
        <p:pic>
          <p:nvPicPr>
            <p:cNvPr id="28387" name="Picture 96"/>
            <p:cNvPicPr>
              <a:picLocks noChangeAspect="1" noChangeArrowheads="1"/>
            </p:cNvPicPr>
            <p:nvPr/>
          </p:nvPicPr>
          <p:blipFill>
            <a:blip r:embed="rId40" cstate="print"/>
            <a:srcRect/>
            <a:stretch>
              <a:fillRect/>
            </a:stretch>
          </p:blipFill>
          <p:spPr bwMode="auto">
            <a:xfrm>
              <a:off x="2377" y="2932"/>
              <a:ext cx="16" cy="16"/>
            </a:xfrm>
            <a:prstGeom prst="rect">
              <a:avLst/>
            </a:prstGeom>
            <a:noFill/>
            <a:ln w="9525">
              <a:noFill/>
              <a:miter lim="800000"/>
              <a:headEnd/>
              <a:tailEnd/>
            </a:ln>
          </p:spPr>
        </p:pic>
        <p:pic>
          <p:nvPicPr>
            <p:cNvPr id="28388" name="Picture 97"/>
            <p:cNvPicPr>
              <a:picLocks noChangeAspect="1" noChangeArrowheads="1"/>
            </p:cNvPicPr>
            <p:nvPr/>
          </p:nvPicPr>
          <p:blipFill>
            <a:blip r:embed="rId41" cstate="print"/>
            <a:srcRect/>
            <a:stretch>
              <a:fillRect/>
            </a:stretch>
          </p:blipFill>
          <p:spPr bwMode="auto">
            <a:xfrm>
              <a:off x="2321" y="2956"/>
              <a:ext cx="16" cy="16"/>
            </a:xfrm>
            <a:prstGeom prst="rect">
              <a:avLst/>
            </a:prstGeom>
            <a:noFill/>
            <a:ln w="9525">
              <a:noFill/>
              <a:miter lim="800000"/>
              <a:headEnd/>
              <a:tailEnd/>
            </a:ln>
          </p:spPr>
        </p:pic>
        <p:pic>
          <p:nvPicPr>
            <p:cNvPr id="28389" name="Picture 98"/>
            <p:cNvPicPr>
              <a:picLocks noChangeAspect="1" noChangeArrowheads="1"/>
            </p:cNvPicPr>
            <p:nvPr/>
          </p:nvPicPr>
          <p:blipFill>
            <a:blip r:embed="rId42" cstate="print"/>
            <a:srcRect/>
            <a:stretch>
              <a:fillRect/>
            </a:stretch>
          </p:blipFill>
          <p:spPr bwMode="auto">
            <a:xfrm>
              <a:off x="2321" y="2956"/>
              <a:ext cx="16" cy="16"/>
            </a:xfrm>
            <a:prstGeom prst="rect">
              <a:avLst/>
            </a:prstGeom>
            <a:noFill/>
            <a:ln w="9525">
              <a:noFill/>
              <a:miter lim="800000"/>
              <a:headEnd/>
              <a:tailEnd/>
            </a:ln>
          </p:spPr>
        </p:pic>
        <p:pic>
          <p:nvPicPr>
            <p:cNvPr id="28390" name="Picture 99"/>
            <p:cNvPicPr>
              <a:picLocks noChangeAspect="1" noChangeArrowheads="1"/>
            </p:cNvPicPr>
            <p:nvPr/>
          </p:nvPicPr>
          <p:blipFill>
            <a:blip r:embed="rId43" cstate="print"/>
            <a:srcRect/>
            <a:stretch>
              <a:fillRect/>
            </a:stretch>
          </p:blipFill>
          <p:spPr bwMode="auto">
            <a:xfrm>
              <a:off x="2321" y="2932"/>
              <a:ext cx="16" cy="16"/>
            </a:xfrm>
            <a:prstGeom prst="rect">
              <a:avLst/>
            </a:prstGeom>
            <a:noFill/>
            <a:ln w="9525">
              <a:noFill/>
              <a:miter lim="800000"/>
              <a:headEnd/>
              <a:tailEnd/>
            </a:ln>
          </p:spPr>
        </p:pic>
        <p:pic>
          <p:nvPicPr>
            <p:cNvPr id="28391" name="Picture 100"/>
            <p:cNvPicPr>
              <a:picLocks noChangeAspect="1" noChangeArrowheads="1"/>
            </p:cNvPicPr>
            <p:nvPr/>
          </p:nvPicPr>
          <p:blipFill>
            <a:blip r:embed="rId44" cstate="print"/>
            <a:srcRect/>
            <a:stretch>
              <a:fillRect/>
            </a:stretch>
          </p:blipFill>
          <p:spPr bwMode="auto">
            <a:xfrm>
              <a:off x="2321" y="2932"/>
              <a:ext cx="16" cy="16"/>
            </a:xfrm>
            <a:prstGeom prst="rect">
              <a:avLst/>
            </a:prstGeom>
            <a:noFill/>
            <a:ln w="9525">
              <a:noFill/>
              <a:miter lim="800000"/>
              <a:headEnd/>
              <a:tailEnd/>
            </a:ln>
          </p:spPr>
        </p:pic>
        <p:pic>
          <p:nvPicPr>
            <p:cNvPr id="28392" name="Picture 101"/>
            <p:cNvPicPr>
              <a:picLocks noChangeAspect="1" noChangeArrowheads="1"/>
            </p:cNvPicPr>
            <p:nvPr/>
          </p:nvPicPr>
          <p:blipFill>
            <a:blip r:embed="rId45" cstate="print"/>
            <a:srcRect/>
            <a:stretch>
              <a:fillRect/>
            </a:stretch>
          </p:blipFill>
          <p:spPr bwMode="auto">
            <a:xfrm>
              <a:off x="2593" y="2956"/>
              <a:ext cx="16" cy="16"/>
            </a:xfrm>
            <a:prstGeom prst="rect">
              <a:avLst/>
            </a:prstGeom>
            <a:noFill/>
            <a:ln w="9525">
              <a:noFill/>
              <a:miter lim="800000"/>
              <a:headEnd/>
              <a:tailEnd/>
            </a:ln>
          </p:spPr>
        </p:pic>
        <p:pic>
          <p:nvPicPr>
            <p:cNvPr id="28393" name="Picture 102"/>
            <p:cNvPicPr>
              <a:picLocks noChangeAspect="1" noChangeArrowheads="1"/>
            </p:cNvPicPr>
            <p:nvPr/>
          </p:nvPicPr>
          <p:blipFill>
            <a:blip r:embed="rId46" cstate="print"/>
            <a:srcRect/>
            <a:stretch>
              <a:fillRect/>
            </a:stretch>
          </p:blipFill>
          <p:spPr bwMode="auto">
            <a:xfrm>
              <a:off x="2593" y="2956"/>
              <a:ext cx="16" cy="16"/>
            </a:xfrm>
            <a:prstGeom prst="rect">
              <a:avLst/>
            </a:prstGeom>
            <a:noFill/>
            <a:ln w="9525">
              <a:noFill/>
              <a:miter lim="800000"/>
              <a:headEnd/>
              <a:tailEnd/>
            </a:ln>
          </p:spPr>
        </p:pic>
        <p:pic>
          <p:nvPicPr>
            <p:cNvPr id="28394" name="Picture 103"/>
            <p:cNvPicPr>
              <a:picLocks noChangeAspect="1" noChangeArrowheads="1"/>
            </p:cNvPicPr>
            <p:nvPr/>
          </p:nvPicPr>
          <p:blipFill>
            <a:blip r:embed="rId47" cstate="print"/>
            <a:srcRect/>
            <a:stretch>
              <a:fillRect/>
            </a:stretch>
          </p:blipFill>
          <p:spPr bwMode="auto">
            <a:xfrm>
              <a:off x="2593" y="2932"/>
              <a:ext cx="16" cy="16"/>
            </a:xfrm>
            <a:prstGeom prst="rect">
              <a:avLst/>
            </a:prstGeom>
            <a:noFill/>
            <a:ln w="9525">
              <a:noFill/>
              <a:miter lim="800000"/>
              <a:headEnd/>
              <a:tailEnd/>
            </a:ln>
          </p:spPr>
        </p:pic>
        <p:pic>
          <p:nvPicPr>
            <p:cNvPr id="28395" name="Picture 104"/>
            <p:cNvPicPr>
              <a:picLocks noChangeAspect="1" noChangeArrowheads="1"/>
            </p:cNvPicPr>
            <p:nvPr/>
          </p:nvPicPr>
          <p:blipFill>
            <a:blip r:embed="rId48" cstate="print"/>
            <a:srcRect/>
            <a:stretch>
              <a:fillRect/>
            </a:stretch>
          </p:blipFill>
          <p:spPr bwMode="auto">
            <a:xfrm>
              <a:off x="2649" y="2956"/>
              <a:ext cx="16" cy="16"/>
            </a:xfrm>
            <a:prstGeom prst="rect">
              <a:avLst/>
            </a:prstGeom>
            <a:noFill/>
            <a:ln w="9525">
              <a:noFill/>
              <a:miter lim="800000"/>
              <a:headEnd/>
              <a:tailEnd/>
            </a:ln>
          </p:spPr>
        </p:pic>
        <p:pic>
          <p:nvPicPr>
            <p:cNvPr id="28396" name="Picture 105"/>
            <p:cNvPicPr>
              <a:picLocks noChangeAspect="1" noChangeArrowheads="1"/>
            </p:cNvPicPr>
            <p:nvPr/>
          </p:nvPicPr>
          <p:blipFill>
            <a:blip r:embed="rId49" cstate="print"/>
            <a:srcRect/>
            <a:stretch>
              <a:fillRect/>
            </a:stretch>
          </p:blipFill>
          <p:spPr bwMode="auto">
            <a:xfrm>
              <a:off x="2649" y="2956"/>
              <a:ext cx="16" cy="16"/>
            </a:xfrm>
            <a:prstGeom prst="rect">
              <a:avLst/>
            </a:prstGeom>
            <a:noFill/>
            <a:ln w="9525">
              <a:noFill/>
              <a:miter lim="800000"/>
              <a:headEnd/>
              <a:tailEnd/>
            </a:ln>
          </p:spPr>
        </p:pic>
        <p:pic>
          <p:nvPicPr>
            <p:cNvPr id="28397" name="Picture 106"/>
            <p:cNvPicPr>
              <a:picLocks noChangeAspect="1" noChangeArrowheads="1"/>
            </p:cNvPicPr>
            <p:nvPr/>
          </p:nvPicPr>
          <p:blipFill>
            <a:blip r:embed="rId50" cstate="print"/>
            <a:srcRect/>
            <a:stretch>
              <a:fillRect/>
            </a:stretch>
          </p:blipFill>
          <p:spPr bwMode="auto">
            <a:xfrm>
              <a:off x="2649" y="2932"/>
              <a:ext cx="16" cy="16"/>
            </a:xfrm>
            <a:prstGeom prst="rect">
              <a:avLst/>
            </a:prstGeom>
            <a:noFill/>
            <a:ln w="9525">
              <a:noFill/>
              <a:miter lim="800000"/>
              <a:headEnd/>
              <a:tailEnd/>
            </a:ln>
          </p:spPr>
        </p:pic>
        <p:sp>
          <p:nvSpPr>
            <p:cNvPr id="28398" name="Rectangle 107"/>
            <p:cNvSpPr>
              <a:spLocks noChangeArrowheads="1"/>
            </p:cNvSpPr>
            <p:nvPr/>
          </p:nvSpPr>
          <p:spPr bwMode="auto">
            <a:xfrm>
              <a:off x="2265" y="3004"/>
              <a:ext cx="632" cy="8"/>
            </a:xfrm>
            <a:prstGeom prst="rect">
              <a:avLst/>
            </a:prstGeom>
            <a:solidFill>
              <a:srgbClr val="E6E6E6"/>
            </a:solidFill>
            <a:ln w="9525">
              <a:noFill/>
              <a:miter lim="800000"/>
              <a:headEnd/>
              <a:tailEnd/>
            </a:ln>
          </p:spPr>
          <p:txBody>
            <a:bodyPr/>
            <a:lstStyle/>
            <a:p>
              <a:endParaRPr lang="en-US"/>
            </a:p>
          </p:txBody>
        </p:sp>
        <p:sp>
          <p:nvSpPr>
            <p:cNvPr id="28399" name="Rectangle 108"/>
            <p:cNvSpPr>
              <a:spLocks noChangeArrowheads="1"/>
            </p:cNvSpPr>
            <p:nvPr/>
          </p:nvSpPr>
          <p:spPr bwMode="auto">
            <a:xfrm>
              <a:off x="2265" y="3012"/>
              <a:ext cx="632" cy="8"/>
            </a:xfrm>
            <a:prstGeom prst="rect">
              <a:avLst/>
            </a:prstGeom>
            <a:solidFill>
              <a:srgbClr val="CACACA"/>
            </a:solidFill>
            <a:ln w="9525">
              <a:noFill/>
              <a:miter lim="800000"/>
              <a:headEnd/>
              <a:tailEnd/>
            </a:ln>
          </p:spPr>
          <p:txBody>
            <a:bodyPr/>
            <a:lstStyle/>
            <a:p>
              <a:endParaRPr lang="en-US"/>
            </a:p>
          </p:txBody>
        </p:sp>
        <p:sp>
          <p:nvSpPr>
            <p:cNvPr id="28400" name="Rectangle 109"/>
            <p:cNvSpPr>
              <a:spLocks noChangeArrowheads="1"/>
            </p:cNvSpPr>
            <p:nvPr/>
          </p:nvSpPr>
          <p:spPr bwMode="auto">
            <a:xfrm>
              <a:off x="2265" y="3020"/>
              <a:ext cx="632" cy="8"/>
            </a:xfrm>
            <a:prstGeom prst="rect">
              <a:avLst/>
            </a:prstGeom>
            <a:solidFill>
              <a:srgbClr val="ADADAD"/>
            </a:solidFill>
            <a:ln w="9525">
              <a:noFill/>
              <a:miter lim="800000"/>
              <a:headEnd/>
              <a:tailEnd/>
            </a:ln>
          </p:spPr>
          <p:txBody>
            <a:bodyPr/>
            <a:lstStyle/>
            <a:p>
              <a:endParaRPr lang="en-US"/>
            </a:p>
          </p:txBody>
        </p:sp>
        <p:sp>
          <p:nvSpPr>
            <p:cNvPr id="28401" name="Rectangle 110"/>
            <p:cNvSpPr>
              <a:spLocks noChangeArrowheads="1"/>
            </p:cNvSpPr>
            <p:nvPr/>
          </p:nvSpPr>
          <p:spPr bwMode="auto">
            <a:xfrm>
              <a:off x="2265" y="3028"/>
              <a:ext cx="632" cy="8"/>
            </a:xfrm>
            <a:prstGeom prst="rect">
              <a:avLst/>
            </a:prstGeom>
            <a:solidFill>
              <a:srgbClr val="A4A4A4"/>
            </a:solidFill>
            <a:ln w="9525">
              <a:noFill/>
              <a:miter lim="800000"/>
              <a:headEnd/>
              <a:tailEnd/>
            </a:ln>
          </p:spPr>
          <p:txBody>
            <a:bodyPr/>
            <a:lstStyle/>
            <a:p>
              <a:endParaRPr lang="en-US"/>
            </a:p>
          </p:txBody>
        </p:sp>
        <p:sp>
          <p:nvSpPr>
            <p:cNvPr id="28402" name="Rectangle 111"/>
            <p:cNvSpPr>
              <a:spLocks noChangeArrowheads="1"/>
            </p:cNvSpPr>
            <p:nvPr/>
          </p:nvSpPr>
          <p:spPr bwMode="auto">
            <a:xfrm>
              <a:off x="2265" y="3036"/>
              <a:ext cx="632" cy="8"/>
            </a:xfrm>
            <a:prstGeom prst="rect">
              <a:avLst/>
            </a:prstGeom>
            <a:solidFill>
              <a:srgbClr val="BFBFBF"/>
            </a:solidFill>
            <a:ln w="9525">
              <a:noFill/>
              <a:miter lim="800000"/>
              <a:headEnd/>
              <a:tailEnd/>
            </a:ln>
          </p:spPr>
          <p:txBody>
            <a:bodyPr/>
            <a:lstStyle/>
            <a:p>
              <a:endParaRPr lang="en-US"/>
            </a:p>
          </p:txBody>
        </p:sp>
        <p:sp>
          <p:nvSpPr>
            <p:cNvPr id="28403" name="Rectangle 112"/>
            <p:cNvSpPr>
              <a:spLocks noChangeArrowheads="1"/>
            </p:cNvSpPr>
            <p:nvPr/>
          </p:nvSpPr>
          <p:spPr bwMode="auto">
            <a:xfrm>
              <a:off x="2265" y="3044"/>
              <a:ext cx="632" cy="8"/>
            </a:xfrm>
            <a:prstGeom prst="rect">
              <a:avLst/>
            </a:prstGeom>
            <a:solidFill>
              <a:srgbClr val="DCDCDC"/>
            </a:solidFill>
            <a:ln w="9525">
              <a:noFill/>
              <a:miter lim="800000"/>
              <a:headEnd/>
              <a:tailEnd/>
            </a:ln>
          </p:spPr>
          <p:txBody>
            <a:bodyPr/>
            <a:lstStyle/>
            <a:p>
              <a:endParaRPr lang="en-US"/>
            </a:p>
          </p:txBody>
        </p:sp>
        <p:sp>
          <p:nvSpPr>
            <p:cNvPr id="28404" name="Freeform 113"/>
            <p:cNvSpPr>
              <a:spLocks noEditPoints="1"/>
            </p:cNvSpPr>
            <p:nvPr/>
          </p:nvSpPr>
          <p:spPr bwMode="auto">
            <a:xfrm>
              <a:off x="2269" y="3004"/>
              <a:ext cx="628" cy="43"/>
            </a:xfrm>
            <a:custGeom>
              <a:avLst/>
              <a:gdLst>
                <a:gd name="T0" fmla="*/ 618 w 628"/>
                <a:gd name="T1" fmla="*/ 43 h 43"/>
                <a:gd name="T2" fmla="*/ 535 w 628"/>
                <a:gd name="T3" fmla="*/ 0 h 43"/>
                <a:gd name="T4" fmla="*/ 487 w 628"/>
                <a:gd name="T5" fmla="*/ 30 h 43"/>
                <a:gd name="T6" fmla="*/ 503 w 628"/>
                <a:gd name="T7" fmla="*/ 41 h 43"/>
                <a:gd name="T8" fmla="*/ 508 w 628"/>
                <a:gd name="T9" fmla="*/ 30 h 43"/>
                <a:gd name="T10" fmla="*/ 481 w 628"/>
                <a:gd name="T11" fmla="*/ 2 h 43"/>
                <a:gd name="T12" fmla="*/ 487 w 628"/>
                <a:gd name="T13" fmla="*/ 30 h 43"/>
                <a:gd name="T14" fmla="*/ 433 w 628"/>
                <a:gd name="T15" fmla="*/ 41 h 43"/>
                <a:gd name="T16" fmla="*/ 449 w 628"/>
                <a:gd name="T17" fmla="*/ 30 h 43"/>
                <a:gd name="T18" fmla="*/ 455 w 628"/>
                <a:gd name="T19" fmla="*/ 2 h 43"/>
                <a:gd name="T20" fmla="*/ 428 w 628"/>
                <a:gd name="T21" fmla="*/ 30 h 43"/>
                <a:gd name="T22" fmla="*/ 380 w 628"/>
                <a:gd name="T23" fmla="*/ 30 h 43"/>
                <a:gd name="T24" fmla="*/ 396 w 628"/>
                <a:gd name="T25" fmla="*/ 41 h 43"/>
                <a:gd name="T26" fmla="*/ 401 w 628"/>
                <a:gd name="T27" fmla="*/ 30 h 43"/>
                <a:gd name="T28" fmla="*/ 374 w 628"/>
                <a:gd name="T29" fmla="*/ 2 h 43"/>
                <a:gd name="T30" fmla="*/ 380 w 628"/>
                <a:gd name="T31" fmla="*/ 30 h 43"/>
                <a:gd name="T32" fmla="*/ 326 w 628"/>
                <a:gd name="T33" fmla="*/ 41 h 43"/>
                <a:gd name="T34" fmla="*/ 342 w 628"/>
                <a:gd name="T35" fmla="*/ 30 h 43"/>
                <a:gd name="T36" fmla="*/ 347 w 628"/>
                <a:gd name="T37" fmla="*/ 2 h 43"/>
                <a:gd name="T38" fmla="*/ 321 w 628"/>
                <a:gd name="T39" fmla="*/ 30 h 43"/>
                <a:gd name="T40" fmla="*/ 272 w 628"/>
                <a:gd name="T41" fmla="*/ 30 h 43"/>
                <a:gd name="T42" fmla="*/ 288 w 628"/>
                <a:gd name="T43" fmla="*/ 41 h 43"/>
                <a:gd name="T44" fmla="*/ 294 w 628"/>
                <a:gd name="T45" fmla="*/ 30 h 43"/>
                <a:gd name="T46" fmla="*/ 267 w 628"/>
                <a:gd name="T47" fmla="*/ 2 h 43"/>
                <a:gd name="T48" fmla="*/ 272 w 628"/>
                <a:gd name="T49" fmla="*/ 30 h 43"/>
                <a:gd name="T50" fmla="*/ 219 w 628"/>
                <a:gd name="T51" fmla="*/ 41 h 43"/>
                <a:gd name="T52" fmla="*/ 235 w 628"/>
                <a:gd name="T53" fmla="*/ 30 h 43"/>
                <a:gd name="T54" fmla="*/ 240 w 628"/>
                <a:gd name="T55" fmla="*/ 2 h 43"/>
                <a:gd name="T56" fmla="*/ 214 w 628"/>
                <a:gd name="T57" fmla="*/ 30 h 43"/>
                <a:gd name="T58" fmla="*/ 165 w 628"/>
                <a:gd name="T59" fmla="*/ 30 h 43"/>
                <a:gd name="T60" fmla="*/ 182 w 628"/>
                <a:gd name="T61" fmla="*/ 41 h 43"/>
                <a:gd name="T62" fmla="*/ 187 w 628"/>
                <a:gd name="T63" fmla="*/ 30 h 43"/>
                <a:gd name="T64" fmla="*/ 160 w 628"/>
                <a:gd name="T65" fmla="*/ 2 h 43"/>
                <a:gd name="T66" fmla="*/ 165 w 628"/>
                <a:gd name="T67" fmla="*/ 30 h 43"/>
                <a:gd name="T68" fmla="*/ 112 w 628"/>
                <a:gd name="T69" fmla="*/ 41 h 43"/>
                <a:gd name="T70" fmla="*/ 128 w 628"/>
                <a:gd name="T71" fmla="*/ 30 h 43"/>
                <a:gd name="T72" fmla="*/ 133 w 628"/>
                <a:gd name="T73" fmla="*/ 2 h 43"/>
                <a:gd name="T74" fmla="*/ 107 w 628"/>
                <a:gd name="T75" fmla="*/ 30 h 43"/>
                <a:gd name="T76" fmla="*/ 59 w 628"/>
                <a:gd name="T77" fmla="*/ 30 h 43"/>
                <a:gd name="T78" fmla="*/ 75 w 628"/>
                <a:gd name="T79" fmla="*/ 41 h 43"/>
                <a:gd name="T80" fmla="*/ 80 w 628"/>
                <a:gd name="T81" fmla="*/ 30 h 43"/>
                <a:gd name="T82" fmla="*/ 53 w 628"/>
                <a:gd name="T83" fmla="*/ 2 h 43"/>
                <a:gd name="T84" fmla="*/ 59 w 628"/>
                <a:gd name="T85" fmla="*/ 30 h 43"/>
                <a:gd name="T86" fmla="*/ 5 w 628"/>
                <a:gd name="T87" fmla="*/ 41 h 43"/>
                <a:gd name="T88" fmla="*/ 21 w 628"/>
                <a:gd name="T89" fmla="*/ 30 h 43"/>
                <a:gd name="T90" fmla="*/ 26 w 628"/>
                <a:gd name="T91" fmla="*/ 2 h 43"/>
                <a:gd name="T92" fmla="*/ 0 w 628"/>
                <a:gd name="T93" fmla="*/ 30 h 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8"/>
                <a:gd name="T142" fmla="*/ 0 h 43"/>
                <a:gd name="T143" fmla="*/ 628 w 628"/>
                <a:gd name="T144" fmla="*/ 43 h 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8" h="43">
                  <a:moveTo>
                    <a:pt x="545" y="43"/>
                  </a:moveTo>
                  <a:lnTo>
                    <a:pt x="618" y="43"/>
                  </a:lnTo>
                  <a:lnTo>
                    <a:pt x="628" y="0"/>
                  </a:lnTo>
                  <a:lnTo>
                    <a:pt x="535" y="0"/>
                  </a:lnTo>
                  <a:lnTo>
                    <a:pt x="545" y="43"/>
                  </a:lnTo>
                  <a:moveTo>
                    <a:pt x="487" y="30"/>
                  </a:moveTo>
                  <a:lnTo>
                    <a:pt x="487" y="41"/>
                  </a:lnTo>
                  <a:lnTo>
                    <a:pt x="503" y="41"/>
                  </a:lnTo>
                  <a:lnTo>
                    <a:pt x="503" y="30"/>
                  </a:lnTo>
                  <a:lnTo>
                    <a:pt x="508" y="30"/>
                  </a:lnTo>
                  <a:lnTo>
                    <a:pt x="508" y="2"/>
                  </a:lnTo>
                  <a:lnTo>
                    <a:pt x="481" y="2"/>
                  </a:lnTo>
                  <a:lnTo>
                    <a:pt x="481" y="30"/>
                  </a:lnTo>
                  <a:lnTo>
                    <a:pt x="487" y="30"/>
                  </a:lnTo>
                  <a:moveTo>
                    <a:pt x="433" y="30"/>
                  </a:moveTo>
                  <a:lnTo>
                    <a:pt x="433" y="41"/>
                  </a:lnTo>
                  <a:lnTo>
                    <a:pt x="449" y="41"/>
                  </a:lnTo>
                  <a:lnTo>
                    <a:pt x="449" y="30"/>
                  </a:lnTo>
                  <a:lnTo>
                    <a:pt x="455" y="30"/>
                  </a:lnTo>
                  <a:lnTo>
                    <a:pt x="455" y="2"/>
                  </a:lnTo>
                  <a:lnTo>
                    <a:pt x="428" y="2"/>
                  </a:lnTo>
                  <a:lnTo>
                    <a:pt x="428" y="30"/>
                  </a:lnTo>
                  <a:lnTo>
                    <a:pt x="433" y="30"/>
                  </a:lnTo>
                  <a:moveTo>
                    <a:pt x="380" y="30"/>
                  </a:moveTo>
                  <a:lnTo>
                    <a:pt x="380" y="41"/>
                  </a:lnTo>
                  <a:lnTo>
                    <a:pt x="396" y="41"/>
                  </a:lnTo>
                  <a:lnTo>
                    <a:pt x="396" y="30"/>
                  </a:lnTo>
                  <a:lnTo>
                    <a:pt x="401" y="30"/>
                  </a:lnTo>
                  <a:lnTo>
                    <a:pt x="401" y="2"/>
                  </a:lnTo>
                  <a:lnTo>
                    <a:pt x="374" y="2"/>
                  </a:lnTo>
                  <a:lnTo>
                    <a:pt x="374" y="30"/>
                  </a:lnTo>
                  <a:lnTo>
                    <a:pt x="380" y="30"/>
                  </a:lnTo>
                  <a:moveTo>
                    <a:pt x="326" y="30"/>
                  </a:moveTo>
                  <a:lnTo>
                    <a:pt x="326" y="41"/>
                  </a:lnTo>
                  <a:lnTo>
                    <a:pt x="342" y="41"/>
                  </a:lnTo>
                  <a:lnTo>
                    <a:pt x="342" y="30"/>
                  </a:lnTo>
                  <a:lnTo>
                    <a:pt x="347" y="30"/>
                  </a:lnTo>
                  <a:lnTo>
                    <a:pt x="347" y="2"/>
                  </a:lnTo>
                  <a:lnTo>
                    <a:pt x="321" y="2"/>
                  </a:lnTo>
                  <a:lnTo>
                    <a:pt x="321" y="30"/>
                  </a:lnTo>
                  <a:lnTo>
                    <a:pt x="326" y="30"/>
                  </a:lnTo>
                  <a:moveTo>
                    <a:pt x="272" y="30"/>
                  </a:moveTo>
                  <a:lnTo>
                    <a:pt x="272" y="41"/>
                  </a:lnTo>
                  <a:lnTo>
                    <a:pt x="288" y="41"/>
                  </a:lnTo>
                  <a:lnTo>
                    <a:pt x="288" y="30"/>
                  </a:lnTo>
                  <a:lnTo>
                    <a:pt x="294" y="30"/>
                  </a:lnTo>
                  <a:lnTo>
                    <a:pt x="294" y="2"/>
                  </a:lnTo>
                  <a:lnTo>
                    <a:pt x="267" y="2"/>
                  </a:lnTo>
                  <a:lnTo>
                    <a:pt x="267" y="30"/>
                  </a:lnTo>
                  <a:lnTo>
                    <a:pt x="272" y="30"/>
                  </a:lnTo>
                  <a:moveTo>
                    <a:pt x="219" y="30"/>
                  </a:moveTo>
                  <a:lnTo>
                    <a:pt x="219" y="41"/>
                  </a:lnTo>
                  <a:lnTo>
                    <a:pt x="235" y="41"/>
                  </a:lnTo>
                  <a:lnTo>
                    <a:pt x="235" y="30"/>
                  </a:lnTo>
                  <a:lnTo>
                    <a:pt x="240" y="30"/>
                  </a:lnTo>
                  <a:lnTo>
                    <a:pt x="240" y="2"/>
                  </a:lnTo>
                  <a:lnTo>
                    <a:pt x="214" y="2"/>
                  </a:lnTo>
                  <a:lnTo>
                    <a:pt x="214" y="30"/>
                  </a:lnTo>
                  <a:lnTo>
                    <a:pt x="219" y="30"/>
                  </a:lnTo>
                  <a:moveTo>
                    <a:pt x="165" y="30"/>
                  </a:moveTo>
                  <a:lnTo>
                    <a:pt x="165" y="41"/>
                  </a:lnTo>
                  <a:lnTo>
                    <a:pt x="182" y="41"/>
                  </a:lnTo>
                  <a:lnTo>
                    <a:pt x="182" y="30"/>
                  </a:lnTo>
                  <a:lnTo>
                    <a:pt x="187" y="30"/>
                  </a:lnTo>
                  <a:lnTo>
                    <a:pt x="187" y="2"/>
                  </a:lnTo>
                  <a:lnTo>
                    <a:pt x="160" y="2"/>
                  </a:lnTo>
                  <a:lnTo>
                    <a:pt x="160" y="30"/>
                  </a:lnTo>
                  <a:lnTo>
                    <a:pt x="165" y="30"/>
                  </a:lnTo>
                  <a:moveTo>
                    <a:pt x="112" y="30"/>
                  </a:moveTo>
                  <a:lnTo>
                    <a:pt x="112" y="41"/>
                  </a:lnTo>
                  <a:lnTo>
                    <a:pt x="128" y="41"/>
                  </a:lnTo>
                  <a:lnTo>
                    <a:pt x="128" y="30"/>
                  </a:lnTo>
                  <a:lnTo>
                    <a:pt x="133" y="30"/>
                  </a:lnTo>
                  <a:lnTo>
                    <a:pt x="133" y="2"/>
                  </a:lnTo>
                  <a:lnTo>
                    <a:pt x="107" y="2"/>
                  </a:lnTo>
                  <a:lnTo>
                    <a:pt x="107" y="30"/>
                  </a:lnTo>
                  <a:lnTo>
                    <a:pt x="112" y="30"/>
                  </a:lnTo>
                  <a:moveTo>
                    <a:pt x="59" y="30"/>
                  </a:moveTo>
                  <a:lnTo>
                    <a:pt x="59" y="41"/>
                  </a:lnTo>
                  <a:lnTo>
                    <a:pt x="75" y="41"/>
                  </a:lnTo>
                  <a:lnTo>
                    <a:pt x="75" y="30"/>
                  </a:lnTo>
                  <a:lnTo>
                    <a:pt x="80" y="30"/>
                  </a:lnTo>
                  <a:lnTo>
                    <a:pt x="80" y="2"/>
                  </a:lnTo>
                  <a:lnTo>
                    <a:pt x="53" y="2"/>
                  </a:lnTo>
                  <a:lnTo>
                    <a:pt x="53" y="30"/>
                  </a:lnTo>
                  <a:lnTo>
                    <a:pt x="59" y="30"/>
                  </a:lnTo>
                  <a:moveTo>
                    <a:pt x="5" y="30"/>
                  </a:moveTo>
                  <a:lnTo>
                    <a:pt x="5" y="41"/>
                  </a:lnTo>
                  <a:lnTo>
                    <a:pt x="21" y="41"/>
                  </a:lnTo>
                  <a:lnTo>
                    <a:pt x="21" y="30"/>
                  </a:lnTo>
                  <a:lnTo>
                    <a:pt x="26" y="30"/>
                  </a:lnTo>
                  <a:lnTo>
                    <a:pt x="26" y="2"/>
                  </a:lnTo>
                  <a:lnTo>
                    <a:pt x="0" y="2"/>
                  </a:lnTo>
                  <a:lnTo>
                    <a:pt x="0" y="30"/>
                  </a:lnTo>
                  <a:lnTo>
                    <a:pt x="5" y="30"/>
                  </a:lnTo>
                </a:path>
              </a:pathLst>
            </a:custGeom>
            <a:noFill/>
            <a:ln w="1588" cap="rnd">
              <a:solidFill>
                <a:srgbClr val="000000"/>
              </a:solidFill>
              <a:round/>
              <a:headEnd/>
              <a:tailEnd/>
            </a:ln>
          </p:spPr>
          <p:txBody>
            <a:bodyPr/>
            <a:lstStyle/>
            <a:p>
              <a:endParaRPr lang="en-US"/>
            </a:p>
          </p:txBody>
        </p:sp>
        <p:sp>
          <p:nvSpPr>
            <p:cNvPr id="28405" name="Freeform 114"/>
            <p:cNvSpPr>
              <a:spLocks/>
            </p:cNvSpPr>
            <p:nvPr/>
          </p:nvSpPr>
          <p:spPr bwMode="auto">
            <a:xfrm>
              <a:off x="2229" y="2818"/>
              <a:ext cx="782" cy="269"/>
            </a:xfrm>
            <a:custGeom>
              <a:avLst/>
              <a:gdLst>
                <a:gd name="T0" fmla="*/ 21 w 782"/>
                <a:gd name="T1" fmla="*/ 269 h 269"/>
                <a:gd name="T2" fmla="*/ 21 w 782"/>
                <a:gd name="T3" fmla="*/ 247 h 269"/>
                <a:gd name="T4" fmla="*/ 0 w 782"/>
                <a:gd name="T5" fmla="*/ 247 h 269"/>
                <a:gd name="T6" fmla="*/ 0 w 782"/>
                <a:gd name="T7" fmla="*/ 90 h 269"/>
                <a:gd name="T8" fmla="*/ 87 w 782"/>
                <a:gd name="T9" fmla="*/ 0 h 269"/>
                <a:gd name="T10" fmla="*/ 782 w 782"/>
                <a:gd name="T11" fmla="*/ 0 h 269"/>
                <a:gd name="T12" fmla="*/ 782 w 782"/>
                <a:gd name="T13" fmla="*/ 157 h 269"/>
                <a:gd name="T14" fmla="*/ 673 w 782"/>
                <a:gd name="T15" fmla="*/ 269 h 269"/>
                <a:gd name="T16" fmla="*/ 21 w 782"/>
                <a:gd name="T17" fmla="*/ 269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2"/>
                <a:gd name="T28" fmla="*/ 0 h 269"/>
                <a:gd name="T29" fmla="*/ 782 w 782"/>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2" h="269">
                  <a:moveTo>
                    <a:pt x="21" y="269"/>
                  </a:moveTo>
                  <a:lnTo>
                    <a:pt x="21" y="247"/>
                  </a:lnTo>
                  <a:lnTo>
                    <a:pt x="0" y="247"/>
                  </a:lnTo>
                  <a:lnTo>
                    <a:pt x="0" y="90"/>
                  </a:lnTo>
                  <a:lnTo>
                    <a:pt x="87" y="0"/>
                  </a:lnTo>
                  <a:lnTo>
                    <a:pt x="782" y="0"/>
                  </a:lnTo>
                  <a:lnTo>
                    <a:pt x="782" y="157"/>
                  </a:lnTo>
                  <a:lnTo>
                    <a:pt x="673" y="269"/>
                  </a:lnTo>
                  <a:lnTo>
                    <a:pt x="21" y="269"/>
                  </a:lnTo>
                </a:path>
              </a:pathLst>
            </a:custGeom>
            <a:noFill/>
            <a:ln w="11113" cap="rnd">
              <a:solidFill>
                <a:srgbClr val="000000"/>
              </a:solidFill>
              <a:round/>
              <a:headEnd/>
              <a:tailEnd/>
            </a:ln>
          </p:spPr>
          <p:txBody>
            <a:bodyPr/>
            <a:lstStyle/>
            <a:p>
              <a:endParaRPr lang="en-US"/>
            </a:p>
          </p:txBody>
        </p:sp>
        <p:sp>
          <p:nvSpPr>
            <p:cNvPr id="28406" name="Rectangle 115"/>
            <p:cNvSpPr>
              <a:spLocks noChangeArrowheads="1"/>
            </p:cNvSpPr>
            <p:nvPr/>
          </p:nvSpPr>
          <p:spPr bwMode="auto">
            <a:xfrm>
              <a:off x="2100" y="3108"/>
              <a:ext cx="1026" cy="349"/>
            </a:xfrm>
            <a:prstGeom prst="rect">
              <a:avLst/>
            </a:prstGeom>
            <a:noFill/>
            <a:ln w="9525">
              <a:noFill/>
              <a:miter lim="800000"/>
              <a:headEnd/>
              <a:tailEnd/>
            </a:ln>
          </p:spPr>
          <p:txBody>
            <a:bodyPr wrap="none" lIns="0" tIns="0" rIns="0" bIns="0">
              <a:spAutoFit/>
            </a:bodyPr>
            <a:lstStyle/>
            <a:p>
              <a:r>
                <a:rPr lang="en-US" sz="1800" b="0" dirty="0">
                  <a:latin typeface="Arial" charset="0"/>
                </a:rPr>
                <a:t/>
              </a:r>
              <a:br>
                <a:rPr lang="en-US" sz="1800" b="0" dirty="0">
                  <a:latin typeface="Arial" charset="0"/>
                </a:rPr>
              </a:br>
              <a:r>
                <a:rPr lang="en-US" sz="1800" b="0" dirty="0" err="1" smtClean="0">
                  <a:latin typeface="Arial" charset="0"/>
                </a:rPr>
                <a:t>dvswitch</a:t>
              </a:r>
              <a:r>
                <a:rPr lang="en-US" sz="1800" b="0" dirty="0" smtClean="0">
                  <a:latin typeface="Arial" charset="0"/>
                </a:rPr>
                <a:t> 24 bits</a:t>
              </a:r>
              <a:endParaRPr lang="en-US" sz="1800" dirty="0"/>
            </a:p>
          </p:txBody>
        </p:sp>
      </p:grpSp>
      <p:sp>
        <p:nvSpPr>
          <p:cNvPr id="27698" name="Rectangle 116"/>
          <p:cNvSpPr>
            <a:spLocks noChangeArrowheads="1"/>
          </p:cNvSpPr>
          <p:nvPr/>
        </p:nvSpPr>
        <p:spPr bwMode="auto">
          <a:xfrm>
            <a:off x="3503613" y="3187700"/>
            <a:ext cx="117475" cy="990600"/>
          </a:xfrm>
          <a:prstGeom prst="rect">
            <a:avLst/>
          </a:prstGeom>
          <a:solidFill>
            <a:srgbClr val="FFFF00"/>
          </a:solidFill>
          <a:ln w="9525">
            <a:noFill/>
            <a:miter lim="800000"/>
            <a:headEnd/>
            <a:tailEnd/>
          </a:ln>
        </p:spPr>
        <p:txBody>
          <a:bodyPr/>
          <a:lstStyle/>
          <a:p>
            <a:endParaRPr lang="en-US"/>
          </a:p>
        </p:txBody>
      </p:sp>
      <p:sp>
        <p:nvSpPr>
          <p:cNvPr id="27699" name="Rectangle 117"/>
          <p:cNvSpPr>
            <a:spLocks noChangeArrowheads="1"/>
          </p:cNvSpPr>
          <p:nvPr/>
        </p:nvSpPr>
        <p:spPr bwMode="auto">
          <a:xfrm>
            <a:off x="3503613" y="3187700"/>
            <a:ext cx="117475" cy="990600"/>
          </a:xfrm>
          <a:prstGeom prst="rect">
            <a:avLst/>
          </a:prstGeom>
          <a:noFill/>
          <a:ln w="11113" cap="rnd">
            <a:solidFill>
              <a:srgbClr val="000000"/>
            </a:solidFill>
            <a:round/>
            <a:headEnd/>
            <a:tailEnd/>
          </a:ln>
        </p:spPr>
        <p:txBody>
          <a:bodyPr/>
          <a:lstStyle/>
          <a:p>
            <a:endParaRPr lang="en-US"/>
          </a:p>
        </p:txBody>
      </p:sp>
      <p:sp>
        <p:nvSpPr>
          <p:cNvPr id="27700" name="Rectangle 118"/>
          <p:cNvSpPr>
            <a:spLocks noChangeArrowheads="1"/>
          </p:cNvSpPr>
          <p:nvPr/>
        </p:nvSpPr>
        <p:spPr bwMode="auto">
          <a:xfrm>
            <a:off x="4232275" y="3162300"/>
            <a:ext cx="119063" cy="893763"/>
          </a:xfrm>
          <a:prstGeom prst="rect">
            <a:avLst/>
          </a:prstGeom>
          <a:solidFill>
            <a:srgbClr val="FFFF00"/>
          </a:solidFill>
          <a:ln w="9525">
            <a:noFill/>
            <a:miter lim="800000"/>
            <a:headEnd/>
            <a:tailEnd/>
          </a:ln>
        </p:spPr>
        <p:txBody>
          <a:bodyPr/>
          <a:lstStyle/>
          <a:p>
            <a:endParaRPr lang="en-US"/>
          </a:p>
        </p:txBody>
      </p:sp>
      <p:sp>
        <p:nvSpPr>
          <p:cNvPr id="27701" name="Rectangle 119"/>
          <p:cNvSpPr>
            <a:spLocks noChangeArrowheads="1"/>
          </p:cNvSpPr>
          <p:nvPr/>
        </p:nvSpPr>
        <p:spPr bwMode="auto">
          <a:xfrm>
            <a:off x="4232275" y="3162300"/>
            <a:ext cx="119063" cy="893763"/>
          </a:xfrm>
          <a:prstGeom prst="rect">
            <a:avLst/>
          </a:prstGeom>
          <a:noFill/>
          <a:ln w="11113" cap="rnd">
            <a:solidFill>
              <a:srgbClr val="000000"/>
            </a:solidFill>
            <a:round/>
            <a:headEnd/>
            <a:tailEnd/>
          </a:ln>
        </p:spPr>
        <p:txBody>
          <a:bodyPr/>
          <a:lstStyle/>
          <a:p>
            <a:endParaRPr lang="en-US"/>
          </a:p>
        </p:txBody>
      </p:sp>
      <p:sp>
        <p:nvSpPr>
          <p:cNvPr id="27702" name="Rectangle 120"/>
          <p:cNvSpPr>
            <a:spLocks noChangeArrowheads="1"/>
          </p:cNvSpPr>
          <p:nvPr/>
        </p:nvSpPr>
        <p:spPr bwMode="auto">
          <a:xfrm>
            <a:off x="4962525" y="3154363"/>
            <a:ext cx="117475" cy="990600"/>
          </a:xfrm>
          <a:prstGeom prst="rect">
            <a:avLst/>
          </a:prstGeom>
          <a:solidFill>
            <a:srgbClr val="FFFF00"/>
          </a:solidFill>
          <a:ln w="9525">
            <a:noFill/>
            <a:miter lim="800000"/>
            <a:headEnd/>
            <a:tailEnd/>
          </a:ln>
        </p:spPr>
        <p:txBody>
          <a:bodyPr/>
          <a:lstStyle/>
          <a:p>
            <a:endParaRPr lang="en-US"/>
          </a:p>
        </p:txBody>
      </p:sp>
      <p:sp>
        <p:nvSpPr>
          <p:cNvPr id="27703" name="Rectangle 121"/>
          <p:cNvSpPr>
            <a:spLocks noChangeArrowheads="1"/>
          </p:cNvSpPr>
          <p:nvPr/>
        </p:nvSpPr>
        <p:spPr bwMode="auto">
          <a:xfrm>
            <a:off x="4962525" y="3154363"/>
            <a:ext cx="117475" cy="990600"/>
          </a:xfrm>
          <a:prstGeom prst="rect">
            <a:avLst/>
          </a:prstGeom>
          <a:noFill/>
          <a:ln w="11113" cap="rnd">
            <a:solidFill>
              <a:srgbClr val="000000"/>
            </a:solidFill>
            <a:round/>
            <a:headEnd/>
            <a:tailEnd/>
          </a:ln>
        </p:spPr>
        <p:txBody>
          <a:bodyPr/>
          <a:lstStyle/>
          <a:p>
            <a:endParaRPr lang="en-US"/>
          </a:p>
        </p:txBody>
      </p:sp>
      <p:grpSp>
        <p:nvGrpSpPr>
          <p:cNvPr id="27704" name="Group 122"/>
          <p:cNvGrpSpPr>
            <a:grpSpLocks/>
          </p:cNvGrpSpPr>
          <p:nvPr/>
        </p:nvGrpSpPr>
        <p:grpSpPr bwMode="auto">
          <a:xfrm>
            <a:off x="3463925" y="2511425"/>
            <a:ext cx="315913" cy="731838"/>
            <a:chOff x="2182" y="1582"/>
            <a:chExt cx="199" cy="461"/>
          </a:xfrm>
        </p:grpSpPr>
        <p:sp>
          <p:nvSpPr>
            <p:cNvPr id="28310" name="Freeform 123"/>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28311" name="Freeform 124"/>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8312" name="Freeform 12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8313" name="Freeform 126"/>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8314" name="Rectangle 127"/>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28315" name="Rectangle 128"/>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28316" name="Picture 129"/>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28317" name="Picture 130"/>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28318" name="Rectangle 131"/>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28319" name="Freeform 132"/>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8320" name="Rectangle 133"/>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28321" name="Rectangle 134"/>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28322" name="Rectangle 135"/>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28323" name="Rectangle 136"/>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28324" name="Rectangle 137"/>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28325" name="Rectangle 138"/>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28326" name="Rectangle 139"/>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28327" name="Picture 140"/>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28328" name="Picture 141"/>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28329" name="Picture 142"/>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28330" name="Picture 143"/>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28331" name="Picture 144"/>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28332" name="Rectangle 145"/>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28333" name="Picture 146"/>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28334" name="Rectangle 147"/>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28335" name="Picture 148"/>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28336" name="Picture 149"/>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28337" name="Freeform 150"/>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8338" name="Rectangle 151"/>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28339" name="Rectangle 152"/>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28340" name="Picture 153"/>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28341" name="Picture 154"/>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28342" name="Freeform 155"/>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28343" name="Picture 156"/>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28344" name="Picture 157"/>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28345" name="Freeform 158"/>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8346" name="Freeform 159"/>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8347" name="Rectangle 160"/>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28348" name="Rectangle 161"/>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28349" name="Rectangle 162"/>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28350" name="Rectangle 163"/>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28351" name="Rectangle 164"/>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28352" name="Rectangle 165"/>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28353" name="Rectangle 166"/>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28354" name="Rectangle 167"/>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28355" name="Rectangle 168"/>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28356" name="Rectangle 169"/>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28357" name="Freeform 170"/>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27705" name="Rectangle 171"/>
          <p:cNvSpPr>
            <a:spLocks noChangeArrowheads="1"/>
          </p:cNvSpPr>
          <p:nvPr/>
        </p:nvSpPr>
        <p:spPr bwMode="auto">
          <a:xfrm>
            <a:off x="3400425" y="3268663"/>
            <a:ext cx="4826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DNS</a:t>
            </a:r>
            <a:endParaRPr lang="en-US" sz="1800">
              <a:solidFill>
                <a:schemeClr val="accent2"/>
              </a:solidFill>
            </a:endParaRPr>
          </a:p>
        </p:txBody>
      </p:sp>
      <p:sp>
        <p:nvSpPr>
          <p:cNvPr id="27706" name="Rectangle 172"/>
          <p:cNvSpPr>
            <a:spLocks noChangeArrowheads="1"/>
          </p:cNvSpPr>
          <p:nvPr/>
        </p:nvSpPr>
        <p:spPr bwMode="auto">
          <a:xfrm>
            <a:off x="3298825" y="3509963"/>
            <a:ext cx="6731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Server</a:t>
            </a:r>
            <a:endParaRPr lang="en-US" sz="1800">
              <a:solidFill>
                <a:schemeClr val="accent2"/>
              </a:solidFill>
            </a:endParaRPr>
          </a:p>
        </p:txBody>
      </p:sp>
      <p:sp>
        <p:nvSpPr>
          <p:cNvPr id="27707" name="Rectangle 173"/>
          <p:cNvSpPr>
            <a:spLocks noChangeArrowheads="1"/>
          </p:cNvSpPr>
          <p:nvPr/>
        </p:nvSpPr>
        <p:spPr bwMode="auto">
          <a:xfrm>
            <a:off x="4933950" y="2840038"/>
            <a:ext cx="134938" cy="33337"/>
          </a:xfrm>
          <a:prstGeom prst="rect">
            <a:avLst/>
          </a:prstGeom>
          <a:noFill/>
          <a:ln w="1588" cap="rnd">
            <a:solidFill>
              <a:srgbClr val="000000"/>
            </a:solidFill>
            <a:round/>
            <a:headEnd/>
            <a:tailEnd/>
          </a:ln>
        </p:spPr>
        <p:txBody>
          <a:bodyPr/>
          <a:lstStyle/>
          <a:p>
            <a:endParaRPr lang="en-US"/>
          </a:p>
        </p:txBody>
      </p:sp>
      <p:sp>
        <p:nvSpPr>
          <p:cNvPr id="27708" name="Rectangle 174"/>
          <p:cNvSpPr>
            <a:spLocks noChangeArrowheads="1"/>
          </p:cNvSpPr>
          <p:nvPr/>
        </p:nvSpPr>
        <p:spPr bwMode="auto">
          <a:xfrm>
            <a:off x="4933950" y="2789238"/>
            <a:ext cx="134938" cy="33337"/>
          </a:xfrm>
          <a:prstGeom prst="rect">
            <a:avLst/>
          </a:prstGeom>
          <a:noFill/>
          <a:ln w="1588" cap="rnd">
            <a:solidFill>
              <a:srgbClr val="000000"/>
            </a:solidFill>
            <a:round/>
            <a:headEnd/>
            <a:tailEnd/>
          </a:ln>
        </p:spPr>
        <p:txBody>
          <a:bodyPr/>
          <a:lstStyle/>
          <a:p>
            <a:endParaRPr lang="en-US"/>
          </a:p>
        </p:txBody>
      </p:sp>
      <p:sp>
        <p:nvSpPr>
          <p:cNvPr id="27709" name="Rectangle 175"/>
          <p:cNvSpPr>
            <a:spLocks noChangeArrowheads="1"/>
          </p:cNvSpPr>
          <p:nvPr/>
        </p:nvSpPr>
        <p:spPr bwMode="auto">
          <a:xfrm>
            <a:off x="4933950" y="2717800"/>
            <a:ext cx="134938" cy="55563"/>
          </a:xfrm>
          <a:prstGeom prst="rect">
            <a:avLst/>
          </a:prstGeom>
          <a:noFill/>
          <a:ln w="1588" cap="rnd">
            <a:solidFill>
              <a:srgbClr val="000000"/>
            </a:solidFill>
            <a:round/>
            <a:headEnd/>
            <a:tailEnd/>
          </a:ln>
        </p:spPr>
        <p:txBody>
          <a:bodyPr/>
          <a:lstStyle/>
          <a:p>
            <a:endParaRPr lang="en-US"/>
          </a:p>
        </p:txBody>
      </p:sp>
      <p:sp>
        <p:nvSpPr>
          <p:cNvPr id="27710" name="Rectangle 176"/>
          <p:cNvSpPr>
            <a:spLocks noChangeArrowheads="1"/>
          </p:cNvSpPr>
          <p:nvPr/>
        </p:nvSpPr>
        <p:spPr bwMode="auto">
          <a:xfrm>
            <a:off x="4933950" y="2643188"/>
            <a:ext cx="134938" cy="55562"/>
          </a:xfrm>
          <a:prstGeom prst="rect">
            <a:avLst/>
          </a:prstGeom>
          <a:noFill/>
          <a:ln w="1588" cap="rnd">
            <a:solidFill>
              <a:srgbClr val="000000"/>
            </a:solidFill>
            <a:round/>
            <a:headEnd/>
            <a:tailEnd/>
          </a:ln>
        </p:spPr>
        <p:txBody>
          <a:bodyPr/>
          <a:lstStyle/>
          <a:p>
            <a:endParaRPr lang="en-US"/>
          </a:p>
        </p:txBody>
      </p:sp>
      <p:sp>
        <p:nvSpPr>
          <p:cNvPr id="27711" name="Rectangle 177"/>
          <p:cNvSpPr>
            <a:spLocks noChangeArrowheads="1"/>
          </p:cNvSpPr>
          <p:nvPr/>
        </p:nvSpPr>
        <p:spPr bwMode="auto">
          <a:xfrm>
            <a:off x="4894263" y="3227388"/>
            <a:ext cx="215900" cy="15875"/>
          </a:xfrm>
          <a:prstGeom prst="rect">
            <a:avLst/>
          </a:prstGeom>
          <a:solidFill>
            <a:srgbClr val="9A9A9A"/>
          </a:solidFill>
          <a:ln w="9525">
            <a:noFill/>
            <a:miter lim="800000"/>
            <a:headEnd/>
            <a:tailEnd/>
          </a:ln>
        </p:spPr>
        <p:txBody>
          <a:bodyPr/>
          <a:lstStyle/>
          <a:p>
            <a:endParaRPr lang="en-US"/>
          </a:p>
        </p:txBody>
      </p:sp>
      <p:pic>
        <p:nvPicPr>
          <p:cNvPr id="27712" name="Picture 178"/>
          <p:cNvPicPr>
            <a:picLocks noChangeAspect="1" noChangeArrowheads="1"/>
          </p:cNvPicPr>
          <p:nvPr/>
        </p:nvPicPr>
        <p:blipFill>
          <a:blip r:embed="rId65" cstate="print"/>
          <a:srcRect/>
          <a:stretch>
            <a:fillRect/>
          </a:stretch>
        </p:blipFill>
        <p:spPr bwMode="auto">
          <a:xfrm>
            <a:off x="4983163" y="3040063"/>
            <a:ext cx="38100" cy="38100"/>
          </a:xfrm>
          <a:prstGeom prst="rect">
            <a:avLst/>
          </a:prstGeom>
          <a:noFill/>
          <a:ln w="9525">
            <a:noFill/>
            <a:miter lim="800000"/>
            <a:headEnd/>
            <a:tailEnd/>
          </a:ln>
        </p:spPr>
      </p:pic>
      <p:pic>
        <p:nvPicPr>
          <p:cNvPr id="27713" name="Picture 179"/>
          <p:cNvPicPr>
            <a:picLocks noChangeAspect="1" noChangeArrowheads="1"/>
          </p:cNvPicPr>
          <p:nvPr/>
        </p:nvPicPr>
        <p:blipFill>
          <a:blip r:embed="rId66" cstate="print"/>
          <a:srcRect/>
          <a:stretch>
            <a:fillRect/>
          </a:stretch>
        </p:blipFill>
        <p:spPr bwMode="auto">
          <a:xfrm>
            <a:off x="4983163" y="3052763"/>
            <a:ext cx="25400" cy="25400"/>
          </a:xfrm>
          <a:prstGeom prst="rect">
            <a:avLst/>
          </a:prstGeom>
          <a:noFill/>
          <a:ln w="9525">
            <a:noFill/>
            <a:miter lim="800000"/>
            <a:headEnd/>
            <a:tailEnd/>
          </a:ln>
        </p:spPr>
      </p:pic>
      <p:pic>
        <p:nvPicPr>
          <p:cNvPr id="27714" name="Picture 180"/>
          <p:cNvPicPr>
            <a:picLocks noChangeAspect="1" noChangeArrowheads="1"/>
          </p:cNvPicPr>
          <p:nvPr/>
        </p:nvPicPr>
        <p:blipFill>
          <a:blip r:embed="rId67" cstate="print"/>
          <a:srcRect/>
          <a:stretch>
            <a:fillRect/>
          </a:stretch>
        </p:blipFill>
        <p:spPr bwMode="auto">
          <a:xfrm>
            <a:off x="4983163" y="3052763"/>
            <a:ext cx="25400" cy="25400"/>
          </a:xfrm>
          <a:prstGeom prst="rect">
            <a:avLst/>
          </a:prstGeom>
          <a:noFill/>
          <a:ln w="9525">
            <a:noFill/>
            <a:miter lim="800000"/>
            <a:headEnd/>
            <a:tailEnd/>
          </a:ln>
        </p:spPr>
      </p:pic>
      <p:pic>
        <p:nvPicPr>
          <p:cNvPr id="27715" name="Picture 181"/>
          <p:cNvPicPr>
            <a:picLocks noChangeAspect="1" noChangeArrowheads="1"/>
          </p:cNvPicPr>
          <p:nvPr/>
        </p:nvPicPr>
        <p:blipFill>
          <a:blip r:embed="rId68" cstate="print"/>
          <a:srcRect/>
          <a:stretch>
            <a:fillRect/>
          </a:stretch>
        </p:blipFill>
        <p:spPr bwMode="auto">
          <a:xfrm>
            <a:off x="4983163" y="3090863"/>
            <a:ext cx="25400" cy="25400"/>
          </a:xfrm>
          <a:prstGeom prst="rect">
            <a:avLst/>
          </a:prstGeom>
          <a:noFill/>
          <a:ln w="9525">
            <a:noFill/>
            <a:miter lim="800000"/>
            <a:headEnd/>
            <a:tailEnd/>
          </a:ln>
        </p:spPr>
      </p:pic>
      <p:pic>
        <p:nvPicPr>
          <p:cNvPr id="27716" name="Picture 182"/>
          <p:cNvPicPr>
            <a:picLocks noChangeAspect="1" noChangeArrowheads="1"/>
          </p:cNvPicPr>
          <p:nvPr/>
        </p:nvPicPr>
        <p:blipFill>
          <a:blip r:embed="rId69" cstate="print"/>
          <a:srcRect/>
          <a:stretch>
            <a:fillRect/>
          </a:stretch>
        </p:blipFill>
        <p:spPr bwMode="auto">
          <a:xfrm>
            <a:off x="4983163" y="3090863"/>
            <a:ext cx="25400" cy="25400"/>
          </a:xfrm>
          <a:prstGeom prst="rect">
            <a:avLst/>
          </a:prstGeom>
          <a:noFill/>
          <a:ln w="9525">
            <a:noFill/>
            <a:miter lim="800000"/>
            <a:headEnd/>
            <a:tailEnd/>
          </a:ln>
        </p:spPr>
      </p:pic>
      <p:sp>
        <p:nvSpPr>
          <p:cNvPr id="27717" name="Rectangle 183"/>
          <p:cNvSpPr>
            <a:spLocks noChangeArrowheads="1"/>
          </p:cNvSpPr>
          <p:nvPr/>
        </p:nvSpPr>
        <p:spPr bwMode="auto">
          <a:xfrm>
            <a:off x="4967288" y="2671763"/>
            <a:ext cx="20637" cy="4762"/>
          </a:xfrm>
          <a:prstGeom prst="rect">
            <a:avLst/>
          </a:prstGeom>
          <a:solidFill>
            <a:srgbClr val="9A9A9A"/>
          </a:solidFill>
          <a:ln w="9525">
            <a:noFill/>
            <a:miter lim="800000"/>
            <a:headEnd/>
            <a:tailEnd/>
          </a:ln>
        </p:spPr>
        <p:txBody>
          <a:bodyPr/>
          <a:lstStyle/>
          <a:p>
            <a:endParaRPr lang="en-US"/>
          </a:p>
        </p:txBody>
      </p:sp>
      <p:pic>
        <p:nvPicPr>
          <p:cNvPr id="27718" name="Picture 184"/>
          <p:cNvPicPr>
            <a:picLocks noChangeAspect="1" noChangeArrowheads="1"/>
          </p:cNvPicPr>
          <p:nvPr/>
        </p:nvPicPr>
        <p:blipFill>
          <a:blip r:embed="rId58"/>
          <a:srcRect/>
          <a:stretch>
            <a:fillRect/>
          </a:stretch>
        </p:blipFill>
        <p:spPr bwMode="auto">
          <a:xfrm>
            <a:off x="4945063" y="2646363"/>
            <a:ext cx="114300" cy="12700"/>
          </a:xfrm>
          <a:prstGeom prst="rect">
            <a:avLst/>
          </a:prstGeom>
          <a:noFill/>
          <a:ln w="9525">
            <a:noFill/>
            <a:miter lim="800000"/>
            <a:headEnd/>
            <a:tailEnd/>
          </a:ln>
        </p:spPr>
      </p:pic>
      <p:sp>
        <p:nvSpPr>
          <p:cNvPr id="27719" name="Rectangle 185"/>
          <p:cNvSpPr>
            <a:spLocks noChangeArrowheads="1"/>
          </p:cNvSpPr>
          <p:nvPr/>
        </p:nvSpPr>
        <p:spPr bwMode="auto">
          <a:xfrm>
            <a:off x="4945063" y="2654300"/>
            <a:ext cx="114300" cy="9525"/>
          </a:xfrm>
          <a:prstGeom prst="rect">
            <a:avLst/>
          </a:prstGeom>
          <a:noFill/>
          <a:ln w="1588" cap="rnd">
            <a:solidFill>
              <a:srgbClr val="000000"/>
            </a:solidFill>
            <a:round/>
            <a:headEnd/>
            <a:tailEnd/>
          </a:ln>
        </p:spPr>
        <p:txBody>
          <a:bodyPr/>
          <a:lstStyle/>
          <a:p>
            <a:endParaRPr lang="en-US"/>
          </a:p>
        </p:txBody>
      </p:sp>
      <p:pic>
        <p:nvPicPr>
          <p:cNvPr id="27720" name="Picture 186"/>
          <p:cNvPicPr>
            <a:picLocks noChangeAspect="1" noChangeArrowheads="1"/>
          </p:cNvPicPr>
          <p:nvPr/>
        </p:nvPicPr>
        <p:blipFill>
          <a:blip r:embed="rId70" cstate="print"/>
          <a:srcRect/>
          <a:stretch>
            <a:fillRect/>
          </a:stretch>
        </p:blipFill>
        <p:spPr bwMode="auto">
          <a:xfrm>
            <a:off x="4932363" y="2722563"/>
            <a:ext cx="114300" cy="25400"/>
          </a:xfrm>
          <a:prstGeom prst="rect">
            <a:avLst/>
          </a:prstGeom>
          <a:noFill/>
          <a:ln w="9525">
            <a:noFill/>
            <a:miter lim="800000"/>
            <a:headEnd/>
            <a:tailEnd/>
          </a:ln>
        </p:spPr>
      </p:pic>
      <p:pic>
        <p:nvPicPr>
          <p:cNvPr id="27721" name="Picture 187"/>
          <p:cNvPicPr>
            <a:picLocks noChangeAspect="1" noChangeArrowheads="1"/>
          </p:cNvPicPr>
          <p:nvPr/>
        </p:nvPicPr>
        <p:blipFill>
          <a:blip r:embed="rId71" cstate="print"/>
          <a:srcRect/>
          <a:stretch>
            <a:fillRect/>
          </a:stretch>
        </p:blipFill>
        <p:spPr bwMode="auto">
          <a:xfrm>
            <a:off x="4932363" y="2722563"/>
            <a:ext cx="114300" cy="25400"/>
          </a:xfrm>
          <a:prstGeom prst="rect">
            <a:avLst/>
          </a:prstGeom>
          <a:noFill/>
          <a:ln w="9525">
            <a:noFill/>
            <a:miter lim="800000"/>
            <a:headEnd/>
            <a:tailEnd/>
          </a:ln>
        </p:spPr>
      </p:pic>
      <p:sp>
        <p:nvSpPr>
          <p:cNvPr id="27722" name="Freeform 188"/>
          <p:cNvSpPr>
            <a:spLocks/>
          </p:cNvSpPr>
          <p:nvPr/>
        </p:nvSpPr>
        <p:spPr bwMode="auto">
          <a:xfrm>
            <a:off x="4941888" y="2730500"/>
            <a:ext cx="114300" cy="22225"/>
          </a:xfrm>
          <a:custGeom>
            <a:avLst/>
            <a:gdLst>
              <a:gd name="T0" fmla="*/ 0 w 144"/>
              <a:gd name="T1" fmla="*/ 6 h 28"/>
              <a:gd name="T2" fmla="*/ 39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5" y="0"/>
                  <a:pt x="92"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7723" name="Rectangle 189"/>
          <p:cNvSpPr>
            <a:spLocks noChangeArrowheads="1"/>
          </p:cNvSpPr>
          <p:nvPr/>
        </p:nvSpPr>
        <p:spPr bwMode="auto">
          <a:xfrm>
            <a:off x="4948238" y="2741613"/>
            <a:ext cx="103187" cy="4762"/>
          </a:xfrm>
          <a:prstGeom prst="rect">
            <a:avLst/>
          </a:prstGeom>
          <a:solidFill>
            <a:srgbClr val="DBDAC6"/>
          </a:solidFill>
          <a:ln w="9525">
            <a:noFill/>
            <a:miter lim="800000"/>
            <a:headEnd/>
            <a:tailEnd/>
          </a:ln>
        </p:spPr>
        <p:txBody>
          <a:bodyPr/>
          <a:lstStyle/>
          <a:p>
            <a:endParaRPr lang="en-US"/>
          </a:p>
        </p:txBody>
      </p:sp>
      <p:sp>
        <p:nvSpPr>
          <p:cNvPr id="27724" name="Rectangle 190"/>
          <p:cNvSpPr>
            <a:spLocks noChangeArrowheads="1"/>
          </p:cNvSpPr>
          <p:nvPr/>
        </p:nvSpPr>
        <p:spPr bwMode="auto">
          <a:xfrm>
            <a:off x="4948238" y="2741613"/>
            <a:ext cx="103187" cy="4762"/>
          </a:xfrm>
          <a:prstGeom prst="rect">
            <a:avLst/>
          </a:prstGeom>
          <a:noFill/>
          <a:ln w="1588" cap="rnd">
            <a:solidFill>
              <a:srgbClr val="000000"/>
            </a:solidFill>
            <a:round/>
            <a:headEnd/>
            <a:tailEnd/>
          </a:ln>
        </p:spPr>
        <p:txBody>
          <a:bodyPr/>
          <a:lstStyle/>
          <a:p>
            <a:endParaRPr lang="en-US"/>
          </a:p>
        </p:txBody>
      </p:sp>
      <p:pic>
        <p:nvPicPr>
          <p:cNvPr id="27725" name="Picture 191"/>
          <p:cNvPicPr>
            <a:picLocks noChangeAspect="1" noChangeArrowheads="1"/>
          </p:cNvPicPr>
          <p:nvPr/>
        </p:nvPicPr>
        <p:blipFill>
          <a:blip r:embed="rId72" cstate="print"/>
          <a:srcRect/>
          <a:stretch>
            <a:fillRect/>
          </a:stretch>
        </p:blipFill>
        <p:spPr bwMode="auto">
          <a:xfrm>
            <a:off x="4932363" y="2786063"/>
            <a:ext cx="127000" cy="25400"/>
          </a:xfrm>
          <a:prstGeom prst="rect">
            <a:avLst/>
          </a:prstGeom>
          <a:noFill/>
          <a:ln w="9525">
            <a:noFill/>
            <a:miter lim="800000"/>
            <a:headEnd/>
            <a:tailEnd/>
          </a:ln>
        </p:spPr>
      </p:pic>
      <p:pic>
        <p:nvPicPr>
          <p:cNvPr id="27726" name="Picture 192"/>
          <p:cNvPicPr>
            <a:picLocks noChangeAspect="1" noChangeArrowheads="1"/>
          </p:cNvPicPr>
          <p:nvPr/>
        </p:nvPicPr>
        <p:blipFill>
          <a:blip r:embed="rId73" cstate="print"/>
          <a:srcRect/>
          <a:stretch>
            <a:fillRect/>
          </a:stretch>
        </p:blipFill>
        <p:spPr bwMode="auto">
          <a:xfrm>
            <a:off x="4932363" y="2786063"/>
            <a:ext cx="127000" cy="25400"/>
          </a:xfrm>
          <a:prstGeom prst="rect">
            <a:avLst/>
          </a:prstGeom>
          <a:noFill/>
          <a:ln w="9525">
            <a:noFill/>
            <a:miter lim="800000"/>
            <a:headEnd/>
            <a:tailEnd/>
          </a:ln>
        </p:spPr>
      </p:pic>
      <p:sp>
        <p:nvSpPr>
          <p:cNvPr id="27727" name="Freeform 193"/>
          <p:cNvSpPr>
            <a:spLocks/>
          </p:cNvSpPr>
          <p:nvPr/>
        </p:nvSpPr>
        <p:spPr bwMode="auto">
          <a:xfrm>
            <a:off x="4943475" y="2794000"/>
            <a:ext cx="117475" cy="19050"/>
          </a:xfrm>
          <a:custGeom>
            <a:avLst/>
            <a:gdLst>
              <a:gd name="T0" fmla="*/ 0 w 149"/>
              <a:gd name="T1" fmla="*/ 18 h 23"/>
              <a:gd name="T2" fmla="*/ 0 w 149"/>
              <a:gd name="T3" fmla="*/ 6 h 23"/>
              <a:gd name="T4" fmla="*/ 47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7 w 149"/>
              <a:gd name="T17" fmla="*/ 18 h 23"/>
              <a:gd name="T18" fmla="*/ 47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7" y="6"/>
                </a:lnTo>
                <a:cubicBezTo>
                  <a:pt x="64" y="0"/>
                  <a:pt x="84" y="0"/>
                  <a:pt x="101" y="6"/>
                </a:cubicBezTo>
                <a:lnTo>
                  <a:pt x="149" y="6"/>
                </a:lnTo>
                <a:lnTo>
                  <a:pt x="149" y="18"/>
                </a:lnTo>
                <a:lnTo>
                  <a:pt x="101" y="18"/>
                </a:lnTo>
                <a:cubicBezTo>
                  <a:pt x="84" y="23"/>
                  <a:pt x="64" y="23"/>
                  <a:pt x="47" y="18"/>
                </a:cubicBezTo>
                <a:lnTo>
                  <a:pt x="0" y="18"/>
                </a:lnTo>
              </a:path>
            </a:pathLst>
          </a:custGeom>
          <a:noFill/>
          <a:ln w="1588" cap="rnd">
            <a:solidFill>
              <a:srgbClr val="000000"/>
            </a:solidFill>
            <a:round/>
            <a:headEnd/>
            <a:tailEnd/>
          </a:ln>
        </p:spPr>
        <p:txBody>
          <a:bodyPr/>
          <a:lstStyle/>
          <a:p>
            <a:endParaRPr lang="en-US"/>
          </a:p>
        </p:txBody>
      </p:sp>
      <p:pic>
        <p:nvPicPr>
          <p:cNvPr id="27728" name="Picture 194"/>
          <p:cNvPicPr>
            <a:picLocks noChangeAspect="1" noChangeArrowheads="1"/>
          </p:cNvPicPr>
          <p:nvPr/>
        </p:nvPicPr>
        <p:blipFill>
          <a:blip r:embed="rId74" cstate="print"/>
          <a:srcRect/>
          <a:stretch>
            <a:fillRect/>
          </a:stretch>
        </p:blipFill>
        <p:spPr bwMode="auto">
          <a:xfrm>
            <a:off x="4995863" y="2659063"/>
            <a:ext cx="63500" cy="152400"/>
          </a:xfrm>
          <a:prstGeom prst="rect">
            <a:avLst/>
          </a:prstGeom>
          <a:noFill/>
          <a:ln w="9525">
            <a:noFill/>
            <a:miter lim="800000"/>
            <a:headEnd/>
            <a:tailEnd/>
          </a:ln>
        </p:spPr>
      </p:pic>
      <p:pic>
        <p:nvPicPr>
          <p:cNvPr id="27729" name="Picture 195"/>
          <p:cNvPicPr>
            <a:picLocks noChangeAspect="1" noChangeArrowheads="1"/>
          </p:cNvPicPr>
          <p:nvPr/>
        </p:nvPicPr>
        <p:blipFill>
          <a:blip r:embed="rId75" cstate="print"/>
          <a:srcRect/>
          <a:stretch>
            <a:fillRect/>
          </a:stretch>
        </p:blipFill>
        <p:spPr bwMode="auto">
          <a:xfrm>
            <a:off x="4995863" y="2659063"/>
            <a:ext cx="63500" cy="152400"/>
          </a:xfrm>
          <a:prstGeom prst="rect">
            <a:avLst/>
          </a:prstGeom>
          <a:noFill/>
          <a:ln w="9525">
            <a:noFill/>
            <a:miter lim="800000"/>
            <a:headEnd/>
            <a:tailEnd/>
          </a:ln>
        </p:spPr>
      </p:pic>
      <p:sp>
        <p:nvSpPr>
          <p:cNvPr id="27730" name="Freeform 196"/>
          <p:cNvSpPr>
            <a:spLocks noEditPoints="1"/>
          </p:cNvSpPr>
          <p:nvPr/>
        </p:nvSpPr>
        <p:spPr bwMode="auto">
          <a:xfrm>
            <a:off x="5002213" y="2670175"/>
            <a:ext cx="58737" cy="149225"/>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6 w 37"/>
              <a:gd name="T21" fmla="*/ 0 h 94"/>
              <a:gd name="T22" fmla="*/ 6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6" y="0"/>
                </a:lnTo>
                <a:lnTo>
                  <a:pt x="6"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7731" name="Freeform 197"/>
          <p:cNvSpPr>
            <a:spLocks noEditPoints="1"/>
          </p:cNvSpPr>
          <p:nvPr/>
        </p:nvSpPr>
        <p:spPr bwMode="auto">
          <a:xfrm>
            <a:off x="4943475" y="2671763"/>
            <a:ext cx="11113" cy="88900"/>
          </a:xfrm>
          <a:custGeom>
            <a:avLst/>
            <a:gdLst>
              <a:gd name="T0" fmla="*/ 1 w 7"/>
              <a:gd name="T1" fmla="*/ 0 h 56"/>
              <a:gd name="T2" fmla="*/ 7 w 7"/>
              <a:gd name="T3" fmla="*/ 0 h 56"/>
              <a:gd name="T4" fmla="*/ 0 w 7"/>
              <a:gd name="T5" fmla="*/ 56 h 56"/>
              <a:gd name="T6" fmla="*/ 6 w 7"/>
              <a:gd name="T7" fmla="*/ 56 h 56"/>
              <a:gd name="T8" fmla="*/ 0 60000 65536"/>
              <a:gd name="T9" fmla="*/ 0 60000 65536"/>
              <a:gd name="T10" fmla="*/ 0 60000 65536"/>
              <a:gd name="T11" fmla="*/ 0 60000 65536"/>
              <a:gd name="T12" fmla="*/ 0 w 7"/>
              <a:gd name="T13" fmla="*/ 0 h 56"/>
              <a:gd name="T14" fmla="*/ 7 w 7"/>
              <a:gd name="T15" fmla="*/ 56 h 56"/>
            </a:gdLst>
            <a:ahLst/>
            <a:cxnLst>
              <a:cxn ang="T8">
                <a:pos x="T0" y="T1"/>
              </a:cxn>
              <a:cxn ang="T9">
                <a:pos x="T2" y="T3"/>
              </a:cxn>
              <a:cxn ang="T10">
                <a:pos x="T4" y="T5"/>
              </a:cxn>
              <a:cxn ang="T11">
                <a:pos x="T6" y="T7"/>
              </a:cxn>
            </a:cxnLst>
            <a:rect l="T12" t="T13" r="T14" b="T15"/>
            <a:pathLst>
              <a:path w="7" h="56">
                <a:moveTo>
                  <a:pt x="1" y="0"/>
                </a:moveTo>
                <a:lnTo>
                  <a:pt x="7"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7732" name="Rectangle 198"/>
          <p:cNvSpPr>
            <a:spLocks noChangeArrowheads="1"/>
          </p:cNvSpPr>
          <p:nvPr/>
        </p:nvSpPr>
        <p:spPr bwMode="auto">
          <a:xfrm>
            <a:off x="4906963" y="3027363"/>
            <a:ext cx="12700" cy="177800"/>
          </a:xfrm>
          <a:prstGeom prst="rect">
            <a:avLst/>
          </a:prstGeom>
          <a:solidFill>
            <a:srgbClr val="B6B6B6"/>
          </a:solidFill>
          <a:ln w="9525">
            <a:noFill/>
            <a:miter lim="800000"/>
            <a:headEnd/>
            <a:tailEnd/>
          </a:ln>
        </p:spPr>
        <p:txBody>
          <a:bodyPr/>
          <a:lstStyle/>
          <a:p>
            <a:endParaRPr lang="en-US"/>
          </a:p>
        </p:txBody>
      </p:sp>
      <p:sp>
        <p:nvSpPr>
          <p:cNvPr id="27733" name="Rectangle 199"/>
          <p:cNvSpPr>
            <a:spLocks noChangeArrowheads="1"/>
          </p:cNvSpPr>
          <p:nvPr/>
        </p:nvSpPr>
        <p:spPr bwMode="auto">
          <a:xfrm>
            <a:off x="4919663" y="3027363"/>
            <a:ext cx="12700" cy="177800"/>
          </a:xfrm>
          <a:prstGeom prst="rect">
            <a:avLst/>
          </a:prstGeom>
          <a:solidFill>
            <a:srgbClr val="707070"/>
          </a:solidFill>
          <a:ln w="9525">
            <a:noFill/>
            <a:miter lim="800000"/>
            <a:headEnd/>
            <a:tailEnd/>
          </a:ln>
        </p:spPr>
        <p:txBody>
          <a:bodyPr/>
          <a:lstStyle/>
          <a:p>
            <a:endParaRPr lang="en-US"/>
          </a:p>
        </p:txBody>
      </p:sp>
      <p:sp>
        <p:nvSpPr>
          <p:cNvPr id="27734" name="Rectangle 200"/>
          <p:cNvSpPr>
            <a:spLocks noChangeArrowheads="1"/>
          </p:cNvSpPr>
          <p:nvPr/>
        </p:nvSpPr>
        <p:spPr bwMode="auto">
          <a:xfrm>
            <a:off x="4932363" y="3027363"/>
            <a:ext cx="12700" cy="177800"/>
          </a:xfrm>
          <a:prstGeom prst="rect">
            <a:avLst/>
          </a:prstGeom>
          <a:solidFill>
            <a:srgbClr val="858585"/>
          </a:solidFill>
          <a:ln w="9525">
            <a:noFill/>
            <a:miter lim="800000"/>
            <a:headEnd/>
            <a:tailEnd/>
          </a:ln>
        </p:spPr>
        <p:txBody>
          <a:bodyPr/>
          <a:lstStyle/>
          <a:p>
            <a:endParaRPr lang="en-US"/>
          </a:p>
        </p:txBody>
      </p:sp>
      <p:sp>
        <p:nvSpPr>
          <p:cNvPr id="27735" name="Rectangle 201"/>
          <p:cNvSpPr>
            <a:spLocks noChangeArrowheads="1"/>
          </p:cNvSpPr>
          <p:nvPr/>
        </p:nvSpPr>
        <p:spPr bwMode="auto">
          <a:xfrm>
            <a:off x="4945063" y="3027363"/>
            <a:ext cx="12700" cy="177800"/>
          </a:xfrm>
          <a:prstGeom prst="rect">
            <a:avLst/>
          </a:prstGeom>
          <a:solidFill>
            <a:srgbClr val="9A9A9A"/>
          </a:solidFill>
          <a:ln w="9525">
            <a:noFill/>
            <a:miter lim="800000"/>
            <a:headEnd/>
            <a:tailEnd/>
          </a:ln>
        </p:spPr>
        <p:txBody>
          <a:bodyPr/>
          <a:lstStyle/>
          <a:p>
            <a:endParaRPr lang="en-US"/>
          </a:p>
        </p:txBody>
      </p:sp>
      <p:sp>
        <p:nvSpPr>
          <p:cNvPr id="27736" name="Rectangle 202"/>
          <p:cNvSpPr>
            <a:spLocks noChangeArrowheads="1"/>
          </p:cNvSpPr>
          <p:nvPr/>
        </p:nvSpPr>
        <p:spPr bwMode="auto">
          <a:xfrm>
            <a:off x="4957763" y="3027363"/>
            <a:ext cx="12700" cy="177800"/>
          </a:xfrm>
          <a:prstGeom prst="rect">
            <a:avLst/>
          </a:prstGeom>
          <a:solidFill>
            <a:srgbClr val="AEAEAE"/>
          </a:solidFill>
          <a:ln w="9525">
            <a:noFill/>
            <a:miter lim="800000"/>
            <a:headEnd/>
            <a:tailEnd/>
          </a:ln>
        </p:spPr>
        <p:txBody>
          <a:bodyPr/>
          <a:lstStyle/>
          <a:p>
            <a:endParaRPr lang="en-US"/>
          </a:p>
        </p:txBody>
      </p:sp>
      <p:sp>
        <p:nvSpPr>
          <p:cNvPr id="27737" name="Rectangle 203"/>
          <p:cNvSpPr>
            <a:spLocks noChangeArrowheads="1"/>
          </p:cNvSpPr>
          <p:nvPr/>
        </p:nvSpPr>
        <p:spPr bwMode="auto">
          <a:xfrm>
            <a:off x="5033963" y="3027363"/>
            <a:ext cx="12700" cy="177800"/>
          </a:xfrm>
          <a:prstGeom prst="rect">
            <a:avLst/>
          </a:prstGeom>
          <a:solidFill>
            <a:srgbClr val="686868"/>
          </a:solidFill>
          <a:ln w="9525">
            <a:noFill/>
            <a:miter lim="800000"/>
            <a:headEnd/>
            <a:tailEnd/>
          </a:ln>
        </p:spPr>
        <p:txBody>
          <a:bodyPr/>
          <a:lstStyle/>
          <a:p>
            <a:endParaRPr lang="en-US"/>
          </a:p>
        </p:txBody>
      </p:sp>
      <p:sp>
        <p:nvSpPr>
          <p:cNvPr id="27738" name="Rectangle 204"/>
          <p:cNvSpPr>
            <a:spLocks noChangeArrowheads="1"/>
          </p:cNvSpPr>
          <p:nvPr/>
        </p:nvSpPr>
        <p:spPr bwMode="auto">
          <a:xfrm>
            <a:off x="5046663" y="3027363"/>
            <a:ext cx="12700" cy="177800"/>
          </a:xfrm>
          <a:prstGeom prst="rect">
            <a:avLst/>
          </a:prstGeom>
          <a:solidFill>
            <a:srgbClr val="ADADAD"/>
          </a:solidFill>
          <a:ln w="9525">
            <a:noFill/>
            <a:miter lim="800000"/>
            <a:headEnd/>
            <a:tailEnd/>
          </a:ln>
        </p:spPr>
        <p:txBody>
          <a:bodyPr/>
          <a:lstStyle/>
          <a:p>
            <a:endParaRPr lang="en-US"/>
          </a:p>
        </p:txBody>
      </p:sp>
      <p:sp>
        <p:nvSpPr>
          <p:cNvPr id="27739" name="Rectangle 205"/>
          <p:cNvSpPr>
            <a:spLocks noChangeArrowheads="1"/>
          </p:cNvSpPr>
          <p:nvPr/>
        </p:nvSpPr>
        <p:spPr bwMode="auto">
          <a:xfrm>
            <a:off x="5059363" y="3027363"/>
            <a:ext cx="12700" cy="177800"/>
          </a:xfrm>
          <a:prstGeom prst="rect">
            <a:avLst/>
          </a:prstGeom>
          <a:solidFill>
            <a:srgbClr val="999999"/>
          </a:solidFill>
          <a:ln w="9525">
            <a:noFill/>
            <a:miter lim="800000"/>
            <a:headEnd/>
            <a:tailEnd/>
          </a:ln>
        </p:spPr>
        <p:txBody>
          <a:bodyPr/>
          <a:lstStyle/>
          <a:p>
            <a:endParaRPr lang="en-US"/>
          </a:p>
        </p:txBody>
      </p:sp>
      <p:sp>
        <p:nvSpPr>
          <p:cNvPr id="27740" name="Rectangle 206"/>
          <p:cNvSpPr>
            <a:spLocks noChangeArrowheads="1"/>
          </p:cNvSpPr>
          <p:nvPr/>
        </p:nvSpPr>
        <p:spPr bwMode="auto">
          <a:xfrm>
            <a:off x="5072063" y="3027363"/>
            <a:ext cx="12700" cy="177800"/>
          </a:xfrm>
          <a:prstGeom prst="rect">
            <a:avLst/>
          </a:prstGeom>
          <a:solidFill>
            <a:srgbClr val="848484"/>
          </a:solidFill>
          <a:ln w="9525">
            <a:noFill/>
            <a:miter lim="800000"/>
            <a:headEnd/>
            <a:tailEnd/>
          </a:ln>
        </p:spPr>
        <p:txBody>
          <a:bodyPr/>
          <a:lstStyle/>
          <a:p>
            <a:endParaRPr lang="en-US"/>
          </a:p>
        </p:txBody>
      </p:sp>
      <p:sp>
        <p:nvSpPr>
          <p:cNvPr id="27741" name="Rectangle 207"/>
          <p:cNvSpPr>
            <a:spLocks noChangeArrowheads="1"/>
          </p:cNvSpPr>
          <p:nvPr/>
        </p:nvSpPr>
        <p:spPr bwMode="auto">
          <a:xfrm>
            <a:off x="5084763" y="3027363"/>
            <a:ext cx="12700" cy="177800"/>
          </a:xfrm>
          <a:prstGeom prst="rect">
            <a:avLst/>
          </a:prstGeom>
          <a:solidFill>
            <a:srgbClr val="6F6F6F"/>
          </a:solidFill>
          <a:ln w="9525">
            <a:noFill/>
            <a:miter lim="800000"/>
            <a:headEnd/>
            <a:tailEnd/>
          </a:ln>
        </p:spPr>
        <p:txBody>
          <a:bodyPr/>
          <a:lstStyle/>
          <a:p>
            <a:endParaRPr lang="en-US"/>
          </a:p>
        </p:txBody>
      </p:sp>
      <p:sp>
        <p:nvSpPr>
          <p:cNvPr id="27742" name="Freeform 208"/>
          <p:cNvSpPr>
            <a:spLocks/>
          </p:cNvSpPr>
          <p:nvPr/>
        </p:nvSpPr>
        <p:spPr bwMode="auto">
          <a:xfrm>
            <a:off x="4883150" y="2511425"/>
            <a:ext cx="315913" cy="731838"/>
          </a:xfrm>
          <a:custGeom>
            <a:avLst/>
            <a:gdLst>
              <a:gd name="T0" fmla="*/ 7 w 199"/>
              <a:gd name="T1" fmla="*/ 461 h 461"/>
              <a:gd name="T2" fmla="*/ 7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7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7" y="461"/>
                </a:moveTo>
                <a:lnTo>
                  <a:pt x="7" y="451"/>
                </a:lnTo>
                <a:lnTo>
                  <a:pt x="0" y="451"/>
                </a:lnTo>
                <a:lnTo>
                  <a:pt x="0" y="51"/>
                </a:lnTo>
                <a:lnTo>
                  <a:pt x="50" y="0"/>
                </a:lnTo>
                <a:lnTo>
                  <a:pt x="199" y="0"/>
                </a:lnTo>
                <a:lnTo>
                  <a:pt x="199" y="400"/>
                </a:lnTo>
                <a:lnTo>
                  <a:pt x="196" y="403"/>
                </a:lnTo>
                <a:lnTo>
                  <a:pt x="196" y="406"/>
                </a:lnTo>
                <a:lnTo>
                  <a:pt x="143" y="461"/>
                </a:lnTo>
                <a:lnTo>
                  <a:pt x="7" y="461"/>
                </a:lnTo>
              </a:path>
            </a:pathLst>
          </a:custGeom>
          <a:noFill/>
          <a:ln w="11113" cap="rnd">
            <a:solidFill>
              <a:srgbClr val="000000"/>
            </a:solidFill>
            <a:round/>
            <a:headEnd/>
            <a:tailEnd/>
          </a:ln>
        </p:spPr>
        <p:txBody>
          <a:bodyPr/>
          <a:lstStyle/>
          <a:p>
            <a:endParaRPr lang="en-US"/>
          </a:p>
        </p:txBody>
      </p:sp>
      <p:sp>
        <p:nvSpPr>
          <p:cNvPr id="27743" name="Rectangle 209"/>
          <p:cNvSpPr>
            <a:spLocks noChangeArrowheads="1"/>
          </p:cNvSpPr>
          <p:nvPr/>
        </p:nvSpPr>
        <p:spPr bwMode="auto">
          <a:xfrm>
            <a:off x="4822825" y="3268663"/>
            <a:ext cx="4699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Web</a:t>
            </a:r>
            <a:endParaRPr lang="en-US" sz="1800"/>
          </a:p>
        </p:txBody>
      </p:sp>
      <p:sp>
        <p:nvSpPr>
          <p:cNvPr id="27744" name="Rectangle 210"/>
          <p:cNvSpPr>
            <a:spLocks noChangeArrowheads="1"/>
          </p:cNvSpPr>
          <p:nvPr/>
        </p:nvSpPr>
        <p:spPr bwMode="auto">
          <a:xfrm>
            <a:off x="47212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Server</a:t>
            </a:r>
            <a:endParaRPr lang="en-US" sz="1800"/>
          </a:p>
        </p:txBody>
      </p:sp>
      <p:sp>
        <p:nvSpPr>
          <p:cNvPr id="27745" name="Rectangle 211"/>
          <p:cNvSpPr>
            <a:spLocks noChangeArrowheads="1"/>
          </p:cNvSpPr>
          <p:nvPr/>
        </p:nvSpPr>
        <p:spPr bwMode="auto">
          <a:xfrm>
            <a:off x="6796088" y="2112963"/>
            <a:ext cx="1436687" cy="609600"/>
          </a:xfrm>
          <a:prstGeom prst="rect">
            <a:avLst/>
          </a:prstGeom>
          <a:noFill/>
          <a:ln w="9525">
            <a:noFill/>
            <a:miter lim="800000"/>
            <a:headEnd/>
            <a:tailEnd/>
          </a:ln>
        </p:spPr>
        <p:txBody>
          <a:bodyPr wrap="none" lIns="0" tIns="0" rIns="0" bIns="0">
            <a:spAutoFit/>
          </a:bodyPr>
          <a:lstStyle/>
          <a:p>
            <a:r>
              <a:rPr lang="en-US" sz="2000" b="0">
                <a:solidFill>
                  <a:srgbClr val="008000"/>
                </a:solidFill>
                <a:latin typeface="Arial" charset="0"/>
              </a:rPr>
              <a:t>Intranet</a:t>
            </a:r>
            <a:br>
              <a:rPr lang="en-US" sz="2000" b="0">
                <a:solidFill>
                  <a:srgbClr val="008000"/>
                </a:solidFill>
                <a:latin typeface="Arial" charset="0"/>
              </a:rPr>
            </a:br>
            <a:r>
              <a:rPr lang="en-US" sz="2000" b="0">
                <a:solidFill>
                  <a:srgbClr val="008000"/>
                </a:solidFill>
                <a:latin typeface="Arial" charset="0"/>
              </a:rPr>
              <a:t>(10.0.n.0/24)</a:t>
            </a:r>
            <a:endParaRPr lang="en-US">
              <a:solidFill>
                <a:srgbClr val="008000"/>
              </a:solidFill>
            </a:endParaRPr>
          </a:p>
        </p:txBody>
      </p:sp>
      <p:grpSp>
        <p:nvGrpSpPr>
          <p:cNvPr id="27746" name="Group 212"/>
          <p:cNvGrpSpPr>
            <a:grpSpLocks/>
          </p:cNvGrpSpPr>
          <p:nvPr/>
        </p:nvGrpSpPr>
        <p:grpSpPr bwMode="auto">
          <a:xfrm>
            <a:off x="3449638" y="3975102"/>
            <a:ext cx="1651000" cy="854076"/>
            <a:chOff x="2173" y="2504"/>
            <a:chExt cx="1040" cy="538"/>
          </a:xfrm>
        </p:grpSpPr>
        <p:sp>
          <p:nvSpPr>
            <p:cNvPr id="28256" name="Freeform 213"/>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28257" name="Freeform 214"/>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28258" name="Rectangle 215"/>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28259" name="Rectangle 216"/>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28260" name="Rectangle 217"/>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28261" name="Picture 218"/>
            <p:cNvPicPr>
              <a:picLocks noChangeAspect="1" noChangeArrowheads="1"/>
            </p:cNvPicPr>
            <p:nvPr/>
          </p:nvPicPr>
          <p:blipFill>
            <a:blip r:embed="rId76" cstate="print"/>
            <a:srcRect/>
            <a:stretch>
              <a:fillRect/>
            </a:stretch>
          </p:blipFill>
          <p:spPr bwMode="auto">
            <a:xfrm>
              <a:off x="2266" y="2684"/>
              <a:ext cx="24" cy="24"/>
            </a:xfrm>
            <a:prstGeom prst="rect">
              <a:avLst/>
            </a:prstGeom>
            <a:noFill/>
            <a:ln w="9525">
              <a:noFill/>
              <a:miter lim="800000"/>
              <a:headEnd/>
              <a:tailEnd/>
            </a:ln>
          </p:spPr>
        </p:pic>
        <p:pic>
          <p:nvPicPr>
            <p:cNvPr id="28262" name="Picture 219"/>
            <p:cNvPicPr>
              <a:picLocks noChangeAspect="1" noChangeArrowheads="1"/>
            </p:cNvPicPr>
            <p:nvPr/>
          </p:nvPicPr>
          <p:blipFill>
            <a:blip r:embed="rId77" cstate="print"/>
            <a:srcRect/>
            <a:stretch>
              <a:fillRect/>
            </a:stretch>
          </p:blipFill>
          <p:spPr bwMode="auto">
            <a:xfrm>
              <a:off x="2266" y="2684"/>
              <a:ext cx="24" cy="24"/>
            </a:xfrm>
            <a:prstGeom prst="rect">
              <a:avLst/>
            </a:prstGeom>
            <a:noFill/>
            <a:ln w="9525">
              <a:noFill/>
              <a:miter lim="800000"/>
              <a:headEnd/>
              <a:tailEnd/>
            </a:ln>
          </p:spPr>
        </p:pic>
        <p:pic>
          <p:nvPicPr>
            <p:cNvPr id="28263" name="Picture 220"/>
            <p:cNvPicPr>
              <a:picLocks noChangeAspect="1" noChangeArrowheads="1"/>
            </p:cNvPicPr>
            <p:nvPr/>
          </p:nvPicPr>
          <p:blipFill>
            <a:blip r:embed="rId78" cstate="print"/>
            <a:srcRect/>
            <a:stretch>
              <a:fillRect/>
            </a:stretch>
          </p:blipFill>
          <p:spPr bwMode="auto">
            <a:xfrm>
              <a:off x="2266" y="2652"/>
              <a:ext cx="24" cy="24"/>
            </a:xfrm>
            <a:prstGeom prst="rect">
              <a:avLst/>
            </a:prstGeom>
            <a:noFill/>
            <a:ln w="9525">
              <a:noFill/>
              <a:miter lim="800000"/>
              <a:headEnd/>
              <a:tailEnd/>
            </a:ln>
          </p:spPr>
        </p:pic>
        <p:pic>
          <p:nvPicPr>
            <p:cNvPr id="28264" name="Picture 221"/>
            <p:cNvPicPr>
              <a:picLocks noChangeAspect="1" noChangeArrowheads="1"/>
            </p:cNvPicPr>
            <p:nvPr/>
          </p:nvPicPr>
          <p:blipFill>
            <a:blip r:embed="rId79" cstate="print"/>
            <a:srcRect/>
            <a:stretch>
              <a:fillRect/>
            </a:stretch>
          </p:blipFill>
          <p:spPr bwMode="auto">
            <a:xfrm>
              <a:off x="2266" y="2652"/>
              <a:ext cx="24" cy="24"/>
            </a:xfrm>
            <a:prstGeom prst="rect">
              <a:avLst/>
            </a:prstGeom>
            <a:noFill/>
            <a:ln w="9525">
              <a:noFill/>
              <a:miter lim="800000"/>
              <a:headEnd/>
              <a:tailEnd/>
            </a:ln>
          </p:spPr>
        </p:pic>
        <p:pic>
          <p:nvPicPr>
            <p:cNvPr id="28265" name="Picture 222"/>
            <p:cNvPicPr>
              <a:picLocks noChangeAspect="1" noChangeArrowheads="1"/>
            </p:cNvPicPr>
            <p:nvPr/>
          </p:nvPicPr>
          <p:blipFill>
            <a:blip r:embed="rId80" cstate="print"/>
            <a:srcRect/>
            <a:stretch>
              <a:fillRect/>
            </a:stretch>
          </p:blipFill>
          <p:spPr bwMode="auto">
            <a:xfrm>
              <a:off x="2882" y="2684"/>
              <a:ext cx="24" cy="24"/>
            </a:xfrm>
            <a:prstGeom prst="rect">
              <a:avLst/>
            </a:prstGeom>
            <a:noFill/>
            <a:ln w="9525">
              <a:noFill/>
              <a:miter lim="800000"/>
              <a:headEnd/>
              <a:tailEnd/>
            </a:ln>
          </p:spPr>
        </p:pic>
        <p:pic>
          <p:nvPicPr>
            <p:cNvPr id="28266" name="Picture 223"/>
            <p:cNvPicPr>
              <a:picLocks noChangeAspect="1" noChangeArrowheads="1"/>
            </p:cNvPicPr>
            <p:nvPr/>
          </p:nvPicPr>
          <p:blipFill>
            <a:blip r:embed="rId81" cstate="print"/>
            <a:srcRect/>
            <a:stretch>
              <a:fillRect/>
            </a:stretch>
          </p:blipFill>
          <p:spPr bwMode="auto">
            <a:xfrm>
              <a:off x="2882" y="2684"/>
              <a:ext cx="24" cy="24"/>
            </a:xfrm>
            <a:prstGeom prst="rect">
              <a:avLst/>
            </a:prstGeom>
            <a:noFill/>
            <a:ln w="9525">
              <a:noFill/>
              <a:miter lim="800000"/>
              <a:headEnd/>
              <a:tailEnd/>
            </a:ln>
          </p:spPr>
        </p:pic>
        <p:pic>
          <p:nvPicPr>
            <p:cNvPr id="28267" name="Picture 224"/>
            <p:cNvPicPr>
              <a:picLocks noChangeAspect="1" noChangeArrowheads="1"/>
            </p:cNvPicPr>
            <p:nvPr/>
          </p:nvPicPr>
          <p:blipFill>
            <a:blip r:embed="rId82" cstate="print"/>
            <a:srcRect/>
            <a:stretch>
              <a:fillRect/>
            </a:stretch>
          </p:blipFill>
          <p:spPr bwMode="auto">
            <a:xfrm>
              <a:off x="2882" y="2652"/>
              <a:ext cx="24" cy="24"/>
            </a:xfrm>
            <a:prstGeom prst="rect">
              <a:avLst/>
            </a:prstGeom>
            <a:noFill/>
            <a:ln w="9525">
              <a:noFill/>
              <a:miter lim="800000"/>
              <a:headEnd/>
              <a:tailEnd/>
            </a:ln>
          </p:spPr>
        </p:pic>
        <p:pic>
          <p:nvPicPr>
            <p:cNvPr id="28268" name="Picture 225"/>
            <p:cNvPicPr>
              <a:picLocks noChangeAspect="1" noChangeArrowheads="1"/>
            </p:cNvPicPr>
            <p:nvPr/>
          </p:nvPicPr>
          <p:blipFill>
            <a:blip r:embed="rId83" cstate="print"/>
            <a:srcRect/>
            <a:stretch>
              <a:fillRect/>
            </a:stretch>
          </p:blipFill>
          <p:spPr bwMode="auto">
            <a:xfrm>
              <a:off x="2882" y="2652"/>
              <a:ext cx="24" cy="24"/>
            </a:xfrm>
            <a:prstGeom prst="rect">
              <a:avLst/>
            </a:prstGeom>
            <a:noFill/>
            <a:ln w="9525">
              <a:noFill/>
              <a:miter lim="800000"/>
              <a:headEnd/>
              <a:tailEnd/>
            </a:ln>
          </p:spPr>
        </p:pic>
        <p:pic>
          <p:nvPicPr>
            <p:cNvPr id="28269" name="Picture 226"/>
            <p:cNvPicPr>
              <a:picLocks noChangeAspect="1" noChangeArrowheads="1"/>
            </p:cNvPicPr>
            <p:nvPr/>
          </p:nvPicPr>
          <p:blipFill>
            <a:blip r:embed="rId84" cstate="print"/>
            <a:srcRect/>
            <a:stretch>
              <a:fillRect/>
            </a:stretch>
          </p:blipFill>
          <p:spPr bwMode="auto">
            <a:xfrm>
              <a:off x="2810" y="2684"/>
              <a:ext cx="24" cy="24"/>
            </a:xfrm>
            <a:prstGeom prst="rect">
              <a:avLst/>
            </a:prstGeom>
            <a:noFill/>
            <a:ln w="9525">
              <a:noFill/>
              <a:miter lim="800000"/>
              <a:headEnd/>
              <a:tailEnd/>
            </a:ln>
          </p:spPr>
        </p:pic>
        <p:pic>
          <p:nvPicPr>
            <p:cNvPr id="28270" name="Picture 227"/>
            <p:cNvPicPr>
              <a:picLocks noChangeAspect="1" noChangeArrowheads="1"/>
            </p:cNvPicPr>
            <p:nvPr/>
          </p:nvPicPr>
          <p:blipFill>
            <a:blip r:embed="rId85" cstate="print"/>
            <a:srcRect/>
            <a:stretch>
              <a:fillRect/>
            </a:stretch>
          </p:blipFill>
          <p:spPr bwMode="auto">
            <a:xfrm>
              <a:off x="2810" y="2684"/>
              <a:ext cx="24" cy="24"/>
            </a:xfrm>
            <a:prstGeom prst="rect">
              <a:avLst/>
            </a:prstGeom>
            <a:noFill/>
            <a:ln w="9525">
              <a:noFill/>
              <a:miter lim="800000"/>
              <a:headEnd/>
              <a:tailEnd/>
            </a:ln>
          </p:spPr>
        </p:pic>
        <p:pic>
          <p:nvPicPr>
            <p:cNvPr id="28271" name="Picture 228"/>
            <p:cNvPicPr>
              <a:picLocks noChangeAspect="1" noChangeArrowheads="1"/>
            </p:cNvPicPr>
            <p:nvPr/>
          </p:nvPicPr>
          <p:blipFill>
            <a:blip r:embed="rId86" cstate="print"/>
            <a:srcRect/>
            <a:stretch>
              <a:fillRect/>
            </a:stretch>
          </p:blipFill>
          <p:spPr bwMode="auto">
            <a:xfrm>
              <a:off x="2810" y="2652"/>
              <a:ext cx="24" cy="24"/>
            </a:xfrm>
            <a:prstGeom prst="rect">
              <a:avLst/>
            </a:prstGeom>
            <a:noFill/>
            <a:ln w="9525">
              <a:noFill/>
              <a:miter lim="800000"/>
              <a:headEnd/>
              <a:tailEnd/>
            </a:ln>
          </p:spPr>
        </p:pic>
        <p:pic>
          <p:nvPicPr>
            <p:cNvPr id="28272" name="Picture 229"/>
            <p:cNvPicPr>
              <a:picLocks noChangeAspect="1" noChangeArrowheads="1"/>
            </p:cNvPicPr>
            <p:nvPr/>
          </p:nvPicPr>
          <p:blipFill>
            <a:blip r:embed="rId87" cstate="print"/>
            <a:srcRect/>
            <a:stretch>
              <a:fillRect/>
            </a:stretch>
          </p:blipFill>
          <p:spPr bwMode="auto">
            <a:xfrm>
              <a:off x="2810" y="2652"/>
              <a:ext cx="24" cy="24"/>
            </a:xfrm>
            <a:prstGeom prst="rect">
              <a:avLst/>
            </a:prstGeom>
            <a:noFill/>
            <a:ln w="9525">
              <a:noFill/>
              <a:miter lim="800000"/>
              <a:headEnd/>
              <a:tailEnd/>
            </a:ln>
          </p:spPr>
        </p:pic>
        <p:pic>
          <p:nvPicPr>
            <p:cNvPr id="28273" name="Picture 230"/>
            <p:cNvPicPr>
              <a:picLocks noChangeAspect="1" noChangeArrowheads="1"/>
            </p:cNvPicPr>
            <p:nvPr/>
          </p:nvPicPr>
          <p:blipFill>
            <a:blip r:embed="rId88" cstate="print"/>
            <a:srcRect/>
            <a:stretch>
              <a:fillRect/>
            </a:stretch>
          </p:blipFill>
          <p:spPr bwMode="auto">
            <a:xfrm>
              <a:off x="2602" y="2684"/>
              <a:ext cx="24" cy="24"/>
            </a:xfrm>
            <a:prstGeom prst="rect">
              <a:avLst/>
            </a:prstGeom>
            <a:noFill/>
            <a:ln w="9525">
              <a:noFill/>
              <a:miter lim="800000"/>
              <a:headEnd/>
              <a:tailEnd/>
            </a:ln>
          </p:spPr>
        </p:pic>
        <p:pic>
          <p:nvPicPr>
            <p:cNvPr id="28274" name="Picture 231"/>
            <p:cNvPicPr>
              <a:picLocks noChangeAspect="1" noChangeArrowheads="1"/>
            </p:cNvPicPr>
            <p:nvPr/>
          </p:nvPicPr>
          <p:blipFill>
            <a:blip r:embed="rId89" cstate="print"/>
            <a:srcRect/>
            <a:stretch>
              <a:fillRect/>
            </a:stretch>
          </p:blipFill>
          <p:spPr bwMode="auto">
            <a:xfrm>
              <a:off x="2602" y="2684"/>
              <a:ext cx="24" cy="24"/>
            </a:xfrm>
            <a:prstGeom prst="rect">
              <a:avLst/>
            </a:prstGeom>
            <a:noFill/>
            <a:ln w="9525">
              <a:noFill/>
              <a:miter lim="800000"/>
              <a:headEnd/>
              <a:tailEnd/>
            </a:ln>
          </p:spPr>
        </p:pic>
        <p:pic>
          <p:nvPicPr>
            <p:cNvPr id="28275" name="Picture 232"/>
            <p:cNvPicPr>
              <a:picLocks noChangeAspect="1" noChangeArrowheads="1"/>
            </p:cNvPicPr>
            <p:nvPr/>
          </p:nvPicPr>
          <p:blipFill>
            <a:blip r:embed="rId90" cstate="print"/>
            <a:srcRect/>
            <a:stretch>
              <a:fillRect/>
            </a:stretch>
          </p:blipFill>
          <p:spPr bwMode="auto">
            <a:xfrm>
              <a:off x="2602" y="2652"/>
              <a:ext cx="24" cy="24"/>
            </a:xfrm>
            <a:prstGeom prst="rect">
              <a:avLst/>
            </a:prstGeom>
            <a:noFill/>
            <a:ln w="9525">
              <a:noFill/>
              <a:miter lim="800000"/>
              <a:headEnd/>
              <a:tailEnd/>
            </a:ln>
          </p:spPr>
        </p:pic>
        <p:pic>
          <p:nvPicPr>
            <p:cNvPr id="28276" name="Picture 233"/>
            <p:cNvPicPr>
              <a:picLocks noChangeAspect="1" noChangeArrowheads="1"/>
            </p:cNvPicPr>
            <p:nvPr/>
          </p:nvPicPr>
          <p:blipFill>
            <a:blip r:embed="rId91" cstate="print"/>
            <a:srcRect/>
            <a:stretch>
              <a:fillRect/>
            </a:stretch>
          </p:blipFill>
          <p:spPr bwMode="auto">
            <a:xfrm>
              <a:off x="2602" y="2652"/>
              <a:ext cx="24" cy="24"/>
            </a:xfrm>
            <a:prstGeom prst="rect">
              <a:avLst/>
            </a:prstGeom>
            <a:noFill/>
            <a:ln w="9525">
              <a:noFill/>
              <a:miter lim="800000"/>
              <a:headEnd/>
              <a:tailEnd/>
            </a:ln>
          </p:spPr>
        </p:pic>
        <p:pic>
          <p:nvPicPr>
            <p:cNvPr id="28277" name="Picture 234"/>
            <p:cNvPicPr>
              <a:picLocks noChangeAspect="1" noChangeArrowheads="1"/>
            </p:cNvPicPr>
            <p:nvPr/>
          </p:nvPicPr>
          <p:blipFill>
            <a:blip r:embed="rId92" cstate="print"/>
            <a:srcRect/>
            <a:stretch>
              <a:fillRect/>
            </a:stretch>
          </p:blipFill>
          <p:spPr bwMode="auto">
            <a:xfrm>
              <a:off x="2538" y="2684"/>
              <a:ext cx="24" cy="24"/>
            </a:xfrm>
            <a:prstGeom prst="rect">
              <a:avLst/>
            </a:prstGeom>
            <a:noFill/>
            <a:ln w="9525">
              <a:noFill/>
              <a:miter lim="800000"/>
              <a:headEnd/>
              <a:tailEnd/>
            </a:ln>
          </p:spPr>
        </p:pic>
        <p:pic>
          <p:nvPicPr>
            <p:cNvPr id="28278" name="Picture 235"/>
            <p:cNvPicPr>
              <a:picLocks noChangeAspect="1" noChangeArrowheads="1"/>
            </p:cNvPicPr>
            <p:nvPr/>
          </p:nvPicPr>
          <p:blipFill>
            <a:blip r:embed="rId93" cstate="print"/>
            <a:srcRect/>
            <a:stretch>
              <a:fillRect/>
            </a:stretch>
          </p:blipFill>
          <p:spPr bwMode="auto">
            <a:xfrm>
              <a:off x="2538" y="2684"/>
              <a:ext cx="24" cy="24"/>
            </a:xfrm>
            <a:prstGeom prst="rect">
              <a:avLst/>
            </a:prstGeom>
            <a:noFill/>
            <a:ln w="9525">
              <a:noFill/>
              <a:miter lim="800000"/>
              <a:headEnd/>
              <a:tailEnd/>
            </a:ln>
          </p:spPr>
        </p:pic>
        <p:pic>
          <p:nvPicPr>
            <p:cNvPr id="28279" name="Picture 236"/>
            <p:cNvPicPr>
              <a:picLocks noChangeAspect="1" noChangeArrowheads="1"/>
            </p:cNvPicPr>
            <p:nvPr/>
          </p:nvPicPr>
          <p:blipFill>
            <a:blip r:embed="rId94" cstate="print"/>
            <a:srcRect/>
            <a:stretch>
              <a:fillRect/>
            </a:stretch>
          </p:blipFill>
          <p:spPr bwMode="auto">
            <a:xfrm>
              <a:off x="2538" y="2652"/>
              <a:ext cx="24" cy="24"/>
            </a:xfrm>
            <a:prstGeom prst="rect">
              <a:avLst/>
            </a:prstGeom>
            <a:noFill/>
            <a:ln w="9525">
              <a:noFill/>
              <a:miter lim="800000"/>
              <a:headEnd/>
              <a:tailEnd/>
            </a:ln>
          </p:spPr>
        </p:pic>
        <p:pic>
          <p:nvPicPr>
            <p:cNvPr id="28280" name="Picture 237"/>
            <p:cNvPicPr>
              <a:picLocks noChangeAspect="1" noChangeArrowheads="1"/>
            </p:cNvPicPr>
            <p:nvPr/>
          </p:nvPicPr>
          <p:blipFill>
            <a:blip r:embed="rId95" cstate="print"/>
            <a:srcRect/>
            <a:stretch>
              <a:fillRect/>
            </a:stretch>
          </p:blipFill>
          <p:spPr bwMode="auto">
            <a:xfrm>
              <a:off x="2538" y="2652"/>
              <a:ext cx="24" cy="24"/>
            </a:xfrm>
            <a:prstGeom prst="rect">
              <a:avLst/>
            </a:prstGeom>
            <a:noFill/>
            <a:ln w="9525">
              <a:noFill/>
              <a:miter lim="800000"/>
              <a:headEnd/>
              <a:tailEnd/>
            </a:ln>
          </p:spPr>
        </p:pic>
        <p:pic>
          <p:nvPicPr>
            <p:cNvPr id="28281" name="Picture 238"/>
            <p:cNvPicPr>
              <a:picLocks noChangeAspect="1" noChangeArrowheads="1"/>
            </p:cNvPicPr>
            <p:nvPr/>
          </p:nvPicPr>
          <p:blipFill>
            <a:blip r:embed="rId96" cstate="print"/>
            <a:srcRect/>
            <a:stretch>
              <a:fillRect/>
            </a:stretch>
          </p:blipFill>
          <p:spPr bwMode="auto">
            <a:xfrm>
              <a:off x="2466" y="2684"/>
              <a:ext cx="24" cy="24"/>
            </a:xfrm>
            <a:prstGeom prst="rect">
              <a:avLst/>
            </a:prstGeom>
            <a:noFill/>
            <a:ln w="9525">
              <a:noFill/>
              <a:miter lim="800000"/>
              <a:headEnd/>
              <a:tailEnd/>
            </a:ln>
          </p:spPr>
        </p:pic>
        <p:pic>
          <p:nvPicPr>
            <p:cNvPr id="28282" name="Picture 239"/>
            <p:cNvPicPr>
              <a:picLocks noChangeAspect="1" noChangeArrowheads="1"/>
            </p:cNvPicPr>
            <p:nvPr/>
          </p:nvPicPr>
          <p:blipFill>
            <a:blip r:embed="rId97" cstate="print"/>
            <a:srcRect/>
            <a:stretch>
              <a:fillRect/>
            </a:stretch>
          </p:blipFill>
          <p:spPr bwMode="auto">
            <a:xfrm>
              <a:off x="2466" y="2684"/>
              <a:ext cx="24" cy="24"/>
            </a:xfrm>
            <a:prstGeom prst="rect">
              <a:avLst/>
            </a:prstGeom>
            <a:noFill/>
            <a:ln w="9525">
              <a:noFill/>
              <a:miter lim="800000"/>
              <a:headEnd/>
              <a:tailEnd/>
            </a:ln>
          </p:spPr>
        </p:pic>
        <p:pic>
          <p:nvPicPr>
            <p:cNvPr id="28283" name="Picture 240"/>
            <p:cNvPicPr>
              <a:picLocks noChangeAspect="1" noChangeArrowheads="1"/>
            </p:cNvPicPr>
            <p:nvPr/>
          </p:nvPicPr>
          <p:blipFill>
            <a:blip r:embed="rId98" cstate="print"/>
            <a:srcRect/>
            <a:stretch>
              <a:fillRect/>
            </a:stretch>
          </p:blipFill>
          <p:spPr bwMode="auto">
            <a:xfrm>
              <a:off x="2466" y="2652"/>
              <a:ext cx="24" cy="24"/>
            </a:xfrm>
            <a:prstGeom prst="rect">
              <a:avLst/>
            </a:prstGeom>
            <a:noFill/>
            <a:ln w="9525">
              <a:noFill/>
              <a:miter lim="800000"/>
              <a:headEnd/>
              <a:tailEnd/>
            </a:ln>
          </p:spPr>
        </p:pic>
        <p:pic>
          <p:nvPicPr>
            <p:cNvPr id="28284" name="Picture 241"/>
            <p:cNvPicPr>
              <a:picLocks noChangeAspect="1" noChangeArrowheads="1"/>
            </p:cNvPicPr>
            <p:nvPr/>
          </p:nvPicPr>
          <p:blipFill>
            <a:blip r:embed="rId99" cstate="print"/>
            <a:srcRect/>
            <a:stretch>
              <a:fillRect/>
            </a:stretch>
          </p:blipFill>
          <p:spPr bwMode="auto">
            <a:xfrm>
              <a:off x="2466" y="2652"/>
              <a:ext cx="24" cy="24"/>
            </a:xfrm>
            <a:prstGeom prst="rect">
              <a:avLst/>
            </a:prstGeom>
            <a:noFill/>
            <a:ln w="9525">
              <a:noFill/>
              <a:miter lim="800000"/>
              <a:headEnd/>
              <a:tailEnd/>
            </a:ln>
          </p:spPr>
        </p:pic>
        <p:pic>
          <p:nvPicPr>
            <p:cNvPr id="28285" name="Picture 242"/>
            <p:cNvPicPr>
              <a:picLocks noChangeAspect="1" noChangeArrowheads="1"/>
            </p:cNvPicPr>
            <p:nvPr/>
          </p:nvPicPr>
          <p:blipFill>
            <a:blip r:embed="rId100" cstate="print"/>
            <a:srcRect/>
            <a:stretch>
              <a:fillRect/>
            </a:stretch>
          </p:blipFill>
          <p:spPr bwMode="auto">
            <a:xfrm>
              <a:off x="2402" y="2684"/>
              <a:ext cx="24" cy="24"/>
            </a:xfrm>
            <a:prstGeom prst="rect">
              <a:avLst/>
            </a:prstGeom>
            <a:noFill/>
            <a:ln w="9525">
              <a:noFill/>
              <a:miter lim="800000"/>
              <a:headEnd/>
              <a:tailEnd/>
            </a:ln>
          </p:spPr>
        </p:pic>
        <p:pic>
          <p:nvPicPr>
            <p:cNvPr id="28286" name="Picture 243"/>
            <p:cNvPicPr>
              <a:picLocks noChangeAspect="1" noChangeArrowheads="1"/>
            </p:cNvPicPr>
            <p:nvPr/>
          </p:nvPicPr>
          <p:blipFill>
            <a:blip r:embed="rId101" cstate="print"/>
            <a:srcRect/>
            <a:stretch>
              <a:fillRect/>
            </a:stretch>
          </p:blipFill>
          <p:spPr bwMode="auto">
            <a:xfrm>
              <a:off x="2402" y="2684"/>
              <a:ext cx="24" cy="24"/>
            </a:xfrm>
            <a:prstGeom prst="rect">
              <a:avLst/>
            </a:prstGeom>
            <a:noFill/>
            <a:ln w="9525">
              <a:noFill/>
              <a:miter lim="800000"/>
              <a:headEnd/>
              <a:tailEnd/>
            </a:ln>
          </p:spPr>
        </p:pic>
        <p:pic>
          <p:nvPicPr>
            <p:cNvPr id="28287" name="Picture 244"/>
            <p:cNvPicPr>
              <a:picLocks noChangeAspect="1" noChangeArrowheads="1"/>
            </p:cNvPicPr>
            <p:nvPr/>
          </p:nvPicPr>
          <p:blipFill>
            <a:blip r:embed="rId102" cstate="print"/>
            <a:srcRect/>
            <a:stretch>
              <a:fillRect/>
            </a:stretch>
          </p:blipFill>
          <p:spPr bwMode="auto">
            <a:xfrm>
              <a:off x="2402" y="2652"/>
              <a:ext cx="24" cy="24"/>
            </a:xfrm>
            <a:prstGeom prst="rect">
              <a:avLst/>
            </a:prstGeom>
            <a:noFill/>
            <a:ln w="9525">
              <a:noFill/>
              <a:miter lim="800000"/>
              <a:headEnd/>
              <a:tailEnd/>
            </a:ln>
          </p:spPr>
        </p:pic>
        <p:pic>
          <p:nvPicPr>
            <p:cNvPr id="28288" name="Picture 245"/>
            <p:cNvPicPr>
              <a:picLocks noChangeAspect="1" noChangeArrowheads="1"/>
            </p:cNvPicPr>
            <p:nvPr/>
          </p:nvPicPr>
          <p:blipFill>
            <a:blip r:embed="rId103" cstate="print"/>
            <a:srcRect/>
            <a:stretch>
              <a:fillRect/>
            </a:stretch>
          </p:blipFill>
          <p:spPr bwMode="auto">
            <a:xfrm>
              <a:off x="2402" y="2652"/>
              <a:ext cx="24" cy="24"/>
            </a:xfrm>
            <a:prstGeom prst="rect">
              <a:avLst/>
            </a:prstGeom>
            <a:noFill/>
            <a:ln w="9525">
              <a:noFill/>
              <a:miter lim="800000"/>
              <a:headEnd/>
              <a:tailEnd/>
            </a:ln>
          </p:spPr>
        </p:pic>
        <p:pic>
          <p:nvPicPr>
            <p:cNvPr id="28289" name="Picture 246"/>
            <p:cNvPicPr>
              <a:picLocks noChangeAspect="1" noChangeArrowheads="1"/>
            </p:cNvPicPr>
            <p:nvPr/>
          </p:nvPicPr>
          <p:blipFill>
            <a:blip r:embed="rId104" cstate="print"/>
            <a:srcRect/>
            <a:stretch>
              <a:fillRect/>
            </a:stretch>
          </p:blipFill>
          <p:spPr bwMode="auto">
            <a:xfrm>
              <a:off x="2330" y="2684"/>
              <a:ext cx="24" cy="24"/>
            </a:xfrm>
            <a:prstGeom prst="rect">
              <a:avLst/>
            </a:prstGeom>
            <a:noFill/>
            <a:ln w="9525">
              <a:noFill/>
              <a:miter lim="800000"/>
              <a:headEnd/>
              <a:tailEnd/>
            </a:ln>
          </p:spPr>
        </p:pic>
        <p:pic>
          <p:nvPicPr>
            <p:cNvPr id="28290" name="Picture 247"/>
            <p:cNvPicPr>
              <a:picLocks noChangeAspect="1" noChangeArrowheads="1"/>
            </p:cNvPicPr>
            <p:nvPr/>
          </p:nvPicPr>
          <p:blipFill>
            <a:blip r:embed="rId105" cstate="print"/>
            <a:srcRect/>
            <a:stretch>
              <a:fillRect/>
            </a:stretch>
          </p:blipFill>
          <p:spPr bwMode="auto">
            <a:xfrm>
              <a:off x="2330" y="2684"/>
              <a:ext cx="24" cy="24"/>
            </a:xfrm>
            <a:prstGeom prst="rect">
              <a:avLst/>
            </a:prstGeom>
            <a:noFill/>
            <a:ln w="9525">
              <a:noFill/>
              <a:miter lim="800000"/>
              <a:headEnd/>
              <a:tailEnd/>
            </a:ln>
          </p:spPr>
        </p:pic>
        <p:pic>
          <p:nvPicPr>
            <p:cNvPr id="28291" name="Picture 248"/>
            <p:cNvPicPr>
              <a:picLocks noChangeAspect="1" noChangeArrowheads="1"/>
            </p:cNvPicPr>
            <p:nvPr/>
          </p:nvPicPr>
          <p:blipFill>
            <a:blip r:embed="rId106" cstate="print"/>
            <a:srcRect/>
            <a:stretch>
              <a:fillRect/>
            </a:stretch>
          </p:blipFill>
          <p:spPr bwMode="auto">
            <a:xfrm>
              <a:off x="2330" y="2652"/>
              <a:ext cx="24" cy="24"/>
            </a:xfrm>
            <a:prstGeom prst="rect">
              <a:avLst/>
            </a:prstGeom>
            <a:noFill/>
            <a:ln w="9525">
              <a:noFill/>
              <a:miter lim="800000"/>
              <a:headEnd/>
              <a:tailEnd/>
            </a:ln>
          </p:spPr>
        </p:pic>
        <p:pic>
          <p:nvPicPr>
            <p:cNvPr id="28292" name="Picture 249"/>
            <p:cNvPicPr>
              <a:picLocks noChangeAspect="1" noChangeArrowheads="1"/>
            </p:cNvPicPr>
            <p:nvPr/>
          </p:nvPicPr>
          <p:blipFill>
            <a:blip r:embed="rId107" cstate="print"/>
            <a:srcRect/>
            <a:stretch>
              <a:fillRect/>
            </a:stretch>
          </p:blipFill>
          <p:spPr bwMode="auto">
            <a:xfrm>
              <a:off x="2330" y="2652"/>
              <a:ext cx="24" cy="24"/>
            </a:xfrm>
            <a:prstGeom prst="rect">
              <a:avLst/>
            </a:prstGeom>
            <a:noFill/>
            <a:ln w="9525">
              <a:noFill/>
              <a:miter lim="800000"/>
              <a:headEnd/>
              <a:tailEnd/>
            </a:ln>
          </p:spPr>
        </p:pic>
        <p:pic>
          <p:nvPicPr>
            <p:cNvPr id="28293" name="Picture 250"/>
            <p:cNvPicPr>
              <a:picLocks noChangeAspect="1" noChangeArrowheads="1"/>
            </p:cNvPicPr>
            <p:nvPr/>
          </p:nvPicPr>
          <p:blipFill>
            <a:blip r:embed="rId108" cstate="print"/>
            <a:srcRect/>
            <a:stretch>
              <a:fillRect/>
            </a:stretch>
          </p:blipFill>
          <p:spPr bwMode="auto">
            <a:xfrm>
              <a:off x="2674" y="2684"/>
              <a:ext cx="24" cy="24"/>
            </a:xfrm>
            <a:prstGeom prst="rect">
              <a:avLst/>
            </a:prstGeom>
            <a:noFill/>
            <a:ln w="9525">
              <a:noFill/>
              <a:miter lim="800000"/>
              <a:headEnd/>
              <a:tailEnd/>
            </a:ln>
          </p:spPr>
        </p:pic>
        <p:pic>
          <p:nvPicPr>
            <p:cNvPr id="28294" name="Picture 251"/>
            <p:cNvPicPr>
              <a:picLocks noChangeAspect="1" noChangeArrowheads="1"/>
            </p:cNvPicPr>
            <p:nvPr/>
          </p:nvPicPr>
          <p:blipFill>
            <a:blip r:embed="rId109" cstate="print"/>
            <a:srcRect/>
            <a:stretch>
              <a:fillRect/>
            </a:stretch>
          </p:blipFill>
          <p:spPr bwMode="auto">
            <a:xfrm>
              <a:off x="2674" y="2684"/>
              <a:ext cx="24" cy="24"/>
            </a:xfrm>
            <a:prstGeom prst="rect">
              <a:avLst/>
            </a:prstGeom>
            <a:noFill/>
            <a:ln w="9525">
              <a:noFill/>
              <a:miter lim="800000"/>
              <a:headEnd/>
              <a:tailEnd/>
            </a:ln>
          </p:spPr>
        </p:pic>
        <p:pic>
          <p:nvPicPr>
            <p:cNvPr id="28295" name="Picture 252"/>
            <p:cNvPicPr>
              <a:picLocks noChangeAspect="1" noChangeArrowheads="1"/>
            </p:cNvPicPr>
            <p:nvPr/>
          </p:nvPicPr>
          <p:blipFill>
            <a:blip r:embed="rId110" cstate="print"/>
            <a:srcRect/>
            <a:stretch>
              <a:fillRect/>
            </a:stretch>
          </p:blipFill>
          <p:spPr bwMode="auto">
            <a:xfrm>
              <a:off x="2674" y="2652"/>
              <a:ext cx="24" cy="24"/>
            </a:xfrm>
            <a:prstGeom prst="rect">
              <a:avLst/>
            </a:prstGeom>
            <a:noFill/>
            <a:ln w="9525">
              <a:noFill/>
              <a:miter lim="800000"/>
              <a:headEnd/>
              <a:tailEnd/>
            </a:ln>
          </p:spPr>
        </p:pic>
        <p:pic>
          <p:nvPicPr>
            <p:cNvPr id="28296" name="Picture 253"/>
            <p:cNvPicPr>
              <a:picLocks noChangeAspect="1" noChangeArrowheads="1"/>
            </p:cNvPicPr>
            <p:nvPr/>
          </p:nvPicPr>
          <p:blipFill>
            <a:blip r:embed="rId111" cstate="print"/>
            <a:srcRect/>
            <a:stretch>
              <a:fillRect/>
            </a:stretch>
          </p:blipFill>
          <p:spPr bwMode="auto">
            <a:xfrm>
              <a:off x="2746" y="2684"/>
              <a:ext cx="24" cy="24"/>
            </a:xfrm>
            <a:prstGeom prst="rect">
              <a:avLst/>
            </a:prstGeom>
            <a:noFill/>
            <a:ln w="9525">
              <a:noFill/>
              <a:miter lim="800000"/>
              <a:headEnd/>
              <a:tailEnd/>
            </a:ln>
          </p:spPr>
        </p:pic>
        <p:pic>
          <p:nvPicPr>
            <p:cNvPr id="28297" name="Picture 254"/>
            <p:cNvPicPr>
              <a:picLocks noChangeAspect="1" noChangeArrowheads="1"/>
            </p:cNvPicPr>
            <p:nvPr/>
          </p:nvPicPr>
          <p:blipFill>
            <a:blip r:embed="rId112" cstate="print"/>
            <a:srcRect/>
            <a:stretch>
              <a:fillRect/>
            </a:stretch>
          </p:blipFill>
          <p:spPr bwMode="auto">
            <a:xfrm>
              <a:off x="2746" y="2684"/>
              <a:ext cx="24" cy="24"/>
            </a:xfrm>
            <a:prstGeom prst="rect">
              <a:avLst/>
            </a:prstGeom>
            <a:noFill/>
            <a:ln w="9525">
              <a:noFill/>
              <a:miter lim="800000"/>
              <a:headEnd/>
              <a:tailEnd/>
            </a:ln>
          </p:spPr>
        </p:pic>
        <p:pic>
          <p:nvPicPr>
            <p:cNvPr id="28298" name="Picture 255"/>
            <p:cNvPicPr>
              <a:picLocks noChangeAspect="1" noChangeArrowheads="1"/>
            </p:cNvPicPr>
            <p:nvPr/>
          </p:nvPicPr>
          <p:blipFill>
            <a:blip r:embed="rId113" cstate="print"/>
            <a:srcRect/>
            <a:stretch>
              <a:fillRect/>
            </a:stretch>
          </p:blipFill>
          <p:spPr bwMode="auto">
            <a:xfrm>
              <a:off x="2746" y="2652"/>
              <a:ext cx="24" cy="24"/>
            </a:xfrm>
            <a:prstGeom prst="rect">
              <a:avLst/>
            </a:prstGeom>
            <a:noFill/>
            <a:ln w="9525">
              <a:noFill/>
              <a:miter lim="800000"/>
              <a:headEnd/>
              <a:tailEnd/>
            </a:ln>
          </p:spPr>
        </p:pic>
        <p:pic>
          <p:nvPicPr>
            <p:cNvPr id="28299" name="Picture 256"/>
            <p:cNvPicPr>
              <a:picLocks noChangeAspect="1" noChangeArrowheads="1"/>
            </p:cNvPicPr>
            <p:nvPr/>
          </p:nvPicPr>
          <p:blipFill>
            <a:blip r:embed="rId114" cstate="print"/>
            <a:srcRect/>
            <a:stretch>
              <a:fillRect/>
            </a:stretch>
          </p:blipFill>
          <p:spPr bwMode="auto">
            <a:xfrm>
              <a:off x="2746" y="2652"/>
              <a:ext cx="24" cy="24"/>
            </a:xfrm>
            <a:prstGeom prst="rect">
              <a:avLst/>
            </a:prstGeom>
            <a:noFill/>
            <a:ln w="9525">
              <a:noFill/>
              <a:miter lim="800000"/>
              <a:headEnd/>
              <a:tailEnd/>
            </a:ln>
          </p:spPr>
        </p:pic>
        <p:sp>
          <p:nvSpPr>
            <p:cNvPr id="28300" name="Rectangle 257"/>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28301" name="Rectangle 258"/>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28302" name="Rectangle 259"/>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28303" name="Rectangle 260"/>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28304" name="Rectangle 261"/>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28305" name="Rectangle 262"/>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28306" name="Rectangle 263"/>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28307" name="Freeform 264"/>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28308" name="Freeform 265"/>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28309" name="Rectangle 266"/>
            <p:cNvSpPr>
              <a:spLocks noChangeArrowheads="1"/>
            </p:cNvSpPr>
            <p:nvPr/>
          </p:nvSpPr>
          <p:spPr bwMode="auto">
            <a:xfrm>
              <a:off x="2173" y="2868"/>
              <a:ext cx="1026" cy="174"/>
            </a:xfrm>
            <a:prstGeom prst="rect">
              <a:avLst/>
            </a:prstGeom>
            <a:noFill/>
            <a:ln w="9525">
              <a:noFill/>
              <a:miter lim="800000"/>
              <a:headEnd/>
              <a:tailEnd/>
            </a:ln>
          </p:spPr>
          <p:txBody>
            <a:bodyPr wrap="none" lIns="0" tIns="0" rIns="0" bIns="0">
              <a:spAutoFit/>
            </a:bodyPr>
            <a:lstStyle/>
            <a:p>
              <a:r>
                <a:rPr lang="en-US" sz="1800" b="0" dirty="0" err="1" smtClean="0">
                  <a:latin typeface="Arial" charset="0"/>
                </a:rPr>
                <a:t>d</a:t>
              </a:r>
              <a:r>
                <a:rPr lang="en-US" sz="1800" b="0" dirty="0" err="1" smtClean="0">
                  <a:latin typeface="Arial" charset="0"/>
                </a:rPr>
                <a:t>vswitch</a:t>
              </a:r>
              <a:r>
                <a:rPr lang="en-US" sz="1800" b="0" dirty="0" smtClean="0">
                  <a:latin typeface="Arial" charset="0"/>
                </a:rPr>
                <a:t> 20 bits</a:t>
              </a:r>
              <a:endParaRPr lang="en-US" sz="1800" dirty="0"/>
            </a:p>
          </p:txBody>
        </p:sp>
      </p:grpSp>
      <p:sp>
        <p:nvSpPr>
          <p:cNvPr id="27747" name="Freeform 267"/>
          <p:cNvSpPr>
            <a:spLocks/>
          </p:cNvSpPr>
          <p:nvPr/>
        </p:nvSpPr>
        <p:spPr bwMode="auto">
          <a:xfrm>
            <a:off x="4400550" y="3141663"/>
            <a:ext cx="84138"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27748" name="Freeform 268"/>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7749" name="Freeform 269"/>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7750" name="Freeform 270"/>
          <p:cNvSpPr>
            <a:spLocks/>
          </p:cNvSpPr>
          <p:nvPr/>
        </p:nvSpPr>
        <p:spPr bwMode="auto">
          <a:xfrm>
            <a:off x="4410075"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7751" name="Rectangle 271"/>
          <p:cNvSpPr>
            <a:spLocks noChangeArrowheads="1"/>
          </p:cNvSpPr>
          <p:nvPr/>
        </p:nvSpPr>
        <p:spPr bwMode="auto">
          <a:xfrm>
            <a:off x="4173538" y="2592388"/>
            <a:ext cx="236537" cy="635000"/>
          </a:xfrm>
          <a:prstGeom prst="rect">
            <a:avLst/>
          </a:prstGeom>
          <a:solidFill>
            <a:srgbClr val="C0C0C0"/>
          </a:solidFill>
          <a:ln w="9525">
            <a:noFill/>
            <a:miter lim="800000"/>
            <a:headEnd/>
            <a:tailEnd/>
          </a:ln>
        </p:spPr>
        <p:txBody>
          <a:bodyPr/>
          <a:lstStyle/>
          <a:p>
            <a:endParaRPr lang="en-US"/>
          </a:p>
        </p:txBody>
      </p:sp>
      <p:sp>
        <p:nvSpPr>
          <p:cNvPr id="27752" name="Rectangle 272"/>
          <p:cNvSpPr>
            <a:spLocks noChangeArrowheads="1"/>
          </p:cNvSpPr>
          <p:nvPr/>
        </p:nvSpPr>
        <p:spPr bwMode="auto">
          <a:xfrm>
            <a:off x="4173538" y="2592388"/>
            <a:ext cx="236537" cy="635000"/>
          </a:xfrm>
          <a:prstGeom prst="rect">
            <a:avLst/>
          </a:prstGeom>
          <a:noFill/>
          <a:ln w="3175" cap="rnd">
            <a:solidFill>
              <a:srgbClr val="000000"/>
            </a:solidFill>
            <a:round/>
            <a:headEnd/>
            <a:tailEnd/>
          </a:ln>
        </p:spPr>
        <p:txBody>
          <a:bodyPr/>
          <a:lstStyle/>
          <a:p>
            <a:endParaRPr lang="en-US"/>
          </a:p>
        </p:txBody>
      </p:sp>
      <p:pic>
        <p:nvPicPr>
          <p:cNvPr id="27753" name="Picture 273"/>
          <p:cNvPicPr>
            <a:picLocks noChangeAspect="1" noChangeArrowheads="1"/>
          </p:cNvPicPr>
          <p:nvPr/>
        </p:nvPicPr>
        <p:blipFill>
          <a:blip r:embed="rId115" cstate="print"/>
          <a:srcRect/>
          <a:stretch>
            <a:fillRect/>
          </a:stretch>
        </p:blipFill>
        <p:spPr bwMode="auto">
          <a:xfrm>
            <a:off x="4194175" y="2620963"/>
            <a:ext cx="177800" cy="393700"/>
          </a:xfrm>
          <a:prstGeom prst="rect">
            <a:avLst/>
          </a:prstGeom>
          <a:noFill/>
          <a:ln w="9525">
            <a:noFill/>
            <a:miter lim="800000"/>
            <a:headEnd/>
            <a:tailEnd/>
          </a:ln>
        </p:spPr>
      </p:pic>
      <p:pic>
        <p:nvPicPr>
          <p:cNvPr id="27754" name="Picture 274"/>
          <p:cNvPicPr>
            <a:picLocks noChangeAspect="1" noChangeArrowheads="1"/>
          </p:cNvPicPr>
          <p:nvPr/>
        </p:nvPicPr>
        <p:blipFill>
          <a:blip r:embed="rId116" cstate="print"/>
          <a:srcRect/>
          <a:stretch>
            <a:fillRect/>
          </a:stretch>
        </p:blipFill>
        <p:spPr bwMode="auto">
          <a:xfrm>
            <a:off x="4194175" y="2620963"/>
            <a:ext cx="177800" cy="393700"/>
          </a:xfrm>
          <a:prstGeom prst="rect">
            <a:avLst/>
          </a:prstGeom>
          <a:noFill/>
          <a:ln w="9525">
            <a:noFill/>
            <a:miter lim="800000"/>
            <a:headEnd/>
            <a:tailEnd/>
          </a:ln>
        </p:spPr>
      </p:pic>
      <p:sp>
        <p:nvSpPr>
          <p:cNvPr id="27755" name="Rectangle 275"/>
          <p:cNvSpPr>
            <a:spLocks noChangeArrowheads="1"/>
          </p:cNvSpPr>
          <p:nvPr/>
        </p:nvSpPr>
        <p:spPr bwMode="auto">
          <a:xfrm>
            <a:off x="4203700" y="2622550"/>
            <a:ext cx="176213" cy="387350"/>
          </a:xfrm>
          <a:prstGeom prst="rect">
            <a:avLst/>
          </a:prstGeom>
          <a:noFill/>
          <a:ln w="3175" cap="rnd">
            <a:solidFill>
              <a:srgbClr val="000000"/>
            </a:solidFill>
            <a:round/>
            <a:headEnd/>
            <a:tailEnd/>
          </a:ln>
        </p:spPr>
        <p:txBody>
          <a:bodyPr/>
          <a:lstStyle/>
          <a:p>
            <a:endParaRPr lang="en-US"/>
          </a:p>
        </p:txBody>
      </p:sp>
      <p:sp>
        <p:nvSpPr>
          <p:cNvPr id="27756" name="Freeform 276"/>
          <p:cNvSpPr>
            <a:spLocks noEditPoints="1"/>
          </p:cNvSpPr>
          <p:nvPr/>
        </p:nvSpPr>
        <p:spPr bwMode="auto">
          <a:xfrm>
            <a:off x="4224338" y="2643188"/>
            <a:ext cx="134937"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7757" name="Rectangle 277"/>
          <p:cNvSpPr>
            <a:spLocks noChangeArrowheads="1"/>
          </p:cNvSpPr>
          <p:nvPr/>
        </p:nvSpPr>
        <p:spPr bwMode="auto">
          <a:xfrm>
            <a:off x="4224338" y="2941638"/>
            <a:ext cx="134937" cy="33337"/>
          </a:xfrm>
          <a:prstGeom prst="rect">
            <a:avLst/>
          </a:prstGeom>
          <a:noFill/>
          <a:ln w="1588" cap="rnd">
            <a:solidFill>
              <a:srgbClr val="000000"/>
            </a:solidFill>
            <a:round/>
            <a:headEnd/>
            <a:tailEnd/>
          </a:ln>
        </p:spPr>
        <p:txBody>
          <a:bodyPr/>
          <a:lstStyle/>
          <a:p>
            <a:endParaRPr lang="en-US"/>
          </a:p>
        </p:txBody>
      </p:sp>
      <p:sp>
        <p:nvSpPr>
          <p:cNvPr id="27758" name="Rectangle 278"/>
          <p:cNvSpPr>
            <a:spLocks noChangeArrowheads="1"/>
          </p:cNvSpPr>
          <p:nvPr/>
        </p:nvSpPr>
        <p:spPr bwMode="auto">
          <a:xfrm>
            <a:off x="4224338" y="2890838"/>
            <a:ext cx="134937" cy="33337"/>
          </a:xfrm>
          <a:prstGeom prst="rect">
            <a:avLst/>
          </a:prstGeom>
          <a:noFill/>
          <a:ln w="1588" cap="rnd">
            <a:solidFill>
              <a:srgbClr val="000000"/>
            </a:solidFill>
            <a:round/>
            <a:headEnd/>
            <a:tailEnd/>
          </a:ln>
        </p:spPr>
        <p:txBody>
          <a:bodyPr/>
          <a:lstStyle/>
          <a:p>
            <a:endParaRPr lang="en-US"/>
          </a:p>
        </p:txBody>
      </p:sp>
      <p:sp>
        <p:nvSpPr>
          <p:cNvPr id="27759" name="Rectangle 279"/>
          <p:cNvSpPr>
            <a:spLocks noChangeArrowheads="1"/>
          </p:cNvSpPr>
          <p:nvPr/>
        </p:nvSpPr>
        <p:spPr bwMode="auto">
          <a:xfrm>
            <a:off x="4224338" y="2840038"/>
            <a:ext cx="134937" cy="33337"/>
          </a:xfrm>
          <a:prstGeom prst="rect">
            <a:avLst/>
          </a:prstGeom>
          <a:noFill/>
          <a:ln w="1588" cap="rnd">
            <a:solidFill>
              <a:srgbClr val="000000"/>
            </a:solidFill>
            <a:round/>
            <a:headEnd/>
            <a:tailEnd/>
          </a:ln>
        </p:spPr>
        <p:txBody>
          <a:bodyPr/>
          <a:lstStyle/>
          <a:p>
            <a:endParaRPr lang="en-US"/>
          </a:p>
        </p:txBody>
      </p:sp>
      <p:sp>
        <p:nvSpPr>
          <p:cNvPr id="27760" name="Rectangle 280"/>
          <p:cNvSpPr>
            <a:spLocks noChangeArrowheads="1"/>
          </p:cNvSpPr>
          <p:nvPr/>
        </p:nvSpPr>
        <p:spPr bwMode="auto">
          <a:xfrm>
            <a:off x="4224338" y="2789238"/>
            <a:ext cx="134937" cy="33337"/>
          </a:xfrm>
          <a:prstGeom prst="rect">
            <a:avLst/>
          </a:prstGeom>
          <a:noFill/>
          <a:ln w="1588" cap="rnd">
            <a:solidFill>
              <a:srgbClr val="000000"/>
            </a:solidFill>
            <a:round/>
            <a:headEnd/>
            <a:tailEnd/>
          </a:ln>
        </p:spPr>
        <p:txBody>
          <a:bodyPr/>
          <a:lstStyle/>
          <a:p>
            <a:endParaRPr lang="en-US"/>
          </a:p>
        </p:txBody>
      </p:sp>
      <p:sp>
        <p:nvSpPr>
          <p:cNvPr id="27761" name="Rectangle 281"/>
          <p:cNvSpPr>
            <a:spLocks noChangeArrowheads="1"/>
          </p:cNvSpPr>
          <p:nvPr/>
        </p:nvSpPr>
        <p:spPr bwMode="auto">
          <a:xfrm>
            <a:off x="4224338" y="2717800"/>
            <a:ext cx="134937" cy="55563"/>
          </a:xfrm>
          <a:prstGeom prst="rect">
            <a:avLst/>
          </a:prstGeom>
          <a:noFill/>
          <a:ln w="1588" cap="rnd">
            <a:solidFill>
              <a:srgbClr val="000000"/>
            </a:solidFill>
            <a:round/>
            <a:headEnd/>
            <a:tailEnd/>
          </a:ln>
        </p:spPr>
        <p:txBody>
          <a:bodyPr/>
          <a:lstStyle/>
          <a:p>
            <a:endParaRPr lang="en-US"/>
          </a:p>
        </p:txBody>
      </p:sp>
      <p:sp>
        <p:nvSpPr>
          <p:cNvPr id="27762" name="Rectangle 282"/>
          <p:cNvSpPr>
            <a:spLocks noChangeArrowheads="1"/>
          </p:cNvSpPr>
          <p:nvPr/>
        </p:nvSpPr>
        <p:spPr bwMode="auto">
          <a:xfrm>
            <a:off x="4224338" y="2643188"/>
            <a:ext cx="134937" cy="55562"/>
          </a:xfrm>
          <a:prstGeom prst="rect">
            <a:avLst/>
          </a:prstGeom>
          <a:noFill/>
          <a:ln w="1588" cap="rnd">
            <a:solidFill>
              <a:srgbClr val="000000"/>
            </a:solidFill>
            <a:round/>
            <a:headEnd/>
            <a:tailEnd/>
          </a:ln>
        </p:spPr>
        <p:txBody>
          <a:bodyPr/>
          <a:lstStyle/>
          <a:p>
            <a:endParaRPr lang="en-US"/>
          </a:p>
        </p:txBody>
      </p:sp>
      <p:sp>
        <p:nvSpPr>
          <p:cNvPr id="27763" name="Rectangle 283"/>
          <p:cNvSpPr>
            <a:spLocks noChangeArrowheads="1"/>
          </p:cNvSpPr>
          <p:nvPr/>
        </p:nvSpPr>
        <p:spPr bwMode="auto">
          <a:xfrm>
            <a:off x="4183063" y="3227388"/>
            <a:ext cx="217487" cy="15875"/>
          </a:xfrm>
          <a:prstGeom prst="rect">
            <a:avLst/>
          </a:prstGeom>
          <a:solidFill>
            <a:srgbClr val="9A9A9A"/>
          </a:solidFill>
          <a:ln w="9525">
            <a:noFill/>
            <a:miter lim="800000"/>
            <a:headEnd/>
            <a:tailEnd/>
          </a:ln>
        </p:spPr>
        <p:txBody>
          <a:bodyPr/>
          <a:lstStyle/>
          <a:p>
            <a:endParaRPr lang="en-US"/>
          </a:p>
        </p:txBody>
      </p:sp>
      <p:pic>
        <p:nvPicPr>
          <p:cNvPr id="27764" name="Picture 284"/>
          <p:cNvPicPr>
            <a:picLocks noChangeAspect="1" noChangeArrowheads="1"/>
          </p:cNvPicPr>
          <p:nvPr/>
        </p:nvPicPr>
        <p:blipFill>
          <a:blip r:embed="rId117" cstate="print"/>
          <a:srcRect/>
          <a:stretch>
            <a:fillRect/>
          </a:stretch>
        </p:blipFill>
        <p:spPr bwMode="auto">
          <a:xfrm>
            <a:off x="4270375" y="3040063"/>
            <a:ext cx="38100" cy="38100"/>
          </a:xfrm>
          <a:prstGeom prst="rect">
            <a:avLst/>
          </a:prstGeom>
          <a:noFill/>
          <a:ln w="9525">
            <a:noFill/>
            <a:miter lim="800000"/>
            <a:headEnd/>
            <a:tailEnd/>
          </a:ln>
        </p:spPr>
      </p:pic>
      <p:pic>
        <p:nvPicPr>
          <p:cNvPr id="27765" name="Picture 285"/>
          <p:cNvPicPr>
            <a:picLocks noChangeAspect="1" noChangeArrowheads="1"/>
          </p:cNvPicPr>
          <p:nvPr/>
        </p:nvPicPr>
        <p:blipFill>
          <a:blip r:embed="rId118" cstate="print"/>
          <a:srcRect/>
          <a:stretch>
            <a:fillRect/>
          </a:stretch>
        </p:blipFill>
        <p:spPr bwMode="auto">
          <a:xfrm>
            <a:off x="4270375" y="3052763"/>
            <a:ext cx="25400" cy="25400"/>
          </a:xfrm>
          <a:prstGeom prst="rect">
            <a:avLst/>
          </a:prstGeom>
          <a:noFill/>
          <a:ln w="9525">
            <a:noFill/>
            <a:miter lim="800000"/>
            <a:headEnd/>
            <a:tailEnd/>
          </a:ln>
        </p:spPr>
      </p:pic>
      <p:pic>
        <p:nvPicPr>
          <p:cNvPr id="27766" name="Picture 286"/>
          <p:cNvPicPr>
            <a:picLocks noChangeAspect="1" noChangeArrowheads="1"/>
          </p:cNvPicPr>
          <p:nvPr/>
        </p:nvPicPr>
        <p:blipFill>
          <a:blip r:embed="rId119" cstate="print"/>
          <a:srcRect/>
          <a:stretch>
            <a:fillRect/>
          </a:stretch>
        </p:blipFill>
        <p:spPr bwMode="auto">
          <a:xfrm>
            <a:off x="4270375" y="3052763"/>
            <a:ext cx="25400" cy="25400"/>
          </a:xfrm>
          <a:prstGeom prst="rect">
            <a:avLst/>
          </a:prstGeom>
          <a:noFill/>
          <a:ln w="9525">
            <a:noFill/>
            <a:miter lim="800000"/>
            <a:headEnd/>
            <a:tailEnd/>
          </a:ln>
        </p:spPr>
      </p:pic>
      <p:pic>
        <p:nvPicPr>
          <p:cNvPr id="27767" name="Picture 287"/>
          <p:cNvPicPr>
            <a:picLocks noChangeAspect="1" noChangeArrowheads="1"/>
          </p:cNvPicPr>
          <p:nvPr/>
        </p:nvPicPr>
        <p:blipFill>
          <a:blip r:embed="rId120" cstate="print"/>
          <a:srcRect/>
          <a:stretch>
            <a:fillRect/>
          </a:stretch>
        </p:blipFill>
        <p:spPr bwMode="auto">
          <a:xfrm>
            <a:off x="4270375" y="3090863"/>
            <a:ext cx="25400" cy="25400"/>
          </a:xfrm>
          <a:prstGeom prst="rect">
            <a:avLst/>
          </a:prstGeom>
          <a:noFill/>
          <a:ln w="9525">
            <a:noFill/>
            <a:miter lim="800000"/>
            <a:headEnd/>
            <a:tailEnd/>
          </a:ln>
        </p:spPr>
      </p:pic>
      <p:pic>
        <p:nvPicPr>
          <p:cNvPr id="27768" name="Picture 288"/>
          <p:cNvPicPr>
            <a:picLocks noChangeAspect="1" noChangeArrowheads="1"/>
          </p:cNvPicPr>
          <p:nvPr/>
        </p:nvPicPr>
        <p:blipFill>
          <a:blip r:embed="rId121" cstate="print"/>
          <a:srcRect/>
          <a:stretch>
            <a:fillRect/>
          </a:stretch>
        </p:blipFill>
        <p:spPr bwMode="auto">
          <a:xfrm>
            <a:off x="4270375" y="3090863"/>
            <a:ext cx="25400" cy="25400"/>
          </a:xfrm>
          <a:prstGeom prst="rect">
            <a:avLst/>
          </a:prstGeom>
          <a:noFill/>
          <a:ln w="9525">
            <a:noFill/>
            <a:miter lim="800000"/>
            <a:headEnd/>
            <a:tailEnd/>
          </a:ln>
        </p:spPr>
      </p:pic>
      <p:pic>
        <p:nvPicPr>
          <p:cNvPr id="27769" name="Picture 289"/>
          <p:cNvPicPr>
            <a:picLocks noChangeAspect="1" noChangeArrowheads="1"/>
          </p:cNvPicPr>
          <p:nvPr/>
        </p:nvPicPr>
        <p:blipFill>
          <a:blip r:embed="rId57"/>
          <a:srcRect/>
          <a:stretch>
            <a:fillRect/>
          </a:stretch>
        </p:blipFill>
        <p:spPr bwMode="auto">
          <a:xfrm>
            <a:off x="4283075" y="3090863"/>
            <a:ext cx="12700" cy="12700"/>
          </a:xfrm>
          <a:prstGeom prst="rect">
            <a:avLst/>
          </a:prstGeom>
          <a:noFill/>
          <a:ln w="9525">
            <a:noFill/>
            <a:miter lim="800000"/>
            <a:headEnd/>
            <a:tailEnd/>
          </a:ln>
        </p:spPr>
      </p:pic>
      <p:sp>
        <p:nvSpPr>
          <p:cNvPr id="27770" name="Rectangle 290"/>
          <p:cNvSpPr>
            <a:spLocks noChangeArrowheads="1"/>
          </p:cNvSpPr>
          <p:nvPr/>
        </p:nvSpPr>
        <p:spPr bwMode="auto">
          <a:xfrm>
            <a:off x="4257675" y="2671763"/>
            <a:ext cx="19050" cy="4762"/>
          </a:xfrm>
          <a:prstGeom prst="rect">
            <a:avLst/>
          </a:prstGeom>
          <a:solidFill>
            <a:srgbClr val="9A9A9A"/>
          </a:solidFill>
          <a:ln w="9525">
            <a:noFill/>
            <a:miter lim="800000"/>
            <a:headEnd/>
            <a:tailEnd/>
          </a:ln>
        </p:spPr>
        <p:txBody>
          <a:bodyPr/>
          <a:lstStyle/>
          <a:p>
            <a:endParaRPr lang="en-US"/>
          </a:p>
        </p:txBody>
      </p:sp>
      <p:pic>
        <p:nvPicPr>
          <p:cNvPr id="27771" name="Picture 291"/>
          <p:cNvPicPr>
            <a:picLocks noChangeAspect="1" noChangeArrowheads="1"/>
          </p:cNvPicPr>
          <p:nvPr/>
        </p:nvPicPr>
        <p:blipFill>
          <a:blip r:embed="rId58"/>
          <a:srcRect/>
          <a:stretch>
            <a:fillRect/>
          </a:stretch>
        </p:blipFill>
        <p:spPr bwMode="auto">
          <a:xfrm>
            <a:off x="4232275" y="2646363"/>
            <a:ext cx="114300" cy="12700"/>
          </a:xfrm>
          <a:prstGeom prst="rect">
            <a:avLst/>
          </a:prstGeom>
          <a:noFill/>
          <a:ln w="9525">
            <a:noFill/>
            <a:miter lim="800000"/>
            <a:headEnd/>
            <a:tailEnd/>
          </a:ln>
        </p:spPr>
      </p:pic>
      <p:sp>
        <p:nvSpPr>
          <p:cNvPr id="27772" name="Rectangle 292"/>
          <p:cNvSpPr>
            <a:spLocks noChangeArrowheads="1"/>
          </p:cNvSpPr>
          <p:nvPr/>
        </p:nvSpPr>
        <p:spPr bwMode="auto">
          <a:xfrm>
            <a:off x="4235450" y="2654300"/>
            <a:ext cx="112713" cy="9525"/>
          </a:xfrm>
          <a:prstGeom prst="rect">
            <a:avLst/>
          </a:prstGeom>
          <a:noFill/>
          <a:ln w="1588" cap="rnd">
            <a:solidFill>
              <a:srgbClr val="000000"/>
            </a:solidFill>
            <a:round/>
            <a:headEnd/>
            <a:tailEnd/>
          </a:ln>
        </p:spPr>
        <p:txBody>
          <a:bodyPr/>
          <a:lstStyle/>
          <a:p>
            <a:endParaRPr lang="en-US"/>
          </a:p>
        </p:txBody>
      </p:sp>
      <p:pic>
        <p:nvPicPr>
          <p:cNvPr id="27773" name="Picture 293"/>
          <p:cNvPicPr>
            <a:picLocks noChangeAspect="1" noChangeArrowheads="1"/>
          </p:cNvPicPr>
          <p:nvPr/>
        </p:nvPicPr>
        <p:blipFill>
          <a:blip r:embed="rId122" cstate="print"/>
          <a:srcRect/>
          <a:stretch>
            <a:fillRect/>
          </a:stretch>
        </p:blipFill>
        <p:spPr bwMode="auto">
          <a:xfrm>
            <a:off x="4219575" y="2722563"/>
            <a:ext cx="114300" cy="25400"/>
          </a:xfrm>
          <a:prstGeom prst="rect">
            <a:avLst/>
          </a:prstGeom>
          <a:noFill/>
          <a:ln w="9525">
            <a:noFill/>
            <a:miter lim="800000"/>
            <a:headEnd/>
            <a:tailEnd/>
          </a:ln>
        </p:spPr>
      </p:pic>
      <p:pic>
        <p:nvPicPr>
          <p:cNvPr id="27774" name="Picture 294"/>
          <p:cNvPicPr>
            <a:picLocks noChangeAspect="1" noChangeArrowheads="1"/>
          </p:cNvPicPr>
          <p:nvPr/>
        </p:nvPicPr>
        <p:blipFill>
          <a:blip r:embed="rId123" cstate="print"/>
          <a:srcRect/>
          <a:stretch>
            <a:fillRect/>
          </a:stretch>
        </p:blipFill>
        <p:spPr bwMode="auto">
          <a:xfrm>
            <a:off x="4219575" y="2722563"/>
            <a:ext cx="114300" cy="25400"/>
          </a:xfrm>
          <a:prstGeom prst="rect">
            <a:avLst/>
          </a:prstGeom>
          <a:noFill/>
          <a:ln w="9525">
            <a:noFill/>
            <a:miter lim="800000"/>
            <a:headEnd/>
            <a:tailEnd/>
          </a:ln>
        </p:spPr>
      </p:pic>
      <p:sp>
        <p:nvSpPr>
          <p:cNvPr id="27775" name="Freeform 295"/>
          <p:cNvSpPr>
            <a:spLocks/>
          </p:cNvSpPr>
          <p:nvPr/>
        </p:nvSpPr>
        <p:spPr bwMode="auto">
          <a:xfrm>
            <a:off x="4232275" y="2730500"/>
            <a:ext cx="114300" cy="22225"/>
          </a:xfrm>
          <a:custGeom>
            <a:avLst/>
            <a:gdLst>
              <a:gd name="T0" fmla="*/ 0 w 144"/>
              <a:gd name="T1" fmla="*/ 6 h 28"/>
              <a:gd name="T2" fmla="*/ 40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40" y="6"/>
                </a:lnTo>
                <a:cubicBezTo>
                  <a:pt x="65" y="0"/>
                  <a:pt x="93"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7776" name="Rectangle 296"/>
          <p:cNvSpPr>
            <a:spLocks noChangeArrowheads="1"/>
          </p:cNvSpPr>
          <p:nvPr/>
        </p:nvSpPr>
        <p:spPr bwMode="auto">
          <a:xfrm>
            <a:off x="4237038" y="2741613"/>
            <a:ext cx="104775" cy="4762"/>
          </a:xfrm>
          <a:prstGeom prst="rect">
            <a:avLst/>
          </a:prstGeom>
          <a:solidFill>
            <a:srgbClr val="DBDAC6"/>
          </a:solidFill>
          <a:ln w="9525">
            <a:noFill/>
            <a:miter lim="800000"/>
            <a:headEnd/>
            <a:tailEnd/>
          </a:ln>
        </p:spPr>
        <p:txBody>
          <a:bodyPr/>
          <a:lstStyle/>
          <a:p>
            <a:endParaRPr lang="en-US"/>
          </a:p>
        </p:txBody>
      </p:sp>
      <p:sp>
        <p:nvSpPr>
          <p:cNvPr id="27777" name="Rectangle 297"/>
          <p:cNvSpPr>
            <a:spLocks noChangeArrowheads="1"/>
          </p:cNvSpPr>
          <p:nvPr/>
        </p:nvSpPr>
        <p:spPr bwMode="auto">
          <a:xfrm>
            <a:off x="4237038" y="2741613"/>
            <a:ext cx="104775" cy="4762"/>
          </a:xfrm>
          <a:prstGeom prst="rect">
            <a:avLst/>
          </a:prstGeom>
          <a:noFill/>
          <a:ln w="1588" cap="rnd">
            <a:solidFill>
              <a:srgbClr val="000000"/>
            </a:solidFill>
            <a:round/>
            <a:headEnd/>
            <a:tailEnd/>
          </a:ln>
        </p:spPr>
        <p:txBody>
          <a:bodyPr/>
          <a:lstStyle/>
          <a:p>
            <a:endParaRPr lang="en-US"/>
          </a:p>
        </p:txBody>
      </p:sp>
      <p:pic>
        <p:nvPicPr>
          <p:cNvPr id="27778" name="Picture 298"/>
          <p:cNvPicPr>
            <a:picLocks noChangeAspect="1" noChangeArrowheads="1"/>
          </p:cNvPicPr>
          <p:nvPr/>
        </p:nvPicPr>
        <p:blipFill>
          <a:blip r:embed="rId124" cstate="print"/>
          <a:srcRect/>
          <a:stretch>
            <a:fillRect/>
          </a:stretch>
        </p:blipFill>
        <p:spPr bwMode="auto">
          <a:xfrm>
            <a:off x="4232275" y="2786063"/>
            <a:ext cx="127000" cy="25400"/>
          </a:xfrm>
          <a:prstGeom prst="rect">
            <a:avLst/>
          </a:prstGeom>
          <a:noFill/>
          <a:ln w="9525">
            <a:noFill/>
            <a:miter lim="800000"/>
            <a:headEnd/>
            <a:tailEnd/>
          </a:ln>
        </p:spPr>
      </p:pic>
      <p:pic>
        <p:nvPicPr>
          <p:cNvPr id="27779" name="Picture 299"/>
          <p:cNvPicPr>
            <a:picLocks noChangeAspect="1" noChangeArrowheads="1"/>
          </p:cNvPicPr>
          <p:nvPr/>
        </p:nvPicPr>
        <p:blipFill>
          <a:blip r:embed="rId125" cstate="print"/>
          <a:srcRect/>
          <a:stretch>
            <a:fillRect/>
          </a:stretch>
        </p:blipFill>
        <p:spPr bwMode="auto">
          <a:xfrm>
            <a:off x="4232275" y="2786063"/>
            <a:ext cx="127000" cy="25400"/>
          </a:xfrm>
          <a:prstGeom prst="rect">
            <a:avLst/>
          </a:prstGeom>
          <a:noFill/>
          <a:ln w="9525">
            <a:noFill/>
            <a:miter lim="800000"/>
            <a:headEnd/>
            <a:tailEnd/>
          </a:ln>
        </p:spPr>
      </p:pic>
      <p:sp>
        <p:nvSpPr>
          <p:cNvPr id="27780" name="Freeform 300"/>
          <p:cNvSpPr>
            <a:spLocks/>
          </p:cNvSpPr>
          <p:nvPr/>
        </p:nvSpPr>
        <p:spPr bwMode="auto">
          <a:xfrm>
            <a:off x="4232275" y="2794000"/>
            <a:ext cx="119063" cy="19050"/>
          </a:xfrm>
          <a:custGeom>
            <a:avLst/>
            <a:gdLst>
              <a:gd name="T0" fmla="*/ 0 w 149"/>
              <a:gd name="T1" fmla="*/ 18 h 23"/>
              <a:gd name="T2" fmla="*/ 0 w 149"/>
              <a:gd name="T3" fmla="*/ 6 h 23"/>
              <a:gd name="T4" fmla="*/ 48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4" y="0"/>
                  <a:pt x="85" y="0"/>
                  <a:pt x="101" y="6"/>
                </a:cubicBezTo>
                <a:lnTo>
                  <a:pt x="149" y="6"/>
                </a:lnTo>
                <a:lnTo>
                  <a:pt x="149" y="18"/>
                </a:lnTo>
                <a:lnTo>
                  <a:pt x="101" y="18"/>
                </a:lnTo>
                <a:cubicBezTo>
                  <a:pt x="84" y="23"/>
                  <a:pt x="65" y="23"/>
                  <a:pt x="48" y="18"/>
                </a:cubicBezTo>
                <a:lnTo>
                  <a:pt x="0" y="18"/>
                </a:lnTo>
              </a:path>
            </a:pathLst>
          </a:custGeom>
          <a:noFill/>
          <a:ln w="1588" cap="rnd">
            <a:solidFill>
              <a:srgbClr val="000000"/>
            </a:solidFill>
            <a:round/>
            <a:headEnd/>
            <a:tailEnd/>
          </a:ln>
        </p:spPr>
        <p:txBody>
          <a:bodyPr/>
          <a:lstStyle/>
          <a:p>
            <a:endParaRPr lang="en-US"/>
          </a:p>
        </p:txBody>
      </p:sp>
      <p:pic>
        <p:nvPicPr>
          <p:cNvPr id="27781" name="Picture 301"/>
          <p:cNvPicPr>
            <a:picLocks noChangeAspect="1" noChangeArrowheads="1"/>
          </p:cNvPicPr>
          <p:nvPr/>
        </p:nvPicPr>
        <p:blipFill>
          <a:blip r:embed="rId126" cstate="print"/>
          <a:srcRect/>
          <a:stretch>
            <a:fillRect/>
          </a:stretch>
        </p:blipFill>
        <p:spPr bwMode="auto">
          <a:xfrm>
            <a:off x="4283075" y="2659063"/>
            <a:ext cx="63500" cy="152400"/>
          </a:xfrm>
          <a:prstGeom prst="rect">
            <a:avLst/>
          </a:prstGeom>
          <a:noFill/>
          <a:ln w="9525">
            <a:noFill/>
            <a:miter lim="800000"/>
            <a:headEnd/>
            <a:tailEnd/>
          </a:ln>
        </p:spPr>
      </p:pic>
      <p:pic>
        <p:nvPicPr>
          <p:cNvPr id="27782" name="Picture 302"/>
          <p:cNvPicPr>
            <a:picLocks noChangeAspect="1" noChangeArrowheads="1"/>
          </p:cNvPicPr>
          <p:nvPr/>
        </p:nvPicPr>
        <p:blipFill>
          <a:blip r:embed="rId127" cstate="print"/>
          <a:srcRect/>
          <a:stretch>
            <a:fillRect/>
          </a:stretch>
        </p:blipFill>
        <p:spPr bwMode="auto">
          <a:xfrm>
            <a:off x="4283075" y="2659063"/>
            <a:ext cx="63500" cy="152400"/>
          </a:xfrm>
          <a:prstGeom prst="rect">
            <a:avLst/>
          </a:prstGeom>
          <a:noFill/>
          <a:ln w="9525">
            <a:noFill/>
            <a:miter lim="800000"/>
            <a:headEnd/>
            <a:tailEnd/>
          </a:ln>
        </p:spPr>
      </p:pic>
      <p:sp>
        <p:nvSpPr>
          <p:cNvPr id="27783" name="Freeform 303"/>
          <p:cNvSpPr>
            <a:spLocks noEditPoints="1"/>
          </p:cNvSpPr>
          <p:nvPr/>
        </p:nvSpPr>
        <p:spPr bwMode="auto">
          <a:xfrm>
            <a:off x="4291013" y="2670175"/>
            <a:ext cx="60325" cy="149225"/>
          </a:xfrm>
          <a:custGeom>
            <a:avLst/>
            <a:gdLst>
              <a:gd name="T0" fmla="*/ 27 w 38"/>
              <a:gd name="T1" fmla="*/ 5 h 94"/>
              <a:gd name="T2" fmla="*/ 37 w 38"/>
              <a:gd name="T3" fmla="*/ 5 h 94"/>
              <a:gd name="T4" fmla="*/ 37 w 38"/>
              <a:gd name="T5" fmla="*/ 0 h 94"/>
              <a:gd name="T6" fmla="*/ 27 w 38"/>
              <a:gd name="T7" fmla="*/ 0 h 94"/>
              <a:gd name="T8" fmla="*/ 27 w 38"/>
              <a:gd name="T9" fmla="*/ 5 h 94"/>
              <a:gd name="T10" fmla="*/ 17 w 38"/>
              <a:gd name="T11" fmla="*/ 4 h 94"/>
              <a:gd name="T12" fmla="*/ 10 w 38"/>
              <a:gd name="T13" fmla="*/ 7 h 94"/>
              <a:gd name="T14" fmla="*/ 10 w 38"/>
              <a:gd name="T15" fmla="*/ 0 h 94"/>
              <a:gd name="T16" fmla="*/ 17 w 38"/>
              <a:gd name="T17" fmla="*/ 4 h 94"/>
              <a:gd name="T18" fmla="*/ 0 w 38"/>
              <a:gd name="T19" fmla="*/ 4 h 94"/>
              <a:gd name="T20" fmla="*/ 7 w 38"/>
              <a:gd name="T21" fmla="*/ 0 h 94"/>
              <a:gd name="T22" fmla="*/ 7 w 38"/>
              <a:gd name="T23" fmla="*/ 7 h 94"/>
              <a:gd name="T24" fmla="*/ 0 w 38"/>
              <a:gd name="T25" fmla="*/ 4 h 94"/>
              <a:gd name="T26" fmla="*/ 22 w 38"/>
              <a:gd name="T27" fmla="*/ 59 h 94"/>
              <a:gd name="T28" fmla="*/ 35 w 38"/>
              <a:gd name="T29" fmla="*/ 59 h 94"/>
              <a:gd name="T30" fmla="*/ 35 w 38"/>
              <a:gd name="T31" fmla="*/ 55 h 94"/>
              <a:gd name="T32" fmla="*/ 22 w 38"/>
              <a:gd name="T33" fmla="*/ 55 h 94"/>
              <a:gd name="T34" fmla="*/ 22 w 38"/>
              <a:gd name="T35" fmla="*/ 59 h 94"/>
              <a:gd name="T36" fmla="*/ 25 w 38"/>
              <a:gd name="T37" fmla="*/ 94 h 94"/>
              <a:gd name="T38" fmla="*/ 38 w 38"/>
              <a:gd name="T39" fmla="*/ 94 h 94"/>
              <a:gd name="T40" fmla="*/ 38 w 38"/>
              <a:gd name="T41" fmla="*/ 90 h 94"/>
              <a:gd name="T42" fmla="*/ 25 w 38"/>
              <a:gd name="T43" fmla="*/ 90 h 94"/>
              <a:gd name="T44" fmla="*/ 25 w 38"/>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94"/>
              <a:gd name="T71" fmla="*/ 38 w 38"/>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94">
                <a:moveTo>
                  <a:pt x="27" y="5"/>
                </a:moveTo>
                <a:lnTo>
                  <a:pt x="37" y="5"/>
                </a:lnTo>
                <a:lnTo>
                  <a:pt x="37" y="0"/>
                </a:lnTo>
                <a:lnTo>
                  <a:pt x="27" y="0"/>
                </a:lnTo>
                <a:lnTo>
                  <a:pt x="27" y="5"/>
                </a:lnTo>
                <a:moveTo>
                  <a:pt x="17" y="4"/>
                </a:moveTo>
                <a:lnTo>
                  <a:pt x="10" y="7"/>
                </a:lnTo>
                <a:lnTo>
                  <a:pt x="10" y="0"/>
                </a:lnTo>
                <a:lnTo>
                  <a:pt x="17" y="4"/>
                </a:lnTo>
                <a:moveTo>
                  <a:pt x="0" y="4"/>
                </a:moveTo>
                <a:lnTo>
                  <a:pt x="7" y="0"/>
                </a:lnTo>
                <a:lnTo>
                  <a:pt x="7" y="7"/>
                </a:lnTo>
                <a:lnTo>
                  <a:pt x="0" y="4"/>
                </a:lnTo>
                <a:moveTo>
                  <a:pt x="22" y="59"/>
                </a:moveTo>
                <a:lnTo>
                  <a:pt x="35" y="59"/>
                </a:lnTo>
                <a:lnTo>
                  <a:pt x="35" y="55"/>
                </a:lnTo>
                <a:lnTo>
                  <a:pt x="22" y="55"/>
                </a:lnTo>
                <a:lnTo>
                  <a:pt x="22" y="59"/>
                </a:lnTo>
                <a:moveTo>
                  <a:pt x="25" y="94"/>
                </a:moveTo>
                <a:lnTo>
                  <a:pt x="38" y="94"/>
                </a:lnTo>
                <a:lnTo>
                  <a:pt x="38" y="90"/>
                </a:lnTo>
                <a:lnTo>
                  <a:pt x="25" y="90"/>
                </a:lnTo>
                <a:lnTo>
                  <a:pt x="25" y="94"/>
                </a:lnTo>
              </a:path>
            </a:pathLst>
          </a:custGeom>
          <a:noFill/>
          <a:ln w="1588" cap="rnd">
            <a:solidFill>
              <a:srgbClr val="000000"/>
            </a:solidFill>
            <a:round/>
            <a:headEnd/>
            <a:tailEnd/>
          </a:ln>
        </p:spPr>
        <p:txBody>
          <a:bodyPr/>
          <a:lstStyle/>
          <a:p>
            <a:endParaRPr lang="en-US"/>
          </a:p>
        </p:txBody>
      </p:sp>
      <p:sp>
        <p:nvSpPr>
          <p:cNvPr id="27784" name="Freeform 304"/>
          <p:cNvSpPr>
            <a:spLocks noEditPoints="1"/>
          </p:cNvSpPr>
          <p:nvPr/>
        </p:nvSpPr>
        <p:spPr bwMode="auto">
          <a:xfrm>
            <a:off x="4232275" y="2671763"/>
            <a:ext cx="12700" cy="88900"/>
          </a:xfrm>
          <a:custGeom>
            <a:avLst/>
            <a:gdLst>
              <a:gd name="T0" fmla="*/ 2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2"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7785" name="Rectangle 305"/>
          <p:cNvSpPr>
            <a:spLocks noChangeArrowheads="1"/>
          </p:cNvSpPr>
          <p:nvPr/>
        </p:nvSpPr>
        <p:spPr bwMode="auto">
          <a:xfrm>
            <a:off x="4194175" y="3027363"/>
            <a:ext cx="12700" cy="177800"/>
          </a:xfrm>
          <a:prstGeom prst="rect">
            <a:avLst/>
          </a:prstGeom>
          <a:solidFill>
            <a:srgbClr val="B3B3B3"/>
          </a:solidFill>
          <a:ln w="9525">
            <a:noFill/>
            <a:miter lim="800000"/>
            <a:headEnd/>
            <a:tailEnd/>
          </a:ln>
        </p:spPr>
        <p:txBody>
          <a:bodyPr/>
          <a:lstStyle/>
          <a:p>
            <a:endParaRPr lang="en-US"/>
          </a:p>
        </p:txBody>
      </p:sp>
      <p:sp>
        <p:nvSpPr>
          <p:cNvPr id="27786" name="Rectangle 306"/>
          <p:cNvSpPr>
            <a:spLocks noChangeArrowheads="1"/>
          </p:cNvSpPr>
          <p:nvPr/>
        </p:nvSpPr>
        <p:spPr bwMode="auto">
          <a:xfrm>
            <a:off x="4206875" y="3027363"/>
            <a:ext cx="12700" cy="177800"/>
          </a:xfrm>
          <a:prstGeom prst="rect">
            <a:avLst/>
          </a:prstGeom>
          <a:solidFill>
            <a:srgbClr val="6D6D6D"/>
          </a:solidFill>
          <a:ln w="9525">
            <a:noFill/>
            <a:miter lim="800000"/>
            <a:headEnd/>
            <a:tailEnd/>
          </a:ln>
        </p:spPr>
        <p:txBody>
          <a:bodyPr/>
          <a:lstStyle/>
          <a:p>
            <a:endParaRPr lang="en-US"/>
          </a:p>
        </p:txBody>
      </p:sp>
      <p:sp>
        <p:nvSpPr>
          <p:cNvPr id="27787" name="Rectangle 307"/>
          <p:cNvSpPr>
            <a:spLocks noChangeArrowheads="1"/>
          </p:cNvSpPr>
          <p:nvPr/>
        </p:nvSpPr>
        <p:spPr bwMode="auto">
          <a:xfrm>
            <a:off x="4219575" y="3027363"/>
            <a:ext cx="12700" cy="177800"/>
          </a:xfrm>
          <a:prstGeom prst="rect">
            <a:avLst/>
          </a:prstGeom>
          <a:solidFill>
            <a:srgbClr val="828282"/>
          </a:solidFill>
          <a:ln w="9525">
            <a:noFill/>
            <a:miter lim="800000"/>
            <a:headEnd/>
            <a:tailEnd/>
          </a:ln>
        </p:spPr>
        <p:txBody>
          <a:bodyPr/>
          <a:lstStyle/>
          <a:p>
            <a:endParaRPr lang="en-US"/>
          </a:p>
        </p:txBody>
      </p:sp>
      <p:sp>
        <p:nvSpPr>
          <p:cNvPr id="27788" name="Rectangle 308"/>
          <p:cNvSpPr>
            <a:spLocks noChangeArrowheads="1"/>
          </p:cNvSpPr>
          <p:nvPr/>
        </p:nvSpPr>
        <p:spPr bwMode="auto">
          <a:xfrm>
            <a:off x="4232275" y="3027363"/>
            <a:ext cx="12700" cy="177800"/>
          </a:xfrm>
          <a:prstGeom prst="rect">
            <a:avLst/>
          </a:prstGeom>
          <a:solidFill>
            <a:srgbClr val="969696"/>
          </a:solidFill>
          <a:ln w="9525">
            <a:noFill/>
            <a:miter lim="800000"/>
            <a:headEnd/>
            <a:tailEnd/>
          </a:ln>
        </p:spPr>
        <p:txBody>
          <a:bodyPr/>
          <a:lstStyle/>
          <a:p>
            <a:endParaRPr lang="en-US"/>
          </a:p>
        </p:txBody>
      </p:sp>
      <p:sp>
        <p:nvSpPr>
          <p:cNvPr id="27789" name="Rectangle 309"/>
          <p:cNvSpPr>
            <a:spLocks noChangeArrowheads="1"/>
          </p:cNvSpPr>
          <p:nvPr/>
        </p:nvSpPr>
        <p:spPr bwMode="auto">
          <a:xfrm>
            <a:off x="4244975" y="3027363"/>
            <a:ext cx="12700" cy="177800"/>
          </a:xfrm>
          <a:prstGeom prst="rect">
            <a:avLst/>
          </a:prstGeom>
          <a:solidFill>
            <a:srgbClr val="ABABAB"/>
          </a:solidFill>
          <a:ln w="9525">
            <a:noFill/>
            <a:miter lim="800000"/>
            <a:headEnd/>
            <a:tailEnd/>
          </a:ln>
        </p:spPr>
        <p:txBody>
          <a:bodyPr/>
          <a:lstStyle/>
          <a:p>
            <a:endParaRPr lang="en-US"/>
          </a:p>
        </p:txBody>
      </p:sp>
      <p:sp>
        <p:nvSpPr>
          <p:cNvPr id="27790" name="Rectangle 310"/>
          <p:cNvSpPr>
            <a:spLocks noChangeArrowheads="1"/>
          </p:cNvSpPr>
          <p:nvPr/>
        </p:nvSpPr>
        <p:spPr bwMode="auto">
          <a:xfrm>
            <a:off x="4321175" y="3027363"/>
            <a:ext cx="12700" cy="177800"/>
          </a:xfrm>
          <a:prstGeom prst="rect">
            <a:avLst/>
          </a:prstGeom>
          <a:solidFill>
            <a:srgbClr val="6B6B6B"/>
          </a:solidFill>
          <a:ln w="9525">
            <a:noFill/>
            <a:miter lim="800000"/>
            <a:headEnd/>
            <a:tailEnd/>
          </a:ln>
        </p:spPr>
        <p:txBody>
          <a:bodyPr/>
          <a:lstStyle/>
          <a:p>
            <a:endParaRPr lang="en-US"/>
          </a:p>
        </p:txBody>
      </p:sp>
      <p:sp>
        <p:nvSpPr>
          <p:cNvPr id="27791" name="Rectangle 311"/>
          <p:cNvSpPr>
            <a:spLocks noChangeArrowheads="1"/>
          </p:cNvSpPr>
          <p:nvPr/>
        </p:nvSpPr>
        <p:spPr bwMode="auto">
          <a:xfrm>
            <a:off x="4333875" y="3027363"/>
            <a:ext cx="12700" cy="177800"/>
          </a:xfrm>
          <a:prstGeom prst="rect">
            <a:avLst/>
          </a:prstGeom>
          <a:solidFill>
            <a:srgbClr val="B0B0B0"/>
          </a:solidFill>
          <a:ln w="9525">
            <a:noFill/>
            <a:miter lim="800000"/>
            <a:headEnd/>
            <a:tailEnd/>
          </a:ln>
        </p:spPr>
        <p:txBody>
          <a:bodyPr/>
          <a:lstStyle/>
          <a:p>
            <a:endParaRPr lang="en-US"/>
          </a:p>
        </p:txBody>
      </p:sp>
      <p:sp>
        <p:nvSpPr>
          <p:cNvPr id="27792" name="Rectangle 312"/>
          <p:cNvSpPr>
            <a:spLocks noChangeArrowheads="1"/>
          </p:cNvSpPr>
          <p:nvPr/>
        </p:nvSpPr>
        <p:spPr bwMode="auto">
          <a:xfrm>
            <a:off x="4346575" y="3027363"/>
            <a:ext cx="12700" cy="177800"/>
          </a:xfrm>
          <a:prstGeom prst="rect">
            <a:avLst/>
          </a:prstGeom>
          <a:solidFill>
            <a:srgbClr val="9C9C9C"/>
          </a:solidFill>
          <a:ln w="9525">
            <a:noFill/>
            <a:miter lim="800000"/>
            <a:headEnd/>
            <a:tailEnd/>
          </a:ln>
        </p:spPr>
        <p:txBody>
          <a:bodyPr/>
          <a:lstStyle/>
          <a:p>
            <a:endParaRPr lang="en-US"/>
          </a:p>
        </p:txBody>
      </p:sp>
      <p:sp>
        <p:nvSpPr>
          <p:cNvPr id="27793" name="Rectangle 313"/>
          <p:cNvSpPr>
            <a:spLocks noChangeArrowheads="1"/>
          </p:cNvSpPr>
          <p:nvPr/>
        </p:nvSpPr>
        <p:spPr bwMode="auto">
          <a:xfrm>
            <a:off x="4359275" y="3027363"/>
            <a:ext cx="12700" cy="177800"/>
          </a:xfrm>
          <a:prstGeom prst="rect">
            <a:avLst/>
          </a:prstGeom>
          <a:solidFill>
            <a:srgbClr val="878787"/>
          </a:solidFill>
          <a:ln w="9525">
            <a:noFill/>
            <a:miter lim="800000"/>
            <a:headEnd/>
            <a:tailEnd/>
          </a:ln>
        </p:spPr>
        <p:txBody>
          <a:bodyPr/>
          <a:lstStyle/>
          <a:p>
            <a:endParaRPr lang="en-US"/>
          </a:p>
        </p:txBody>
      </p:sp>
      <p:sp>
        <p:nvSpPr>
          <p:cNvPr id="27794" name="Rectangle 314"/>
          <p:cNvSpPr>
            <a:spLocks noChangeArrowheads="1"/>
          </p:cNvSpPr>
          <p:nvPr/>
        </p:nvSpPr>
        <p:spPr bwMode="auto">
          <a:xfrm>
            <a:off x="4371975" y="3027363"/>
            <a:ext cx="12700" cy="177800"/>
          </a:xfrm>
          <a:prstGeom prst="rect">
            <a:avLst/>
          </a:prstGeom>
          <a:solidFill>
            <a:srgbClr val="727272"/>
          </a:solidFill>
          <a:ln w="9525">
            <a:noFill/>
            <a:miter lim="800000"/>
            <a:headEnd/>
            <a:tailEnd/>
          </a:ln>
        </p:spPr>
        <p:txBody>
          <a:bodyPr/>
          <a:lstStyle/>
          <a:p>
            <a:endParaRPr lang="en-US"/>
          </a:p>
        </p:txBody>
      </p:sp>
      <p:sp>
        <p:nvSpPr>
          <p:cNvPr id="27795" name="Freeform 315"/>
          <p:cNvSpPr>
            <a:spLocks/>
          </p:cNvSpPr>
          <p:nvPr/>
        </p:nvSpPr>
        <p:spPr bwMode="auto">
          <a:xfrm>
            <a:off x="4173538" y="2511425"/>
            <a:ext cx="315912" cy="731838"/>
          </a:xfrm>
          <a:custGeom>
            <a:avLst/>
            <a:gdLst>
              <a:gd name="T0" fmla="*/ 6 w 199"/>
              <a:gd name="T1" fmla="*/ 461 h 461"/>
              <a:gd name="T2" fmla="*/ 6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50" y="0"/>
                </a:lnTo>
                <a:lnTo>
                  <a:pt x="199" y="0"/>
                </a:lnTo>
                <a:lnTo>
                  <a:pt x="199" y="400"/>
                </a:lnTo>
                <a:lnTo>
                  <a:pt x="196" y="403"/>
                </a:lnTo>
                <a:lnTo>
                  <a:pt x="196" y="406"/>
                </a:lnTo>
                <a:lnTo>
                  <a:pt x="143" y="461"/>
                </a:lnTo>
                <a:lnTo>
                  <a:pt x="6" y="461"/>
                </a:lnTo>
              </a:path>
            </a:pathLst>
          </a:custGeom>
          <a:noFill/>
          <a:ln w="11113" cap="rnd">
            <a:solidFill>
              <a:srgbClr val="000000"/>
            </a:solidFill>
            <a:round/>
            <a:headEnd/>
            <a:tailEnd/>
          </a:ln>
        </p:spPr>
        <p:txBody>
          <a:bodyPr/>
          <a:lstStyle/>
          <a:p>
            <a:endParaRPr lang="en-US"/>
          </a:p>
        </p:txBody>
      </p:sp>
      <p:sp>
        <p:nvSpPr>
          <p:cNvPr id="27796" name="Rectangle 316"/>
          <p:cNvSpPr>
            <a:spLocks noChangeArrowheads="1"/>
          </p:cNvSpPr>
          <p:nvPr/>
        </p:nvSpPr>
        <p:spPr bwMode="auto">
          <a:xfrm>
            <a:off x="4137025" y="3268663"/>
            <a:ext cx="419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Mail</a:t>
            </a:r>
            <a:endParaRPr lang="en-US" sz="1800"/>
          </a:p>
        </p:txBody>
      </p:sp>
      <p:sp>
        <p:nvSpPr>
          <p:cNvPr id="27797" name="Rectangle 317"/>
          <p:cNvSpPr>
            <a:spLocks noChangeArrowheads="1"/>
          </p:cNvSpPr>
          <p:nvPr/>
        </p:nvSpPr>
        <p:spPr bwMode="auto">
          <a:xfrm>
            <a:off x="40100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Server</a:t>
            </a:r>
            <a:endParaRPr lang="en-US" sz="1800"/>
          </a:p>
        </p:txBody>
      </p:sp>
      <p:sp>
        <p:nvSpPr>
          <p:cNvPr id="27798" name="Freeform 318"/>
          <p:cNvSpPr>
            <a:spLocks/>
          </p:cNvSpPr>
          <p:nvPr/>
        </p:nvSpPr>
        <p:spPr bwMode="auto">
          <a:xfrm>
            <a:off x="5110163" y="3141663"/>
            <a:ext cx="84137"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27799" name="Freeform 319"/>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7800" name="Freeform 320"/>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7801" name="Freeform 321"/>
          <p:cNvSpPr>
            <a:spLocks/>
          </p:cNvSpPr>
          <p:nvPr/>
        </p:nvSpPr>
        <p:spPr bwMode="auto">
          <a:xfrm>
            <a:off x="5119688"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7802" name="Rectangle 322"/>
          <p:cNvSpPr>
            <a:spLocks noChangeArrowheads="1"/>
          </p:cNvSpPr>
          <p:nvPr/>
        </p:nvSpPr>
        <p:spPr bwMode="auto">
          <a:xfrm>
            <a:off x="4883150" y="2592388"/>
            <a:ext cx="236538" cy="635000"/>
          </a:xfrm>
          <a:prstGeom prst="rect">
            <a:avLst/>
          </a:prstGeom>
          <a:solidFill>
            <a:srgbClr val="C0C0C0"/>
          </a:solidFill>
          <a:ln w="9525">
            <a:noFill/>
            <a:miter lim="800000"/>
            <a:headEnd/>
            <a:tailEnd/>
          </a:ln>
        </p:spPr>
        <p:txBody>
          <a:bodyPr/>
          <a:lstStyle/>
          <a:p>
            <a:endParaRPr lang="en-US"/>
          </a:p>
        </p:txBody>
      </p:sp>
      <p:sp>
        <p:nvSpPr>
          <p:cNvPr id="27803" name="Rectangle 323"/>
          <p:cNvSpPr>
            <a:spLocks noChangeArrowheads="1"/>
          </p:cNvSpPr>
          <p:nvPr/>
        </p:nvSpPr>
        <p:spPr bwMode="auto">
          <a:xfrm>
            <a:off x="4883150" y="2592388"/>
            <a:ext cx="236538" cy="635000"/>
          </a:xfrm>
          <a:prstGeom prst="rect">
            <a:avLst/>
          </a:prstGeom>
          <a:noFill/>
          <a:ln w="3175" cap="rnd">
            <a:solidFill>
              <a:srgbClr val="000000"/>
            </a:solidFill>
            <a:round/>
            <a:headEnd/>
            <a:tailEnd/>
          </a:ln>
        </p:spPr>
        <p:txBody>
          <a:bodyPr/>
          <a:lstStyle/>
          <a:p>
            <a:endParaRPr lang="en-US"/>
          </a:p>
        </p:txBody>
      </p:sp>
      <p:pic>
        <p:nvPicPr>
          <p:cNvPr id="27804" name="Picture 324"/>
          <p:cNvPicPr>
            <a:picLocks noChangeAspect="1" noChangeArrowheads="1"/>
          </p:cNvPicPr>
          <p:nvPr/>
        </p:nvPicPr>
        <p:blipFill>
          <a:blip r:embed="rId128" cstate="print"/>
          <a:srcRect/>
          <a:stretch>
            <a:fillRect/>
          </a:stretch>
        </p:blipFill>
        <p:spPr bwMode="auto">
          <a:xfrm>
            <a:off x="4906963" y="2620963"/>
            <a:ext cx="177800" cy="393700"/>
          </a:xfrm>
          <a:prstGeom prst="rect">
            <a:avLst/>
          </a:prstGeom>
          <a:noFill/>
          <a:ln w="9525">
            <a:noFill/>
            <a:miter lim="800000"/>
            <a:headEnd/>
            <a:tailEnd/>
          </a:ln>
        </p:spPr>
      </p:pic>
      <p:pic>
        <p:nvPicPr>
          <p:cNvPr id="27805" name="Picture 325"/>
          <p:cNvPicPr>
            <a:picLocks noChangeAspect="1" noChangeArrowheads="1"/>
          </p:cNvPicPr>
          <p:nvPr/>
        </p:nvPicPr>
        <p:blipFill>
          <a:blip r:embed="rId129" cstate="print"/>
          <a:srcRect/>
          <a:stretch>
            <a:fillRect/>
          </a:stretch>
        </p:blipFill>
        <p:spPr bwMode="auto">
          <a:xfrm>
            <a:off x="4906963" y="2620963"/>
            <a:ext cx="177800" cy="393700"/>
          </a:xfrm>
          <a:prstGeom prst="rect">
            <a:avLst/>
          </a:prstGeom>
          <a:noFill/>
          <a:ln w="9525">
            <a:noFill/>
            <a:miter lim="800000"/>
            <a:headEnd/>
            <a:tailEnd/>
          </a:ln>
        </p:spPr>
      </p:pic>
      <p:sp>
        <p:nvSpPr>
          <p:cNvPr id="27806" name="Rectangle 326"/>
          <p:cNvSpPr>
            <a:spLocks noChangeArrowheads="1"/>
          </p:cNvSpPr>
          <p:nvPr/>
        </p:nvSpPr>
        <p:spPr bwMode="auto">
          <a:xfrm>
            <a:off x="4913313" y="2622550"/>
            <a:ext cx="177800" cy="387350"/>
          </a:xfrm>
          <a:prstGeom prst="rect">
            <a:avLst/>
          </a:prstGeom>
          <a:noFill/>
          <a:ln w="3175" cap="rnd">
            <a:solidFill>
              <a:srgbClr val="000000"/>
            </a:solidFill>
            <a:round/>
            <a:headEnd/>
            <a:tailEnd/>
          </a:ln>
        </p:spPr>
        <p:txBody>
          <a:bodyPr/>
          <a:lstStyle/>
          <a:p>
            <a:endParaRPr lang="en-US"/>
          </a:p>
        </p:txBody>
      </p:sp>
      <p:sp>
        <p:nvSpPr>
          <p:cNvPr id="27807" name="Freeform 327"/>
          <p:cNvSpPr>
            <a:spLocks noEditPoints="1"/>
          </p:cNvSpPr>
          <p:nvPr/>
        </p:nvSpPr>
        <p:spPr bwMode="auto">
          <a:xfrm>
            <a:off x="4933950" y="2643188"/>
            <a:ext cx="134938"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7808" name="Rectangle 328"/>
          <p:cNvSpPr>
            <a:spLocks noChangeArrowheads="1"/>
          </p:cNvSpPr>
          <p:nvPr/>
        </p:nvSpPr>
        <p:spPr bwMode="auto">
          <a:xfrm>
            <a:off x="4933950" y="2941638"/>
            <a:ext cx="134938" cy="33337"/>
          </a:xfrm>
          <a:prstGeom prst="rect">
            <a:avLst/>
          </a:prstGeom>
          <a:noFill/>
          <a:ln w="1588" cap="rnd">
            <a:solidFill>
              <a:srgbClr val="000000"/>
            </a:solidFill>
            <a:round/>
            <a:headEnd/>
            <a:tailEnd/>
          </a:ln>
        </p:spPr>
        <p:txBody>
          <a:bodyPr/>
          <a:lstStyle/>
          <a:p>
            <a:endParaRPr lang="en-US"/>
          </a:p>
        </p:txBody>
      </p:sp>
      <p:sp>
        <p:nvSpPr>
          <p:cNvPr id="27809" name="Rectangle 329"/>
          <p:cNvSpPr>
            <a:spLocks noChangeArrowheads="1"/>
          </p:cNvSpPr>
          <p:nvPr/>
        </p:nvSpPr>
        <p:spPr bwMode="auto">
          <a:xfrm>
            <a:off x="4933950" y="2890838"/>
            <a:ext cx="134938" cy="33337"/>
          </a:xfrm>
          <a:prstGeom prst="rect">
            <a:avLst/>
          </a:prstGeom>
          <a:noFill/>
          <a:ln w="1588" cap="rnd">
            <a:solidFill>
              <a:srgbClr val="000000"/>
            </a:solidFill>
            <a:round/>
            <a:headEnd/>
            <a:tailEnd/>
          </a:ln>
        </p:spPr>
        <p:txBody>
          <a:bodyPr/>
          <a:lstStyle/>
          <a:p>
            <a:endParaRPr lang="en-US"/>
          </a:p>
        </p:txBody>
      </p:sp>
      <p:sp>
        <p:nvSpPr>
          <p:cNvPr id="27810" name="Freeform 330"/>
          <p:cNvSpPr>
            <a:spLocks/>
          </p:cNvSpPr>
          <p:nvPr/>
        </p:nvSpPr>
        <p:spPr bwMode="auto">
          <a:xfrm>
            <a:off x="7135813" y="3143250"/>
            <a:ext cx="630237" cy="80963"/>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solidFill>
            <a:srgbClr val="9A9A9A"/>
          </a:solidFill>
          <a:ln w="9525">
            <a:noFill/>
            <a:round/>
            <a:headEnd/>
            <a:tailEnd/>
          </a:ln>
        </p:spPr>
        <p:txBody>
          <a:bodyPr/>
          <a:lstStyle/>
          <a:p>
            <a:endParaRPr lang="en-US"/>
          </a:p>
        </p:txBody>
      </p:sp>
      <p:sp>
        <p:nvSpPr>
          <p:cNvPr id="27811" name="Freeform 331"/>
          <p:cNvSpPr>
            <a:spLocks/>
          </p:cNvSpPr>
          <p:nvPr/>
        </p:nvSpPr>
        <p:spPr bwMode="auto">
          <a:xfrm>
            <a:off x="7135813" y="3143250"/>
            <a:ext cx="630237" cy="80963"/>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noFill/>
          <a:ln w="3175" cap="rnd">
            <a:solidFill>
              <a:srgbClr val="000000"/>
            </a:solidFill>
            <a:round/>
            <a:headEnd/>
            <a:tailEnd/>
          </a:ln>
        </p:spPr>
        <p:txBody>
          <a:bodyPr/>
          <a:lstStyle/>
          <a:p>
            <a:endParaRPr lang="en-US"/>
          </a:p>
        </p:txBody>
      </p:sp>
      <p:sp>
        <p:nvSpPr>
          <p:cNvPr id="27812" name="Freeform 332"/>
          <p:cNvSpPr>
            <a:spLocks/>
          </p:cNvSpPr>
          <p:nvPr/>
        </p:nvSpPr>
        <p:spPr bwMode="auto">
          <a:xfrm>
            <a:off x="7607300" y="3143250"/>
            <a:ext cx="158750" cy="122238"/>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solidFill>
            <a:srgbClr val="666666"/>
          </a:solidFill>
          <a:ln w="9525">
            <a:noFill/>
            <a:round/>
            <a:headEnd/>
            <a:tailEnd/>
          </a:ln>
        </p:spPr>
        <p:txBody>
          <a:bodyPr/>
          <a:lstStyle/>
          <a:p>
            <a:endParaRPr lang="en-US"/>
          </a:p>
        </p:txBody>
      </p:sp>
      <p:sp>
        <p:nvSpPr>
          <p:cNvPr id="27813" name="Freeform 333"/>
          <p:cNvSpPr>
            <a:spLocks/>
          </p:cNvSpPr>
          <p:nvPr/>
        </p:nvSpPr>
        <p:spPr bwMode="auto">
          <a:xfrm>
            <a:off x="7607300" y="3143250"/>
            <a:ext cx="158750" cy="122238"/>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noFill/>
          <a:ln w="3175" cap="rnd">
            <a:solidFill>
              <a:srgbClr val="000000"/>
            </a:solidFill>
            <a:round/>
            <a:headEnd/>
            <a:tailEnd/>
          </a:ln>
        </p:spPr>
        <p:txBody>
          <a:bodyPr/>
          <a:lstStyle/>
          <a:p>
            <a:endParaRPr lang="en-US"/>
          </a:p>
        </p:txBody>
      </p:sp>
      <p:sp>
        <p:nvSpPr>
          <p:cNvPr id="27814" name="Freeform 334"/>
          <p:cNvSpPr>
            <a:spLocks/>
          </p:cNvSpPr>
          <p:nvPr/>
        </p:nvSpPr>
        <p:spPr bwMode="auto">
          <a:xfrm>
            <a:off x="7300913" y="2859088"/>
            <a:ext cx="590550" cy="263525"/>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solidFill>
            <a:srgbClr val="9A9A9A"/>
          </a:solidFill>
          <a:ln w="9525">
            <a:noFill/>
            <a:round/>
            <a:headEnd/>
            <a:tailEnd/>
          </a:ln>
        </p:spPr>
        <p:txBody>
          <a:bodyPr/>
          <a:lstStyle/>
          <a:p>
            <a:endParaRPr lang="en-US"/>
          </a:p>
        </p:txBody>
      </p:sp>
      <p:sp>
        <p:nvSpPr>
          <p:cNvPr id="27815" name="Freeform 335"/>
          <p:cNvSpPr>
            <a:spLocks/>
          </p:cNvSpPr>
          <p:nvPr/>
        </p:nvSpPr>
        <p:spPr bwMode="auto">
          <a:xfrm>
            <a:off x="7300913" y="2859088"/>
            <a:ext cx="590550" cy="263525"/>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noFill/>
          <a:ln w="3175" cap="rnd">
            <a:solidFill>
              <a:srgbClr val="000000"/>
            </a:solidFill>
            <a:round/>
            <a:headEnd/>
            <a:tailEnd/>
          </a:ln>
        </p:spPr>
        <p:txBody>
          <a:bodyPr/>
          <a:lstStyle/>
          <a:p>
            <a:endParaRPr lang="en-US"/>
          </a:p>
        </p:txBody>
      </p:sp>
      <p:sp>
        <p:nvSpPr>
          <p:cNvPr id="27816" name="Rectangle 336"/>
          <p:cNvSpPr>
            <a:spLocks noChangeArrowheads="1"/>
          </p:cNvSpPr>
          <p:nvPr/>
        </p:nvSpPr>
        <p:spPr bwMode="auto">
          <a:xfrm>
            <a:off x="7359650" y="3125788"/>
            <a:ext cx="73025" cy="14287"/>
          </a:xfrm>
          <a:prstGeom prst="rect">
            <a:avLst/>
          </a:prstGeom>
          <a:solidFill>
            <a:srgbClr val="9A9A9A"/>
          </a:solidFill>
          <a:ln w="9525">
            <a:noFill/>
            <a:miter lim="800000"/>
            <a:headEnd/>
            <a:tailEnd/>
          </a:ln>
        </p:spPr>
        <p:txBody>
          <a:bodyPr/>
          <a:lstStyle/>
          <a:p>
            <a:endParaRPr lang="en-US"/>
          </a:p>
        </p:txBody>
      </p:sp>
      <p:sp>
        <p:nvSpPr>
          <p:cNvPr id="27817" name="Rectangle 337"/>
          <p:cNvSpPr>
            <a:spLocks noChangeArrowheads="1"/>
          </p:cNvSpPr>
          <p:nvPr/>
        </p:nvSpPr>
        <p:spPr bwMode="auto">
          <a:xfrm>
            <a:off x="7359650" y="3125788"/>
            <a:ext cx="73025" cy="14287"/>
          </a:xfrm>
          <a:prstGeom prst="rect">
            <a:avLst/>
          </a:prstGeom>
          <a:noFill/>
          <a:ln w="3175" cap="rnd">
            <a:solidFill>
              <a:srgbClr val="000000"/>
            </a:solidFill>
            <a:round/>
            <a:headEnd/>
            <a:tailEnd/>
          </a:ln>
        </p:spPr>
        <p:txBody>
          <a:bodyPr/>
          <a:lstStyle/>
          <a:p>
            <a:endParaRPr lang="en-US"/>
          </a:p>
        </p:txBody>
      </p:sp>
      <p:sp>
        <p:nvSpPr>
          <p:cNvPr id="27818" name="Rectangle 338"/>
          <p:cNvSpPr>
            <a:spLocks noChangeArrowheads="1"/>
          </p:cNvSpPr>
          <p:nvPr/>
        </p:nvSpPr>
        <p:spPr bwMode="auto">
          <a:xfrm>
            <a:off x="7627938" y="3125788"/>
            <a:ext cx="73025" cy="14287"/>
          </a:xfrm>
          <a:prstGeom prst="rect">
            <a:avLst/>
          </a:prstGeom>
          <a:solidFill>
            <a:srgbClr val="9A9A9A"/>
          </a:solidFill>
          <a:ln w="9525">
            <a:noFill/>
            <a:miter lim="800000"/>
            <a:headEnd/>
            <a:tailEnd/>
          </a:ln>
        </p:spPr>
        <p:txBody>
          <a:bodyPr/>
          <a:lstStyle/>
          <a:p>
            <a:endParaRPr lang="en-US"/>
          </a:p>
        </p:txBody>
      </p:sp>
      <p:sp>
        <p:nvSpPr>
          <p:cNvPr id="27819" name="Rectangle 339"/>
          <p:cNvSpPr>
            <a:spLocks noChangeArrowheads="1"/>
          </p:cNvSpPr>
          <p:nvPr/>
        </p:nvSpPr>
        <p:spPr bwMode="auto">
          <a:xfrm>
            <a:off x="7627938" y="3125788"/>
            <a:ext cx="73025" cy="14287"/>
          </a:xfrm>
          <a:prstGeom prst="rect">
            <a:avLst/>
          </a:prstGeom>
          <a:noFill/>
          <a:ln w="3175" cap="rnd">
            <a:solidFill>
              <a:srgbClr val="000000"/>
            </a:solidFill>
            <a:round/>
            <a:headEnd/>
            <a:tailEnd/>
          </a:ln>
        </p:spPr>
        <p:txBody>
          <a:bodyPr/>
          <a:lstStyle/>
          <a:p>
            <a:endParaRPr lang="en-US"/>
          </a:p>
        </p:txBody>
      </p:sp>
      <p:sp>
        <p:nvSpPr>
          <p:cNvPr id="27820" name="Freeform 340"/>
          <p:cNvSpPr>
            <a:spLocks/>
          </p:cNvSpPr>
          <p:nvPr/>
        </p:nvSpPr>
        <p:spPr bwMode="auto">
          <a:xfrm>
            <a:off x="7234238" y="3157538"/>
            <a:ext cx="461962" cy="36512"/>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solidFill>
            <a:srgbClr val="666666"/>
          </a:solidFill>
          <a:ln w="9525">
            <a:noFill/>
            <a:round/>
            <a:headEnd/>
            <a:tailEnd/>
          </a:ln>
        </p:spPr>
        <p:txBody>
          <a:bodyPr/>
          <a:lstStyle/>
          <a:p>
            <a:endParaRPr lang="en-US"/>
          </a:p>
        </p:txBody>
      </p:sp>
      <p:sp>
        <p:nvSpPr>
          <p:cNvPr id="27821" name="Freeform 341"/>
          <p:cNvSpPr>
            <a:spLocks/>
          </p:cNvSpPr>
          <p:nvPr/>
        </p:nvSpPr>
        <p:spPr bwMode="auto">
          <a:xfrm>
            <a:off x="7234238" y="3157538"/>
            <a:ext cx="461962" cy="36512"/>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noFill/>
          <a:ln w="3175" cap="rnd">
            <a:solidFill>
              <a:srgbClr val="000000"/>
            </a:solidFill>
            <a:round/>
            <a:headEnd/>
            <a:tailEnd/>
          </a:ln>
        </p:spPr>
        <p:txBody>
          <a:bodyPr/>
          <a:lstStyle/>
          <a:p>
            <a:endParaRPr lang="en-US"/>
          </a:p>
        </p:txBody>
      </p:sp>
      <p:sp>
        <p:nvSpPr>
          <p:cNvPr id="27822" name="Rectangle 342"/>
          <p:cNvSpPr>
            <a:spLocks noChangeArrowheads="1"/>
          </p:cNvSpPr>
          <p:nvPr/>
        </p:nvSpPr>
        <p:spPr bwMode="auto">
          <a:xfrm>
            <a:off x="7135813" y="3224213"/>
            <a:ext cx="471487" cy="41275"/>
          </a:xfrm>
          <a:prstGeom prst="rect">
            <a:avLst/>
          </a:prstGeom>
          <a:solidFill>
            <a:srgbClr val="666666"/>
          </a:solidFill>
          <a:ln w="9525">
            <a:noFill/>
            <a:miter lim="800000"/>
            <a:headEnd/>
            <a:tailEnd/>
          </a:ln>
        </p:spPr>
        <p:txBody>
          <a:bodyPr/>
          <a:lstStyle/>
          <a:p>
            <a:endParaRPr lang="en-US"/>
          </a:p>
        </p:txBody>
      </p:sp>
      <p:sp>
        <p:nvSpPr>
          <p:cNvPr id="27823" name="Rectangle 343"/>
          <p:cNvSpPr>
            <a:spLocks noChangeArrowheads="1"/>
          </p:cNvSpPr>
          <p:nvPr/>
        </p:nvSpPr>
        <p:spPr bwMode="auto">
          <a:xfrm>
            <a:off x="7135813" y="3224213"/>
            <a:ext cx="471487" cy="41275"/>
          </a:xfrm>
          <a:prstGeom prst="rect">
            <a:avLst/>
          </a:prstGeom>
          <a:noFill/>
          <a:ln w="3175" cap="rnd">
            <a:solidFill>
              <a:srgbClr val="000000"/>
            </a:solidFill>
            <a:round/>
            <a:headEnd/>
            <a:tailEnd/>
          </a:ln>
        </p:spPr>
        <p:txBody>
          <a:bodyPr/>
          <a:lstStyle/>
          <a:p>
            <a:endParaRPr lang="en-US"/>
          </a:p>
        </p:txBody>
      </p:sp>
      <p:sp>
        <p:nvSpPr>
          <p:cNvPr id="27824" name="Freeform 344"/>
          <p:cNvSpPr>
            <a:spLocks/>
          </p:cNvSpPr>
          <p:nvPr/>
        </p:nvSpPr>
        <p:spPr bwMode="auto">
          <a:xfrm>
            <a:off x="7366000" y="3203575"/>
            <a:ext cx="79375" cy="9525"/>
          </a:xfrm>
          <a:custGeom>
            <a:avLst/>
            <a:gdLst>
              <a:gd name="T0" fmla="*/ 0 w 50"/>
              <a:gd name="T1" fmla="*/ 6 h 6"/>
              <a:gd name="T2" fmla="*/ 13 w 50"/>
              <a:gd name="T3" fmla="*/ 0 h 6"/>
              <a:gd name="T4" fmla="*/ 50 w 50"/>
              <a:gd name="T5" fmla="*/ 0 h 6"/>
              <a:gd name="T6" fmla="*/ 38 w 50"/>
              <a:gd name="T7" fmla="*/ 6 h 6"/>
              <a:gd name="T8" fmla="*/ 0 w 50"/>
              <a:gd name="T9" fmla="*/ 6 h 6"/>
              <a:gd name="T10" fmla="*/ 0 60000 65536"/>
              <a:gd name="T11" fmla="*/ 0 60000 65536"/>
              <a:gd name="T12" fmla="*/ 0 60000 65536"/>
              <a:gd name="T13" fmla="*/ 0 60000 65536"/>
              <a:gd name="T14" fmla="*/ 0 60000 65536"/>
              <a:gd name="T15" fmla="*/ 0 w 50"/>
              <a:gd name="T16" fmla="*/ 0 h 6"/>
              <a:gd name="T17" fmla="*/ 50 w 50"/>
              <a:gd name="T18" fmla="*/ 6 h 6"/>
            </a:gdLst>
            <a:ahLst/>
            <a:cxnLst>
              <a:cxn ang="T10">
                <a:pos x="T0" y="T1"/>
              </a:cxn>
              <a:cxn ang="T11">
                <a:pos x="T2" y="T3"/>
              </a:cxn>
              <a:cxn ang="T12">
                <a:pos x="T4" y="T5"/>
              </a:cxn>
              <a:cxn ang="T13">
                <a:pos x="T6" y="T7"/>
              </a:cxn>
              <a:cxn ang="T14">
                <a:pos x="T8" y="T9"/>
              </a:cxn>
            </a:cxnLst>
            <a:rect l="T15" t="T16" r="T17" b="T18"/>
            <a:pathLst>
              <a:path w="50" h="6">
                <a:moveTo>
                  <a:pt x="0" y="6"/>
                </a:moveTo>
                <a:lnTo>
                  <a:pt x="13" y="0"/>
                </a:lnTo>
                <a:lnTo>
                  <a:pt x="50" y="0"/>
                </a:lnTo>
                <a:lnTo>
                  <a:pt x="38" y="6"/>
                </a:lnTo>
                <a:lnTo>
                  <a:pt x="0" y="6"/>
                </a:lnTo>
              </a:path>
            </a:pathLst>
          </a:custGeom>
          <a:noFill/>
          <a:ln w="1588" cap="rnd">
            <a:solidFill>
              <a:srgbClr val="000000"/>
            </a:solidFill>
            <a:round/>
            <a:headEnd/>
            <a:tailEnd/>
          </a:ln>
        </p:spPr>
        <p:txBody>
          <a:bodyPr/>
          <a:lstStyle/>
          <a:p>
            <a:endParaRPr lang="en-US"/>
          </a:p>
        </p:txBody>
      </p:sp>
      <p:sp>
        <p:nvSpPr>
          <p:cNvPr id="27825" name="Rectangle 345"/>
          <p:cNvSpPr>
            <a:spLocks noChangeArrowheads="1"/>
          </p:cNvSpPr>
          <p:nvPr/>
        </p:nvSpPr>
        <p:spPr bwMode="auto">
          <a:xfrm>
            <a:off x="7194550" y="3246438"/>
            <a:ext cx="9525" cy="6350"/>
          </a:xfrm>
          <a:prstGeom prst="rect">
            <a:avLst/>
          </a:prstGeom>
          <a:solidFill>
            <a:srgbClr val="00FF00"/>
          </a:solidFill>
          <a:ln w="9525">
            <a:noFill/>
            <a:miter lim="800000"/>
            <a:headEnd/>
            <a:tailEnd/>
          </a:ln>
        </p:spPr>
        <p:txBody>
          <a:bodyPr/>
          <a:lstStyle/>
          <a:p>
            <a:endParaRPr lang="en-US"/>
          </a:p>
        </p:txBody>
      </p:sp>
      <p:sp>
        <p:nvSpPr>
          <p:cNvPr id="27826" name="Rectangle 346"/>
          <p:cNvSpPr>
            <a:spLocks noChangeArrowheads="1"/>
          </p:cNvSpPr>
          <p:nvPr/>
        </p:nvSpPr>
        <p:spPr bwMode="auto">
          <a:xfrm>
            <a:off x="7234238" y="3246438"/>
            <a:ext cx="9525" cy="6350"/>
          </a:xfrm>
          <a:prstGeom prst="rect">
            <a:avLst/>
          </a:prstGeom>
          <a:solidFill>
            <a:srgbClr val="00FF00"/>
          </a:solidFill>
          <a:ln w="9525">
            <a:noFill/>
            <a:miter lim="800000"/>
            <a:headEnd/>
            <a:tailEnd/>
          </a:ln>
        </p:spPr>
        <p:txBody>
          <a:bodyPr/>
          <a:lstStyle/>
          <a:p>
            <a:endParaRPr lang="en-US"/>
          </a:p>
        </p:txBody>
      </p:sp>
      <p:sp>
        <p:nvSpPr>
          <p:cNvPr id="27827" name="Rectangle 347"/>
          <p:cNvSpPr>
            <a:spLocks noChangeArrowheads="1"/>
          </p:cNvSpPr>
          <p:nvPr/>
        </p:nvSpPr>
        <p:spPr bwMode="auto">
          <a:xfrm>
            <a:off x="7154863" y="3246438"/>
            <a:ext cx="9525" cy="6350"/>
          </a:xfrm>
          <a:prstGeom prst="rect">
            <a:avLst/>
          </a:prstGeom>
          <a:solidFill>
            <a:srgbClr val="FF0000"/>
          </a:solidFill>
          <a:ln w="9525">
            <a:noFill/>
            <a:miter lim="800000"/>
            <a:headEnd/>
            <a:tailEnd/>
          </a:ln>
        </p:spPr>
        <p:txBody>
          <a:bodyPr/>
          <a:lstStyle/>
          <a:p>
            <a:endParaRPr lang="en-US"/>
          </a:p>
        </p:txBody>
      </p:sp>
      <p:sp>
        <p:nvSpPr>
          <p:cNvPr id="27828" name="Freeform 348"/>
          <p:cNvSpPr>
            <a:spLocks/>
          </p:cNvSpPr>
          <p:nvPr/>
        </p:nvSpPr>
        <p:spPr bwMode="auto">
          <a:xfrm>
            <a:off x="7716838" y="3163888"/>
            <a:ext cx="28575" cy="25400"/>
          </a:xfrm>
          <a:custGeom>
            <a:avLst/>
            <a:gdLst>
              <a:gd name="T0" fmla="*/ 0 w 18"/>
              <a:gd name="T1" fmla="*/ 9 h 16"/>
              <a:gd name="T2" fmla="*/ 18 w 18"/>
              <a:gd name="T3" fmla="*/ 0 h 16"/>
              <a:gd name="T4" fmla="*/ 18 w 18"/>
              <a:gd name="T5" fmla="*/ 6 h 16"/>
              <a:gd name="T6" fmla="*/ 0 w 18"/>
              <a:gd name="T7" fmla="*/ 16 h 16"/>
              <a:gd name="T8" fmla="*/ 0 w 18"/>
              <a:gd name="T9" fmla="*/ 9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9"/>
                </a:moveTo>
                <a:lnTo>
                  <a:pt x="18" y="0"/>
                </a:lnTo>
                <a:lnTo>
                  <a:pt x="18" y="6"/>
                </a:lnTo>
                <a:lnTo>
                  <a:pt x="0" y="16"/>
                </a:lnTo>
                <a:lnTo>
                  <a:pt x="0" y="9"/>
                </a:lnTo>
                <a:close/>
              </a:path>
            </a:pathLst>
          </a:custGeom>
          <a:solidFill>
            <a:srgbClr val="000000"/>
          </a:solidFill>
          <a:ln w="9525">
            <a:noFill/>
            <a:round/>
            <a:headEnd/>
            <a:tailEnd/>
          </a:ln>
        </p:spPr>
        <p:txBody>
          <a:bodyPr/>
          <a:lstStyle/>
          <a:p>
            <a:endParaRPr lang="en-US"/>
          </a:p>
        </p:txBody>
      </p:sp>
      <p:sp>
        <p:nvSpPr>
          <p:cNvPr id="27829" name="Rectangle 349"/>
          <p:cNvSpPr>
            <a:spLocks noChangeArrowheads="1"/>
          </p:cNvSpPr>
          <p:nvPr/>
        </p:nvSpPr>
        <p:spPr bwMode="auto">
          <a:xfrm>
            <a:off x="7543800" y="3232150"/>
            <a:ext cx="25400" cy="12700"/>
          </a:xfrm>
          <a:prstGeom prst="rect">
            <a:avLst/>
          </a:prstGeom>
          <a:solidFill>
            <a:srgbClr val="FF0000"/>
          </a:solidFill>
          <a:ln w="9525">
            <a:noFill/>
            <a:miter lim="800000"/>
            <a:headEnd/>
            <a:tailEnd/>
          </a:ln>
        </p:spPr>
        <p:txBody>
          <a:bodyPr/>
          <a:lstStyle/>
          <a:p>
            <a:endParaRPr lang="en-US"/>
          </a:p>
        </p:txBody>
      </p:sp>
      <p:pic>
        <p:nvPicPr>
          <p:cNvPr id="27830" name="Picture 350"/>
          <p:cNvPicPr>
            <a:picLocks noChangeAspect="1" noChangeArrowheads="1"/>
          </p:cNvPicPr>
          <p:nvPr/>
        </p:nvPicPr>
        <p:blipFill>
          <a:blip r:embed="rId130"/>
          <a:srcRect/>
          <a:stretch>
            <a:fillRect/>
          </a:stretch>
        </p:blipFill>
        <p:spPr bwMode="auto">
          <a:xfrm>
            <a:off x="7442200" y="3232150"/>
            <a:ext cx="12700" cy="12700"/>
          </a:xfrm>
          <a:prstGeom prst="rect">
            <a:avLst/>
          </a:prstGeom>
          <a:noFill/>
          <a:ln w="9525">
            <a:noFill/>
            <a:miter lim="800000"/>
            <a:headEnd/>
            <a:tailEnd/>
          </a:ln>
        </p:spPr>
      </p:pic>
      <p:pic>
        <p:nvPicPr>
          <p:cNvPr id="27831" name="Picture 351"/>
          <p:cNvPicPr>
            <a:picLocks noChangeAspect="1" noChangeArrowheads="1"/>
          </p:cNvPicPr>
          <p:nvPr/>
        </p:nvPicPr>
        <p:blipFill>
          <a:blip r:embed="rId131"/>
          <a:srcRect/>
          <a:stretch>
            <a:fillRect/>
          </a:stretch>
        </p:blipFill>
        <p:spPr bwMode="auto">
          <a:xfrm>
            <a:off x="7480300" y="3232150"/>
            <a:ext cx="12700" cy="12700"/>
          </a:xfrm>
          <a:prstGeom prst="rect">
            <a:avLst/>
          </a:prstGeom>
          <a:noFill/>
          <a:ln w="9525">
            <a:noFill/>
            <a:miter lim="800000"/>
            <a:headEnd/>
            <a:tailEnd/>
          </a:ln>
        </p:spPr>
      </p:pic>
      <p:pic>
        <p:nvPicPr>
          <p:cNvPr id="27832" name="Picture 352"/>
          <p:cNvPicPr>
            <a:picLocks noChangeAspect="1" noChangeArrowheads="1"/>
          </p:cNvPicPr>
          <p:nvPr/>
        </p:nvPicPr>
        <p:blipFill>
          <a:blip r:embed="rId131"/>
          <a:srcRect/>
          <a:stretch>
            <a:fillRect/>
          </a:stretch>
        </p:blipFill>
        <p:spPr bwMode="auto">
          <a:xfrm>
            <a:off x="7493000" y="3232150"/>
            <a:ext cx="12700" cy="12700"/>
          </a:xfrm>
          <a:prstGeom prst="rect">
            <a:avLst/>
          </a:prstGeom>
          <a:noFill/>
          <a:ln w="9525">
            <a:noFill/>
            <a:miter lim="800000"/>
            <a:headEnd/>
            <a:tailEnd/>
          </a:ln>
        </p:spPr>
      </p:pic>
      <p:pic>
        <p:nvPicPr>
          <p:cNvPr id="27833" name="Picture 353"/>
          <p:cNvPicPr>
            <a:picLocks noChangeAspect="1" noChangeArrowheads="1"/>
          </p:cNvPicPr>
          <p:nvPr/>
        </p:nvPicPr>
        <p:blipFill>
          <a:blip r:embed="rId132" cstate="print"/>
          <a:srcRect/>
          <a:stretch>
            <a:fillRect/>
          </a:stretch>
        </p:blipFill>
        <p:spPr bwMode="auto">
          <a:xfrm>
            <a:off x="7327900" y="2876550"/>
            <a:ext cx="509588" cy="228600"/>
          </a:xfrm>
          <a:prstGeom prst="rect">
            <a:avLst/>
          </a:prstGeom>
          <a:noFill/>
          <a:ln w="9525">
            <a:noFill/>
            <a:miter lim="800000"/>
            <a:headEnd/>
            <a:tailEnd/>
          </a:ln>
        </p:spPr>
      </p:pic>
      <p:pic>
        <p:nvPicPr>
          <p:cNvPr id="27834" name="Picture 354"/>
          <p:cNvPicPr>
            <a:picLocks noChangeAspect="1" noChangeArrowheads="1"/>
          </p:cNvPicPr>
          <p:nvPr/>
        </p:nvPicPr>
        <p:blipFill>
          <a:blip r:embed="rId133" cstate="print"/>
          <a:srcRect/>
          <a:stretch>
            <a:fillRect/>
          </a:stretch>
        </p:blipFill>
        <p:spPr bwMode="auto">
          <a:xfrm>
            <a:off x="7327900" y="2876550"/>
            <a:ext cx="509588" cy="228600"/>
          </a:xfrm>
          <a:prstGeom prst="rect">
            <a:avLst/>
          </a:prstGeom>
          <a:noFill/>
          <a:ln w="9525">
            <a:noFill/>
            <a:miter lim="800000"/>
            <a:headEnd/>
            <a:tailEnd/>
          </a:ln>
        </p:spPr>
      </p:pic>
      <p:sp>
        <p:nvSpPr>
          <p:cNvPr id="27835" name="Freeform 355"/>
          <p:cNvSpPr>
            <a:spLocks/>
          </p:cNvSpPr>
          <p:nvPr/>
        </p:nvSpPr>
        <p:spPr bwMode="auto">
          <a:xfrm>
            <a:off x="7335838" y="2878138"/>
            <a:ext cx="501650" cy="223837"/>
          </a:xfrm>
          <a:custGeom>
            <a:avLst/>
            <a:gdLst>
              <a:gd name="T0" fmla="*/ 0 w 316"/>
              <a:gd name="T1" fmla="*/ 141 h 141"/>
              <a:gd name="T2" fmla="*/ 68 w 316"/>
              <a:gd name="T3" fmla="*/ 0 h 141"/>
              <a:gd name="T4" fmla="*/ 316 w 316"/>
              <a:gd name="T5" fmla="*/ 0 h 141"/>
              <a:gd name="T6" fmla="*/ 247 w 316"/>
              <a:gd name="T7" fmla="*/ 141 h 141"/>
              <a:gd name="T8" fmla="*/ 0 w 316"/>
              <a:gd name="T9" fmla="*/ 141 h 141"/>
              <a:gd name="T10" fmla="*/ 0 60000 65536"/>
              <a:gd name="T11" fmla="*/ 0 60000 65536"/>
              <a:gd name="T12" fmla="*/ 0 60000 65536"/>
              <a:gd name="T13" fmla="*/ 0 60000 65536"/>
              <a:gd name="T14" fmla="*/ 0 60000 65536"/>
              <a:gd name="T15" fmla="*/ 0 w 316"/>
              <a:gd name="T16" fmla="*/ 0 h 141"/>
              <a:gd name="T17" fmla="*/ 316 w 316"/>
              <a:gd name="T18" fmla="*/ 141 h 141"/>
            </a:gdLst>
            <a:ahLst/>
            <a:cxnLst>
              <a:cxn ang="T10">
                <a:pos x="T0" y="T1"/>
              </a:cxn>
              <a:cxn ang="T11">
                <a:pos x="T2" y="T3"/>
              </a:cxn>
              <a:cxn ang="T12">
                <a:pos x="T4" y="T5"/>
              </a:cxn>
              <a:cxn ang="T13">
                <a:pos x="T6" y="T7"/>
              </a:cxn>
              <a:cxn ang="T14">
                <a:pos x="T8" y="T9"/>
              </a:cxn>
            </a:cxnLst>
            <a:rect l="T15" t="T16" r="T17" b="T18"/>
            <a:pathLst>
              <a:path w="316" h="141">
                <a:moveTo>
                  <a:pt x="0" y="141"/>
                </a:moveTo>
                <a:lnTo>
                  <a:pt x="68" y="0"/>
                </a:lnTo>
                <a:lnTo>
                  <a:pt x="316" y="0"/>
                </a:lnTo>
                <a:lnTo>
                  <a:pt x="247" y="141"/>
                </a:lnTo>
                <a:lnTo>
                  <a:pt x="0" y="141"/>
                </a:lnTo>
              </a:path>
            </a:pathLst>
          </a:custGeom>
          <a:noFill/>
          <a:ln w="3175" cap="rnd">
            <a:solidFill>
              <a:srgbClr val="000000"/>
            </a:solidFill>
            <a:round/>
            <a:headEnd/>
            <a:tailEnd/>
          </a:ln>
        </p:spPr>
        <p:txBody>
          <a:bodyPr/>
          <a:lstStyle/>
          <a:p>
            <a:endParaRPr lang="en-US"/>
          </a:p>
        </p:txBody>
      </p:sp>
      <p:sp>
        <p:nvSpPr>
          <p:cNvPr id="27836" name="Rectangle 356"/>
          <p:cNvSpPr>
            <a:spLocks noChangeArrowheads="1"/>
          </p:cNvSpPr>
          <p:nvPr/>
        </p:nvSpPr>
        <p:spPr bwMode="auto">
          <a:xfrm>
            <a:off x="7248785" y="3335338"/>
            <a:ext cx="602730" cy="276999"/>
          </a:xfrm>
          <a:prstGeom prst="rect">
            <a:avLst/>
          </a:prstGeom>
          <a:noFill/>
          <a:ln w="9525">
            <a:noFill/>
            <a:miter lim="800000"/>
            <a:headEnd/>
            <a:tailEnd/>
          </a:ln>
        </p:spPr>
        <p:txBody>
          <a:bodyPr wrap="none" lIns="0" tIns="0" rIns="0" bIns="0">
            <a:spAutoFit/>
          </a:bodyPr>
          <a:lstStyle/>
          <a:p>
            <a:r>
              <a:rPr lang="en-US" sz="1800" b="0" dirty="0" smtClean="0">
                <a:latin typeface="Arial" charset="0"/>
              </a:rPr>
              <a:t>bt4r1)</a:t>
            </a:r>
            <a:endParaRPr lang="en-US" sz="1800" dirty="0"/>
          </a:p>
        </p:txBody>
      </p:sp>
      <p:sp>
        <p:nvSpPr>
          <p:cNvPr id="27837" name="Rectangle 357"/>
          <p:cNvSpPr>
            <a:spLocks noChangeArrowheads="1"/>
          </p:cNvSpPr>
          <p:nvPr/>
        </p:nvSpPr>
        <p:spPr bwMode="auto">
          <a:xfrm>
            <a:off x="3373773" y="5033963"/>
            <a:ext cx="1736053" cy="615553"/>
          </a:xfrm>
          <a:prstGeom prst="rect">
            <a:avLst/>
          </a:prstGeom>
          <a:noFill/>
          <a:ln w="9525">
            <a:noFill/>
            <a:miter lim="800000"/>
            <a:headEnd/>
            <a:tailEnd/>
          </a:ln>
        </p:spPr>
        <p:txBody>
          <a:bodyPr wrap="none" lIns="0" tIns="0" rIns="0" bIns="0">
            <a:spAutoFit/>
          </a:bodyPr>
          <a:lstStyle/>
          <a:p>
            <a:r>
              <a:rPr lang="en-US" sz="2000" b="0" dirty="0">
                <a:solidFill>
                  <a:srgbClr val="CC0066"/>
                </a:solidFill>
                <a:latin typeface="Arial" charset="0"/>
              </a:rPr>
              <a:t>DMZ</a:t>
            </a:r>
            <a:br>
              <a:rPr lang="en-US" sz="2000" b="0" dirty="0">
                <a:solidFill>
                  <a:srgbClr val="CC0066"/>
                </a:solidFill>
                <a:latin typeface="Arial" charset="0"/>
              </a:rPr>
            </a:br>
            <a:r>
              <a:rPr lang="en-US" sz="2000" b="0" dirty="0">
                <a:solidFill>
                  <a:srgbClr val="CC0066"/>
                </a:solidFill>
                <a:latin typeface="Arial" charset="0"/>
              </a:rPr>
              <a:t>(</a:t>
            </a:r>
            <a:r>
              <a:rPr lang="en-US" sz="2000" b="0" dirty="0" smtClean="0">
                <a:solidFill>
                  <a:srgbClr val="CC0066"/>
                </a:solidFill>
                <a:latin typeface="Arial" charset="0"/>
              </a:rPr>
              <a:t>172.16.n.0/24</a:t>
            </a:r>
            <a:r>
              <a:rPr lang="en-US" sz="2000" b="0" dirty="0">
                <a:solidFill>
                  <a:srgbClr val="CC0066"/>
                </a:solidFill>
                <a:latin typeface="Arial" charset="0"/>
              </a:rPr>
              <a:t>)</a:t>
            </a:r>
            <a:endParaRPr lang="en-US" dirty="0">
              <a:solidFill>
                <a:srgbClr val="CC0066"/>
              </a:solidFill>
            </a:endParaRPr>
          </a:p>
        </p:txBody>
      </p:sp>
      <p:grpSp>
        <p:nvGrpSpPr>
          <p:cNvPr id="27838" name="Group 358"/>
          <p:cNvGrpSpPr>
            <a:grpSpLocks/>
          </p:cNvGrpSpPr>
          <p:nvPr/>
        </p:nvGrpSpPr>
        <p:grpSpPr bwMode="auto">
          <a:xfrm>
            <a:off x="176213" y="3924302"/>
            <a:ext cx="1597025" cy="854076"/>
            <a:chOff x="2207" y="2504"/>
            <a:chExt cx="1006" cy="538"/>
          </a:xfrm>
        </p:grpSpPr>
        <p:sp>
          <p:nvSpPr>
            <p:cNvPr id="28202" name="Freeform 359"/>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28203" name="Freeform 360"/>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28204" name="Rectangle 361"/>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28205" name="Rectangle 362"/>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28206" name="Rectangle 363"/>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28207" name="Picture 364"/>
            <p:cNvPicPr>
              <a:picLocks noChangeAspect="1" noChangeArrowheads="1"/>
            </p:cNvPicPr>
            <p:nvPr/>
          </p:nvPicPr>
          <p:blipFill>
            <a:blip r:embed="rId76" cstate="print"/>
            <a:srcRect/>
            <a:stretch>
              <a:fillRect/>
            </a:stretch>
          </p:blipFill>
          <p:spPr bwMode="auto">
            <a:xfrm>
              <a:off x="2266" y="2684"/>
              <a:ext cx="24" cy="24"/>
            </a:xfrm>
            <a:prstGeom prst="rect">
              <a:avLst/>
            </a:prstGeom>
            <a:noFill/>
            <a:ln w="9525">
              <a:noFill/>
              <a:miter lim="800000"/>
              <a:headEnd/>
              <a:tailEnd/>
            </a:ln>
          </p:spPr>
        </p:pic>
        <p:pic>
          <p:nvPicPr>
            <p:cNvPr id="28208" name="Picture 365"/>
            <p:cNvPicPr>
              <a:picLocks noChangeAspect="1" noChangeArrowheads="1"/>
            </p:cNvPicPr>
            <p:nvPr/>
          </p:nvPicPr>
          <p:blipFill>
            <a:blip r:embed="rId77" cstate="print"/>
            <a:srcRect/>
            <a:stretch>
              <a:fillRect/>
            </a:stretch>
          </p:blipFill>
          <p:spPr bwMode="auto">
            <a:xfrm>
              <a:off x="2266" y="2684"/>
              <a:ext cx="24" cy="24"/>
            </a:xfrm>
            <a:prstGeom prst="rect">
              <a:avLst/>
            </a:prstGeom>
            <a:noFill/>
            <a:ln w="9525">
              <a:noFill/>
              <a:miter lim="800000"/>
              <a:headEnd/>
              <a:tailEnd/>
            </a:ln>
          </p:spPr>
        </p:pic>
        <p:pic>
          <p:nvPicPr>
            <p:cNvPr id="28209" name="Picture 366"/>
            <p:cNvPicPr>
              <a:picLocks noChangeAspect="1" noChangeArrowheads="1"/>
            </p:cNvPicPr>
            <p:nvPr/>
          </p:nvPicPr>
          <p:blipFill>
            <a:blip r:embed="rId78" cstate="print"/>
            <a:srcRect/>
            <a:stretch>
              <a:fillRect/>
            </a:stretch>
          </p:blipFill>
          <p:spPr bwMode="auto">
            <a:xfrm>
              <a:off x="2266" y="2652"/>
              <a:ext cx="24" cy="24"/>
            </a:xfrm>
            <a:prstGeom prst="rect">
              <a:avLst/>
            </a:prstGeom>
            <a:noFill/>
            <a:ln w="9525">
              <a:noFill/>
              <a:miter lim="800000"/>
              <a:headEnd/>
              <a:tailEnd/>
            </a:ln>
          </p:spPr>
        </p:pic>
        <p:pic>
          <p:nvPicPr>
            <p:cNvPr id="28210" name="Picture 367"/>
            <p:cNvPicPr>
              <a:picLocks noChangeAspect="1" noChangeArrowheads="1"/>
            </p:cNvPicPr>
            <p:nvPr/>
          </p:nvPicPr>
          <p:blipFill>
            <a:blip r:embed="rId79" cstate="print"/>
            <a:srcRect/>
            <a:stretch>
              <a:fillRect/>
            </a:stretch>
          </p:blipFill>
          <p:spPr bwMode="auto">
            <a:xfrm>
              <a:off x="2266" y="2652"/>
              <a:ext cx="24" cy="24"/>
            </a:xfrm>
            <a:prstGeom prst="rect">
              <a:avLst/>
            </a:prstGeom>
            <a:noFill/>
            <a:ln w="9525">
              <a:noFill/>
              <a:miter lim="800000"/>
              <a:headEnd/>
              <a:tailEnd/>
            </a:ln>
          </p:spPr>
        </p:pic>
        <p:pic>
          <p:nvPicPr>
            <p:cNvPr id="28211" name="Picture 368"/>
            <p:cNvPicPr>
              <a:picLocks noChangeAspect="1" noChangeArrowheads="1"/>
            </p:cNvPicPr>
            <p:nvPr/>
          </p:nvPicPr>
          <p:blipFill>
            <a:blip r:embed="rId80" cstate="print"/>
            <a:srcRect/>
            <a:stretch>
              <a:fillRect/>
            </a:stretch>
          </p:blipFill>
          <p:spPr bwMode="auto">
            <a:xfrm>
              <a:off x="2882" y="2684"/>
              <a:ext cx="24" cy="24"/>
            </a:xfrm>
            <a:prstGeom prst="rect">
              <a:avLst/>
            </a:prstGeom>
            <a:noFill/>
            <a:ln w="9525">
              <a:noFill/>
              <a:miter lim="800000"/>
              <a:headEnd/>
              <a:tailEnd/>
            </a:ln>
          </p:spPr>
        </p:pic>
        <p:pic>
          <p:nvPicPr>
            <p:cNvPr id="28212" name="Picture 369"/>
            <p:cNvPicPr>
              <a:picLocks noChangeAspect="1" noChangeArrowheads="1"/>
            </p:cNvPicPr>
            <p:nvPr/>
          </p:nvPicPr>
          <p:blipFill>
            <a:blip r:embed="rId81" cstate="print"/>
            <a:srcRect/>
            <a:stretch>
              <a:fillRect/>
            </a:stretch>
          </p:blipFill>
          <p:spPr bwMode="auto">
            <a:xfrm>
              <a:off x="2882" y="2684"/>
              <a:ext cx="24" cy="24"/>
            </a:xfrm>
            <a:prstGeom prst="rect">
              <a:avLst/>
            </a:prstGeom>
            <a:noFill/>
            <a:ln w="9525">
              <a:noFill/>
              <a:miter lim="800000"/>
              <a:headEnd/>
              <a:tailEnd/>
            </a:ln>
          </p:spPr>
        </p:pic>
        <p:pic>
          <p:nvPicPr>
            <p:cNvPr id="28213" name="Picture 370"/>
            <p:cNvPicPr>
              <a:picLocks noChangeAspect="1" noChangeArrowheads="1"/>
            </p:cNvPicPr>
            <p:nvPr/>
          </p:nvPicPr>
          <p:blipFill>
            <a:blip r:embed="rId82" cstate="print"/>
            <a:srcRect/>
            <a:stretch>
              <a:fillRect/>
            </a:stretch>
          </p:blipFill>
          <p:spPr bwMode="auto">
            <a:xfrm>
              <a:off x="2882" y="2652"/>
              <a:ext cx="24" cy="24"/>
            </a:xfrm>
            <a:prstGeom prst="rect">
              <a:avLst/>
            </a:prstGeom>
            <a:noFill/>
            <a:ln w="9525">
              <a:noFill/>
              <a:miter lim="800000"/>
              <a:headEnd/>
              <a:tailEnd/>
            </a:ln>
          </p:spPr>
        </p:pic>
        <p:pic>
          <p:nvPicPr>
            <p:cNvPr id="28214" name="Picture 371"/>
            <p:cNvPicPr>
              <a:picLocks noChangeAspect="1" noChangeArrowheads="1"/>
            </p:cNvPicPr>
            <p:nvPr/>
          </p:nvPicPr>
          <p:blipFill>
            <a:blip r:embed="rId83" cstate="print"/>
            <a:srcRect/>
            <a:stretch>
              <a:fillRect/>
            </a:stretch>
          </p:blipFill>
          <p:spPr bwMode="auto">
            <a:xfrm>
              <a:off x="2882" y="2652"/>
              <a:ext cx="24" cy="24"/>
            </a:xfrm>
            <a:prstGeom prst="rect">
              <a:avLst/>
            </a:prstGeom>
            <a:noFill/>
            <a:ln w="9525">
              <a:noFill/>
              <a:miter lim="800000"/>
              <a:headEnd/>
              <a:tailEnd/>
            </a:ln>
          </p:spPr>
        </p:pic>
        <p:pic>
          <p:nvPicPr>
            <p:cNvPr id="28215" name="Picture 372"/>
            <p:cNvPicPr>
              <a:picLocks noChangeAspect="1" noChangeArrowheads="1"/>
            </p:cNvPicPr>
            <p:nvPr/>
          </p:nvPicPr>
          <p:blipFill>
            <a:blip r:embed="rId84" cstate="print"/>
            <a:srcRect/>
            <a:stretch>
              <a:fillRect/>
            </a:stretch>
          </p:blipFill>
          <p:spPr bwMode="auto">
            <a:xfrm>
              <a:off x="2810" y="2684"/>
              <a:ext cx="24" cy="24"/>
            </a:xfrm>
            <a:prstGeom prst="rect">
              <a:avLst/>
            </a:prstGeom>
            <a:noFill/>
            <a:ln w="9525">
              <a:noFill/>
              <a:miter lim="800000"/>
              <a:headEnd/>
              <a:tailEnd/>
            </a:ln>
          </p:spPr>
        </p:pic>
        <p:pic>
          <p:nvPicPr>
            <p:cNvPr id="28216" name="Picture 373"/>
            <p:cNvPicPr>
              <a:picLocks noChangeAspect="1" noChangeArrowheads="1"/>
            </p:cNvPicPr>
            <p:nvPr/>
          </p:nvPicPr>
          <p:blipFill>
            <a:blip r:embed="rId85" cstate="print"/>
            <a:srcRect/>
            <a:stretch>
              <a:fillRect/>
            </a:stretch>
          </p:blipFill>
          <p:spPr bwMode="auto">
            <a:xfrm>
              <a:off x="2810" y="2684"/>
              <a:ext cx="24" cy="24"/>
            </a:xfrm>
            <a:prstGeom prst="rect">
              <a:avLst/>
            </a:prstGeom>
            <a:noFill/>
            <a:ln w="9525">
              <a:noFill/>
              <a:miter lim="800000"/>
              <a:headEnd/>
              <a:tailEnd/>
            </a:ln>
          </p:spPr>
        </p:pic>
        <p:pic>
          <p:nvPicPr>
            <p:cNvPr id="28217" name="Picture 374"/>
            <p:cNvPicPr>
              <a:picLocks noChangeAspect="1" noChangeArrowheads="1"/>
            </p:cNvPicPr>
            <p:nvPr/>
          </p:nvPicPr>
          <p:blipFill>
            <a:blip r:embed="rId86" cstate="print"/>
            <a:srcRect/>
            <a:stretch>
              <a:fillRect/>
            </a:stretch>
          </p:blipFill>
          <p:spPr bwMode="auto">
            <a:xfrm>
              <a:off x="2810" y="2652"/>
              <a:ext cx="24" cy="24"/>
            </a:xfrm>
            <a:prstGeom prst="rect">
              <a:avLst/>
            </a:prstGeom>
            <a:noFill/>
            <a:ln w="9525">
              <a:noFill/>
              <a:miter lim="800000"/>
              <a:headEnd/>
              <a:tailEnd/>
            </a:ln>
          </p:spPr>
        </p:pic>
        <p:pic>
          <p:nvPicPr>
            <p:cNvPr id="28218" name="Picture 375"/>
            <p:cNvPicPr>
              <a:picLocks noChangeAspect="1" noChangeArrowheads="1"/>
            </p:cNvPicPr>
            <p:nvPr/>
          </p:nvPicPr>
          <p:blipFill>
            <a:blip r:embed="rId87" cstate="print"/>
            <a:srcRect/>
            <a:stretch>
              <a:fillRect/>
            </a:stretch>
          </p:blipFill>
          <p:spPr bwMode="auto">
            <a:xfrm>
              <a:off x="2810" y="2652"/>
              <a:ext cx="24" cy="24"/>
            </a:xfrm>
            <a:prstGeom prst="rect">
              <a:avLst/>
            </a:prstGeom>
            <a:noFill/>
            <a:ln w="9525">
              <a:noFill/>
              <a:miter lim="800000"/>
              <a:headEnd/>
              <a:tailEnd/>
            </a:ln>
          </p:spPr>
        </p:pic>
        <p:pic>
          <p:nvPicPr>
            <p:cNvPr id="28219" name="Picture 376"/>
            <p:cNvPicPr>
              <a:picLocks noChangeAspect="1" noChangeArrowheads="1"/>
            </p:cNvPicPr>
            <p:nvPr/>
          </p:nvPicPr>
          <p:blipFill>
            <a:blip r:embed="rId88" cstate="print"/>
            <a:srcRect/>
            <a:stretch>
              <a:fillRect/>
            </a:stretch>
          </p:blipFill>
          <p:spPr bwMode="auto">
            <a:xfrm>
              <a:off x="2602" y="2684"/>
              <a:ext cx="24" cy="24"/>
            </a:xfrm>
            <a:prstGeom prst="rect">
              <a:avLst/>
            </a:prstGeom>
            <a:noFill/>
            <a:ln w="9525">
              <a:noFill/>
              <a:miter lim="800000"/>
              <a:headEnd/>
              <a:tailEnd/>
            </a:ln>
          </p:spPr>
        </p:pic>
        <p:pic>
          <p:nvPicPr>
            <p:cNvPr id="28220" name="Picture 377"/>
            <p:cNvPicPr>
              <a:picLocks noChangeAspect="1" noChangeArrowheads="1"/>
            </p:cNvPicPr>
            <p:nvPr/>
          </p:nvPicPr>
          <p:blipFill>
            <a:blip r:embed="rId89" cstate="print"/>
            <a:srcRect/>
            <a:stretch>
              <a:fillRect/>
            </a:stretch>
          </p:blipFill>
          <p:spPr bwMode="auto">
            <a:xfrm>
              <a:off x="2602" y="2684"/>
              <a:ext cx="24" cy="24"/>
            </a:xfrm>
            <a:prstGeom prst="rect">
              <a:avLst/>
            </a:prstGeom>
            <a:noFill/>
            <a:ln w="9525">
              <a:noFill/>
              <a:miter lim="800000"/>
              <a:headEnd/>
              <a:tailEnd/>
            </a:ln>
          </p:spPr>
        </p:pic>
        <p:pic>
          <p:nvPicPr>
            <p:cNvPr id="28221" name="Picture 378"/>
            <p:cNvPicPr>
              <a:picLocks noChangeAspect="1" noChangeArrowheads="1"/>
            </p:cNvPicPr>
            <p:nvPr/>
          </p:nvPicPr>
          <p:blipFill>
            <a:blip r:embed="rId90" cstate="print"/>
            <a:srcRect/>
            <a:stretch>
              <a:fillRect/>
            </a:stretch>
          </p:blipFill>
          <p:spPr bwMode="auto">
            <a:xfrm>
              <a:off x="2602" y="2652"/>
              <a:ext cx="24" cy="24"/>
            </a:xfrm>
            <a:prstGeom prst="rect">
              <a:avLst/>
            </a:prstGeom>
            <a:noFill/>
            <a:ln w="9525">
              <a:noFill/>
              <a:miter lim="800000"/>
              <a:headEnd/>
              <a:tailEnd/>
            </a:ln>
          </p:spPr>
        </p:pic>
        <p:pic>
          <p:nvPicPr>
            <p:cNvPr id="28222" name="Picture 379"/>
            <p:cNvPicPr>
              <a:picLocks noChangeAspect="1" noChangeArrowheads="1"/>
            </p:cNvPicPr>
            <p:nvPr/>
          </p:nvPicPr>
          <p:blipFill>
            <a:blip r:embed="rId91" cstate="print"/>
            <a:srcRect/>
            <a:stretch>
              <a:fillRect/>
            </a:stretch>
          </p:blipFill>
          <p:spPr bwMode="auto">
            <a:xfrm>
              <a:off x="2602" y="2652"/>
              <a:ext cx="24" cy="24"/>
            </a:xfrm>
            <a:prstGeom prst="rect">
              <a:avLst/>
            </a:prstGeom>
            <a:noFill/>
            <a:ln w="9525">
              <a:noFill/>
              <a:miter lim="800000"/>
              <a:headEnd/>
              <a:tailEnd/>
            </a:ln>
          </p:spPr>
        </p:pic>
        <p:pic>
          <p:nvPicPr>
            <p:cNvPr id="28223" name="Picture 380"/>
            <p:cNvPicPr>
              <a:picLocks noChangeAspect="1" noChangeArrowheads="1"/>
            </p:cNvPicPr>
            <p:nvPr/>
          </p:nvPicPr>
          <p:blipFill>
            <a:blip r:embed="rId92" cstate="print"/>
            <a:srcRect/>
            <a:stretch>
              <a:fillRect/>
            </a:stretch>
          </p:blipFill>
          <p:spPr bwMode="auto">
            <a:xfrm>
              <a:off x="2538" y="2684"/>
              <a:ext cx="24" cy="24"/>
            </a:xfrm>
            <a:prstGeom prst="rect">
              <a:avLst/>
            </a:prstGeom>
            <a:noFill/>
            <a:ln w="9525">
              <a:noFill/>
              <a:miter lim="800000"/>
              <a:headEnd/>
              <a:tailEnd/>
            </a:ln>
          </p:spPr>
        </p:pic>
        <p:pic>
          <p:nvPicPr>
            <p:cNvPr id="28224" name="Picture 381"/>
            <p:cNvPicPr>
              <a:picLocks noChangeAspect="1" noChangeArrowheads="1"/>
            </p:cNvPicPr>
            <p:nvPr/>
          </p:nvPicPr>
          <p:blipFill>
            <a:blip r:embed="rId93" cstate="print"/>
            <a:srcRect/>
            <a:stretch>
              <a:fillRect/>
            </a:stretch>
          </p:blipFill>
          <p:spPr bwMode="auto">
            <a:xfrm>
              <a:off x="2538" y="2684"/>
              <a:ext cx="24" cy="24"/>
            </a:xfrm>
            <a:prstGeom prst="rect">
              <a:avLst/>
            </a:prstGeom>
            <a:noFill/>
            <a:ln w="9525">
              <a:noFill/>
              <a:miter lim="800000"/>
              <a:headEnd/>
              <a:tailEnd/>
            </a:ln>
          </p:spPr>
        </p:pic>
        <p:pic>
          <p:nvPicPr>
            <p:cNvPr id="28225" name="Picture 382"/>
            <p:cNvPicPr>
              <a:picLocks noChangeAspect="1" noChangeArrowheads="1"/>
            </p:cNvPicPr>
            <p:nvPr/>
          </p:nvPicPr>
          <p:blipFill>
            <a:blip r:embed="rId94" cstate="print"/>
            <a:srcRect/>
            <a:stretch>
              <a:fillRect/>
            </a:stretch>
          </p:blipFill>
          <p:spPr bwMode="auto">
            <a:xfrm>
              <a:off x="2538" y="2652"/>
              <a:ext cx="24" cy="24"/>
            </a:xfrm>
            <a:prstGeom prst="rect">
              <a:avLst/>
            </a:prstGeom>
            <a:noFill/>
            <a:ln w="9525">
              <a:noFill/>
              <a:miter lim="800000"/>
              <a:headEnd/>
              <a:tailEnd/>
            </a:ln>
          </p:spPr>
        </p:pic>
        <p:pic>
          <p:nvPicPr>
            <p:cNvPr id="28226" name="Picture 383"/>
            <p:cNvPicPr>
              <a:picLocks noChangeAspect="1" noChangeArrowheads="1"/>
            </p:cNvPicPr>
            <p:nvPr/>
          </p:nvPicPr>
          <p:blipFill>
            <a:blip r:embed="rId95" cstate="print"/>
            <a:srcRect/>
            <a:stretch>
              <a:fillRect/>
            </a:stretch>
          </p:blipFill>
          <p:spPr bwMode="auto">
            <a:xfrm>
              <a:off x="2538" y="2652"/>
              <a:ext cx="24" cy="24"/>
            </a:xfrm>
            <a:prstGeom prst="rect">
              <a:avLst/>
            </a:prstGeom>
            <a:noFill/>
            <a:ln w="9525">
              <a:noFill/>
              <a:miter lim="800000"/>
              <a:headEnd/>
              <a:tailEnd/>
            </a:ln>
          </p:spPr>
        </p:pic>
        <p:pic>
          <p:nvPicPr>
            <p:cNvPr id="28227" name="Picture 384"/>
            <p:cNvPicPr>
              <a:picLocks noChangeAspect="1" noChangeArrowheads="1"/>
            </p:cNvPicPr>
            <p:nvPr/>
          </p:nvPicPr>
          <p:blipFill>
            <a:blip r:embed="rId96" cstate="print"/>
            <a:srcRect/>
            <a:stretch>
              <a:fillRect/>
            </a:stretch>
          </p:blipFill>
          <p:spPr bwMode="auto">
            <a:xfrm>
              <a:off x="2466" y="2684"/>
              <a:ext cx="24" cy="24"/>
            </a:xfrm>
            <a:prstGeom prst="rect">
              <a:avLst/>
            </a:prstGeom>
            <a:noFill/>
            <a:ln w="9525">
              <a:noFill/>
              <a:miter lim="800000"/>
              <a:headEnd/>
              <a:tailEnd/>
            </a:ln>
          </p:spPr>
        </p:pic>
        <p:pic>
          <p:nvPicPr>
            <p:cNvPr id="28228" name="Picture 385"/>
            <p:cNvPicPr>
              <a:picLocks noChangeAspect="1" noChangeArrowheads="1"/>
            </p:cNvPicPr>
            <p:nvPr/>
          </p:nvPicPr>
          <p:blipFill>
            <a:blip r:embed="rId97" cstate="print"/>
            <a:srcRect/>
            <a:stretch>
              <a:fillRect/>
            </a:stretch>
          </p:blipFill>
          <p:spPr bwMode="auto">
            <a:xfrm>
              <a:off x="2466" y="2684"/>
              <a:ext cx="24" cy="24"/>
            </a:xfrm>
            <a:prstGeom prst="rect">
              <a:avLst/>
            </a:prstGeom>
            <a:noFill/>
            <a:ln w="9525">
              <a:noFill/>
              <a:miter lim="800000"/>
              <a:headEnd/>
              <a:tailEnd/>
            </a:ln>
          </p:spPr>
        </p:pic>
        <p:pic>
          <p:nvPicPr>
            <p:cNvPr id="28229" name="Picture 386"/>
            <p:cNvPicPr>
              <a:picLocks noChangeAspect="1" noChangeArrowheads="1"/>
            </p:cNvPicPr>
            <p:nvPr/>
          </p:nvPicPr>
          <p:blipFill>
            <a:blip r:embed="rId98" cstate="print"/>
            <a:srcRect/>
            <a:stretch>
              <a:fillRect/>
            </a:stretch>
          </p:blipFill>
          <p:spPr bwMode="auto">
            <a:xfrm>
              <a:off x="2466" y="2652"/>
              <a:ext cx="24" cy="24"/>
            </a:xfrm>
            <a:prstGeom prst="rect">
              <a:avLst/>
            </a:prstGeom>
            <a:noFill/>
            <a:ln w="9525">
              <a:noFill/>
              <a:miter lim="800000"/>
              <a:headEnd/>
              <a:tailEnd/>
            </a:ln>
          </p:spPr>
        </p:pic>
        <p:pic>
          <p:nvPicPr>
            <p:cNvPr id="28230" name="Picture 387"/>
            <p:cNvPicPr>
              <a:picLocks noChangeAspect="1" noChangeArrowheads="1"/>
            </p:cNvPicPr>
            <p:nvPr/>
          </p:nvPicPr>
          <p:blipFill>
            <a:blip r:embed="rId99" cstate="print"/>
            <a:srcRect/>
            <a:stretch>
              <a:fillRect/>
            </a:stretch>
          </p:blipFill>
          <p:spPr bwMode="auto">
            <a:xfrm>
              <a:off x="2466" y="2652"/>
              <a:ext cx="24" cy="24"/>
            </a:xfrm>
            <a:prstGeom prst="rect">
              <a:avLst/>
            </a:prstGeom>
            <a:noFill/>
            <a:ln w="9525">
              <a:noFill/>
              <a:miter lim="800000"/>
              <a:headEnd/>
              <a:tailEnd/>
            </a:ln>
          </p:spPr>
        </p:pic>
        <p:pic>
          <p:nvPicPr>
            <p:cNvPr id="28231" name="Picture 388"/>
            <p:cNvPicPr>
              <a:picLocks noChangeAspect="1" noChangeArrowheads="1"/>
            </p:cNvPicPr>
            <p:nvPr/>
          </p:nvPicPr>
          <p:blipFill>
            <a:blip r:embed="rId100" cstate="print"/>
            <a:srcRect/>
            <a:stretch>
              <a:fillRect/>
            </a:stretch>
          </p:blipFill>
          <p:spPr bwMode="auto">
            <a:xfrm>
              <a:off x="2402" y="2684"/>
              <a:ext cx="24" cy="24"/>
            </a:xfrm>
            <a:prstGeom prst="rect">
              <a:avLst/>
            </a:prstGeom>
            <a:noFill/>
            <a:ln w="9525">
              <a:noFill/>
              <a:miter lim="800000"/>
              <a:headEnd/>
              <a:tailEnd/>
            </a:ln>
          </p:spPr>
        </p:pic>
        <p:pic>
          <p:nvPicPr>
            <p:cNvPr id="28232" name="Picture 389"/>
            <p:cNvPicPr>
              <a:picLocks noChangeAspect="1" noChangeArrowheads="1"/>
            </p:cNvPicPr>
            <p:nvPr/>
          </p:nvPicPr>
          <p:blipFill>
            <a:blip r:embed="rId101" cstate="print"/>
            <a:srcRect/>
            <a:stretch>
              <a:fillRect/>
            </a:stretch>
          </p:blipFill>
          <p:spPr bwMode="auto">
            <a:xfrm>
              <a:off x="2402" y="2684"/>
              <a:ext cx="24" cy="24"/>
            </a:xfrm>
            <a:prstGeom prst="rect">
              <a:avLst/>
            </a:prstGeom>
            <a:noFill/>
            <a:ln w="9525">
              <a:noFill/>
              <a:miter lim="800000"/>
              <a:headEnd/>
              <a:tailEnd/>
            </a:ln>
          </p:spPr>
        </p:pic>
        <p:pic>
          <p:nvPicPr>
            <p:cNvPr id="28233" name="Picture 390"/>
            <p:cNvPicPr>
              <a:picLocks noChangeAspect="1" noChangeArrowheads="1"/>
            </p:cNvPicPr>
            <p:nvPr/>
          </p:nvPicPr>
          <p:blipFill>
            <a:blip r:embed="rId102" cstate="print"/>
            <a:srcRect/>
            <a:stretch>
              <a:fillRect/>
            </a:stretch>
          </p:blipFill>
          <p:spPr bwMode="auto">
            <a:xfrm>
              <a:off x="2402" y="2652"/>
              <a:ext cx="24" cy="24"/>
            </a:xfrm>
            <a:prstGeom prst="rect">
              <a:avLst/>
            </a:prstGeom>
            <a:noFill/>
            <a:ln w="9525">
              <a:noFill/>
              <a:miter lim="800000"/>
              <a:headEnd/>
              <a:tailEnd/>
            </a:ln>
          </p:spPr>
        </p:pic>
        <p:pic>
          <p:nvPicPr>
            <p:cNvPr id="28234" name="Picture 391"/>
            <p:cNvPicPr>
              <a:picLocks noChangeAspect="1" noChangeArrowheads="1"/>
            </p:cNvPicPr>
            <p:nvPr/>
          </p:nvPicPr>
          <p:blipFill>
            <a:blip r:embed="rId103" cstate="print"/>
            <a:srcRect/>
            <a:stretch>
              <a:fillRect/>
            </a:stretch>
          </p:blipFill>
          <p:spPr bwMode="auto">
            <a:xfrm>
              <a:off x="2402" y="2652"/>
              <a:ext cx="24" cy="24"/>
            </a:xfrm>
            <a:prstGeom prst="rect">
              <a:avLst/>
            </a:prstGeom>
            <a:noFill/>
            <a:ln w="9525">
              <a:noFill/>
              <a:miter lim="800000"/>
              <a:headEnd/>
              <a:tailEnd/>
            </a:ln>
          </p:spPr>
        </p:pic>
        <p:pic>
          <p:nvPicPr>
            <p:cNvPr id="28235" name="Picture 392"/>
            <p:cNvPicPr>
              <a:picLocks noChangeAspect="1" noChangeArrowheads="1"/>
            </p:cNvPicPr>
            <p:nvPr/>
          </p:nvPicPr>
          <p:blipFill>
            <a:blip r:embed="rId104" cstate="print"/>
            <a:srcRect/>
            <a:stretch>
              <a:fillRect/>
            </a:stretch>
          </p:blipFill>
          <p:spPr bwMode="auto">
            <a:xfrm>
              <a:off x="2330" y="2684"/>
              <a:ext cx="24" cy="24"/>
            </a:xfrm>
            <a:prstGeom prst="rect">
              <a:avLst/>
            </a:prstGeom>
            <a:noFill/>
            <a:ln w="9525">
              <a:noFill/>
              <a:miter lim="800000"/>
              <a:headEnd/>
              <a:tailEnd/>
            </a:ln>
          </p:spPr>
        </p:pic>
        <p:pic>
          <p:nvPicPr>
            <p:cNvPr id="28236" name="Picture 393"/>
            <p:cNvPicPr>
              <a:picLocks noChangeAspect="1" noChangeArrowheads="1"/>
            </p:cNvPicPr>
            <p:nvPr/>
          </p:nvPicPr>
          <p:blipFill>
            <a:blip r:embed="rId105" cstate="print"/>
            <a:srcRect/>
            <a:stretch>
              <a:fillRect/>
            </a:stretch>
          </p:blipFill>
          <p:spPr bwMode="auto">
            <a:xfrm>
              <a:off x="2330" y="2684"/>
              <a:ext cx="24" cy="24"/>
            </a:xfrm>
            <a:prstGeom prst="rect">
              <a:avLst/>
            </a:prstGeom>
            <a:noFill/>
            <a:ln w="9525">
              <a:noFill/>
              <a:miter lim="800000"/>
              <a:headEnd/>
              <a:tailEnd/>
            </a:ln>
          </p:spPr>
        </p:pic>
        <p:pic>
          <p:nvPicPr>
            <p:cNvPr id="28237" name="Picture 394"/>
            <p:cNvPicPr>
              <a:picLocks noChangeAspect="1" noChangeArrowheads="1"/>
            </p:cNvPicPr>
            <p:nvPr/>
          </p:nvPicPr>
          <p:blipFill>
            <a:blip r:embed="rId106" cstate="print"/>
            <a:srcRect/>
            <a:stretch>
              <a:fillRect/>
            </a:stretch>
          </p:blipFill>
          <p:spPr bwMode="auto">
            <a:xfrm>
              <a:off x="2330" y="2652"/>
              <a:ext cx="24" cy="24"/>
            </a:xfrm>
            <a:prstGeom prst="rect">
              <a:avLst/>
            </a:prstGeom>
            <a:noFill/>
            <a:ln w="9525">
              <a:noFill/>
              <a:miter lim="800000"/>
              <a:headEnd/>
              <a:tailEnd/>
            </a:ln>
          </p:spPr>
        </p:pic>
        <p:pic>
          <p:nvPicPr>
            <p:cNvPr id="28238" name="Picture 395"/>
            <p:cNvPicPr>
              <a:picLocks noChangeAspect="1" noChangeArrowheads="1"/>
            </p:cNvPicPr>
            <p:nvPr/>
          </p:nvPicPr>
          <p:blipFill>
            <a:blip r:embed="rId107" cstate="print"/>
            <a:srcRect/>
            <a:stretch>
              <a:fillRect/>
            </a:stretch>
          </p:blipFill>
          <p:spPr bwMode="auto">
            <a:xfrm>
              <a:off x="2330" y="2652"/>
              <a:ext cx="24" cy="24"/>
            </a:xfrm>
            <a:prstGeom prst="rect">
              <a:avLst/>
            </a:prstGeom>
            <a:noFill/>
            <a:ln w="9525">
              <a:noFill/>
              <a:miter lim="800000"/>
              <a:headEnd/>
              <a:tailEnd/>
            </a:ln>
          </p:spPr>
        </p:pic>
        <p:pic>
          <p:nvPicPr>
            <p:cNvPr id="28239" name="Picture 396"/>
            <p:cNvPicPr>
              <a:picLocks noChangeAspect="1" noChangeArrowheads="1"/>
            </p:cNvPicPr>
            <p:nvPr/>
          </p:nvPicPr>
          <p:blipFill>
            <a:blip r:embed="rId108" cstate="print"/>
            <a:srcRect/>
            <a:stretch>
              <a:fillRect/>
            </a:stretch>
          </p:blipFill>
          <p:spPr bwMode="auto">
            <a:xfrm>
              <a:off x="2674" y="2684"/>
              <a:ext cx="24" cy="24"/>
            </a:xfrm>
            <a:prstGeom prst="rect">
              <a:avLst/>
            </a:prstGeom>
            <a:noFill/>
            <a:ln w="9525">
              <a:noFill/>
              <a:miter lim="800000"/>
              <a:headEnd/>
              <a:tailEnd/>
            </a:ln>
          </p:spPr>
        </p:pic>
        <p:pic>
          <p:nvPicPr>
            <p:cNvPr id="28240" name="Picture 397"/>
            <p:cNvPicPr>
              <a:picLocks noChangeAspect="1" noChangeArrowheads="1"/>
            </p:cNvPicPr>
            <p:nvPr/>
          </p:nvPicPr>
          <p:blipFill>
            <a:blip r:embed="rId109" cstate="print"/>
            <a:srcRect/>
            <a:stretch>
              <a:fillRect/>
            </a:stretch>
          </p:blipFill>
          <p:spPr bwMode="auto">
            <a:xfrm>
              <a:off x="2674" y="2684"/>
              <a:ext cx="24" cy="24"/>
            </a:xfrm>
            <a:prstGeom prst="rect">
              <a:avLst/>
            </a:prstGeom>
            <a:noFill/>
            <a:ln w="9525">
              <a:noFill/>
              <a:miter lim="800000"/>
              <a:headEnd/>
              <a:tailEnd/>
            </a:ln>
          </p:spPr>
        </p:pic>
        <p:pic>
          <p:nvPicPr>
            <p:cNvPr id="28241" name="Picture 398"/>
            <p:cNvPicPr>
              <a:picLocks noChangeAspect="1" noChangeArrowheads="1"/>
            </p:cNvPicPr>
            <p:nvPr/>
          </p:nvPicPr>
          <p:blipFill>
            <a:blip r:embed="rId110" cstate="print"/>
            <a:srcRect/>
            <a:stretch>
              <a:fillRect/>
            </a:stretch>
          </p:blipFill>
          <p:spPr bwMode="auto">
            <a:xfrm>
              <a:off x="2674" y="2652"/>
              <a:ext cx="24" cy="24"/>
            </a:xfrm>
            <a:prstGeom prst="rect">
              <a:avLst/>
            </a:prstGeom>
            <a:noFill/>
            <a:ln w="9525">
              <a:noFill/>
              <a:miter lim="800000"/>
              <a:headEnd/>
              <a:tailEnd/>
            </a:ln>
          </p:spPr>
        </p:pic>
        <p:pic>
          <p:nvPicPr>
            <p:cNvPr id="28242" name="Picture 399"/>
            <p:cNvPicPr>
              <a:picLocks noChangeAspect="1" noChangeArrowheads="1"/>
            </p:cNvPicPr>
            <p:nvPr/>
          </p:nvPicPr>
          <p:blipFill>
            <a:blip r:embed="rId111" cstate="print"/>
            <a:srcRect/>
            <a:stretch>
              <a:fillRect/>
            </a:stretch>
          </p:blipFill>
          <p:spPr bwMode="auto">
            <a:xfrm>
              <a:off x="2746" y="2684"/>
              <a:ext cx="24" cy="24"/>
            </a:xfrm>
            <a:prstGeom prst="rect">
              <a:avLst/>
            </a:prstGeom>
            <a:noFill/>
            <a:ln w="9525">
              <a:noFill/>
              <a:miter lim="800000"/>
              <a:headEnd/>
              <a:tailEnd/>
            </a:ln>
          </p:spPr>
        </p:pic>
        <p:pic>
          <p:nvPicPr>
            <p:cNvPr id="28243" name="Picture 400"/>
            <p:cNvPicPr>
              <a:picLocks noChangeAspect="1" noChangeArrowheads="1"/>
            </p:cNvPicPr>
            <p:nvPr/>
          </p:nvPicPr>
          <p:blipFill>
            <a:blip r:embed="rId112" cstate="print"/>
            <a:srcRect/>
            <a:stretch>
              <a:fillRect/>
            </a:stretch>
          </p:blipFill>
          <p:spPr bwMode="auto">
            <a:xfrm>
              <a:off x="2746" y="2684"/>
              <a:ext cx="24" cy="24"/>
            </a:xfrm>
            <a:prstGeom prst="rect">
              <a:avLst/>
            </a:prstGeom>
            <a:noFill/>
            <a:ln w="9525">
              <a:noFill/>
              <a:miter lim="800000"/>
              <a:headEnd/>
              <a:tailEnd/>
            </a:ln>
          </p:spPr>
        </p:pic>
        <p:pic>
          <p:nvPicPr>
            <p:cNvPr id="28244" name="Picture 401"/>
            <p:cNvPicPr>
              <a:picLocks noChangeAspect="1" noChangeArrowheads="1"/>
            </p:cNvPicPr>
            <p:nvPr/>
          </p:nvPicPr>
          <p:blipFill>
            <a:blip r:embed="rId113" cstate="print"/>
            <a:srcRect/>
            <a:stretch>
              <a:fillRect/>
            </a:stretch>
          </p:blipFill>
          <p:spPr bwMode="auto">
            <a:xfrm>
              <a:off x="2746" y="2652"/>
              <a:ext cx="24" cy="24"/>
            </a:xfrm>
            <a:prstGeom prst="rect">
              <a:avLst/>
            </a:prstGeom>
            <a:noFill/>
            <a:ln w="9525">
              <a:noFill/>
              <a:miter lim="800000"/>
              <a:headEnd/>
              <a:tailEnd/>
            </a:ln>
          </p:spPr>
        </p:pic>
        <p:pic>
          <p:nvPicPr>
            <p:cNvPr id="28245" name="Picture 402"/>
            <p:cNvPicPr>
              <a:picLocks noChangeAspect="1" noChangeArrowheads="1"/>
            </p:cNvPicPr>
            <p:nvPr/>
          </p:nvPicPr>
          <p:blipFill>
            <a:blip r:embed="rId114" cstate="print"/>
            <a:srcRect/>
            <a:stretch>
              <a:fillRect/>
            </a:stretch>
          </p:blipFill>
          <p:spPr bwMode="auto">
            <a:xfrm>
              <a:off x="2746" y="2652"/>
              <a:ext cx="24" cy="24"/>
            </a:xfrm>
            <a:prstGeom prst="rect">
              <a:avLst/>
            </a:prstGeom>
            <a:noFill/>
            <a:ln w="9525">
              <a:noFill/>
              <a:miter lim="800000"/>
              <a:headEnd/>
              <a:tailEnd/>
            </a:ln>
          </p:spPr>
        </p:pic>
        <p:sp>
          <p:nvSpPr>
            <p:cNvPr id="28246" name="Rectangle 403"/>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28247" name="Rectangle 404"/>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28248" name="Rectangle 405"/>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28249" name="Rectangle 406"/>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28250" name="Rectangle 407"/>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28251" name="Rectangle 408"/>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28252" name="Rectangle 409"/>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28253" name="Freeform 410"/>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28254" name="Freeform 411"/>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28255" name="Rectangle 412"/>
            <p:cNvSpPr>
              <a:spLocks noChangeArrowheads="1"/>
            </p:cNvSpPr>
            <p:nvPr/>
          </p:nvSpPr>
          <p:spPr bwMode="auto">
            <a:xfrm>
              <a:off x="2217" y="2868"/>
              <a:ext cx="937" cy="174"/>
            </a:xfrm>
            <a:prstGeom prst="rect">
              <a:avLst/>
            </a:prstGeom>
            <a:noFill/>
            <a:ln w="9525">
              <a:noFill/>
              <a:miter lim="800000"/>
              <a:headEnd/>
              <a:tailEnd/>
            </a:ln>
          </p:spPr>
          <p:txBody>
            <a:bodyPr wrap="none" lIns="0" tIns="0" rIns="0" bIns="0">
              <a:spAutoFit/>
            </a:bodyPr>
            <a:lstStyle/>
            <a:p>
              <a:r>
                <a:rPr lang="en-US" sz="1800" b="0" dirty="0" smtClean="0">
                  <a:solidFill>
                    <a:schemeClr val="bg1"/>
                  </a:solidFill>
                  <a:latin typeface="Arial" charset="0"/>
                </a:rPr>
                <a:t>VLAN 36n SW</a:t>
              </a:r>
              <a:endParaRPr lang="en-US" sz="1800" dirty="0">
                <a:solidFill>
                  <a:schemeClr val="bg1"/>
                </a:solidFill>
              </a:endParaRPr>
            </a:p>
          </p:txBody>
        </p:sp>
      </p:grpSp>
      <p:sp>
        <p:nvSpPr>
          <p:cNvPr id="27839" name="Rectangle 413"/>
          <p:cNvSpPr>
            <a:spLocks noChangeArrowheads="1"/>
          </p:cNvSpPr>
          <p:nvPr/>
        </p:nvSpPr>
        <p:spPr bwMode="auto">
          <a:xfrm>
            <a:off x="976313" y="3028950"/>
            <a:ext cx="119062" cy="990600"/>
          </a:xfrm>
          <a:prstGeom prst="rect">
            <a:avLst/>
          </a:prstGeom>
          <a:solidFill>
            <a:srgbClr val="FFFF00"/>
          </a:solidFill>
          <a:ln w="9525">
            <a:noFill/>
            <a:miter lim="800000"/>
            <a:headEnd/>
            <a:tailEnd/>
          </a:ln>
        </p:spPr>
        <p:txBody>
          <a:bodyPr/>
          <a:lstStyle/>
          <a:p>
            <a:endParaRPr lang="en-US"/>
          </a:p>
        </p:txBody>
      </p:sp>
      <p:sp>
        <p:nvSpPr>
          <p:cNvPr id="27840" name="Freeform 414"/>
          <p:cNvSpPr>
            <a:spLocks noEditPoints="1"/>
          </p:cNvSpPr>
          <p:nvPr/>
        </p:nvSpPr>
        <p:spPr bwMode="auto">
          <a:xfrm>
            <a:off x="5735638" y="4297363"/>
            <a:ext cx="482600" cy="101600"/>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27841" name="Freeform 415"/>
          <p:cNvSpPr>
            <a:spLocks/>
          </p:cNvSpPr>
          <p:nvPr/>
        </p:nvSpPr>
        <p:spPr bwMode="auto">
          <a:xfrm>
            <a:off x="6148388" y="3667125"/>
            <a:ext cx="80962" cy="711200"/>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27842" name="Freeform 416"/>
          <p:cNvSpPr>
            <a:spLocks/>
          </p:cNvSpPr>
          <p:nvPr/>
        </p:nvSpPr>
        <p:spPr bwMode="auto">
          <a:xfrm>
            <a:off x="5715000" y="3667125"/>
            <a:ext cx="514350" cy="82550"/>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27843" name="Rectangle 417"/>
          <p:cNvSpPr>
            <a:spLocks noChangeArrowheads="1"/>
          </p:cNvSpPr>
          <p:nvPr/>
        </p:nvSpPr>
        <p:spPr bwMode="auto">
          <a:xfrm>
            <a:off x="5715000" y="3749675"/>
            <a:ext cx="433388" cy="628650"/>
          </a:xfrm>
          <a:prstGeom prst="rect">
            <a:avLst/>
          </a:prstGeom>
          <a:solidFill>
            <a:srgbClr val="C0C0C0"/>
          </a:solidFill>
          <a:ln w="9525">
            <a:noFill/>
            <a:miter lim="800000"/>
            <a:headEnd/>
            <a:tailEnd/>
          </a:ln>
        </p:spPr>
        <p:txBody>
          <a:bodyPr/>
          <a:lstStyle/>
          <a:p>
            <a:endParaRPr lang="en-US"/>
          </a:p>
        </p:txBody>
      </p:sp>
      <p:sp>
        <p:nvSpPr>
          <p:cNvPr id="27844" name="Rectangle 418"/>
          <p:cNvSpPr>
            <a:spLocks noChangeArrowheads="1"/>
          </p:cNvSpPr>
          <p:nvPr/>
        </p:nvSpPr>
        <p:spPr bwMode="auto">
          <a:xfrm>
            <a:off x="5715000" y="3749675"/>
            <a:ext cx="433388" cy="628650"/>
          </a:xfrm>
          <a:prstGeom prst="rect">
            <a:avLst/>
          </a:prstGeom>
          <a:noFill/>
          <a:ln w="3175" cap="rnd">
            <a:solidFill>
              <a:srgbClr val="000000"/>
            </a:solidFill>
            <a:round/>
            <a:headEnd/>
            <a:tailEnd/>
          </a:ln>
        </p:spPr>
        <p:txBody>
          <a:bodyPr/>
          <a:lstStyle/>
          <a:p>
            <a:endParaRPr lang="en-US"/>
          </a:p>
        </p:txBody>
      </p:sp>
      <p:sp>
        <p:nvSpPr>
          <p:cNvPr id="27845" name="Rectangle 419"/>
          <p:cNvSpPr>
            <a:spLocks noChangeArrowheads="1"/>
          </p:cNvSpPr>
          <p:nvPr/>
        </p:nvSpPr>
        <p:spPr bwMode="auto">
          <a:xfrm>
            <a:off x="5741988" y="3930650"/>
            <a:ext cx="368300" cy="12700"/>
          </a:xfrm>
          <a:prstGeom prst="rect">
            <a:avLst/>
          </a:prstGeom>
          <a:solidFill>
            <a:srgbClr val="E5E5E5"/>
          </a:solidFill>
          <a:ln w="9525">
            <a:noFill/>
            <a:miter lim="800000"/>
            <a:headEnd/>
            <a:tailEnd/>
          </a:ln>
        </p:spPr>
        <p:txBody>
          <a:bodyPr/>
          <a:lstStyle/>
          <a:p>
            <a:endParaRPr lang="en-US"/>
          </a:p>
        </p:txBody>
      </p:sp>
      <p:sp>
        <p:nvSpPr>
          <p:cNvPr id="27846" name="Rectangle 420"/>
          <p:cNvSpPr>
            <a:spLocks noChangeArrowheads="1"/>
          </p:cNvSpPr>
          <p:nvPr/>
        </p:nvSpPr>
        <p:spPr bwMode="auto">
          <a:xfrm>
            <a:off x="5741988" y="3943350"/>
            <a:ext cx="368300" cy="12700"/>
          </a:xfrm>
          <a:prstGeom prst="rect">
            <a:avLst/>
          </a:prstGeom>
          <a:solidFill>
            <a:srgbClr val="C0C0C0"/>
          </a:solidFill>
          <a:ln w="9525">
            <a:noFill/>
            <a:miter lim="800000"/>
            <a:headEnd/>
            <a:tailEnd/>
          </a:ln>
        </p:spPr>
        <p:txBody>
          <a:bodyPr/>
          <a:lstStyle/>
          <a:p>
            <a:endParaRPr lang="en-US"/>
          </a:p>
        </p:txBody>
      </p:sp>
      <p:sp>
        <p:nvSpPr>
          <p:cNvPr id="27847" name="Rectangle 421"/>
          <p:cNvSpPr>
            <a:spLocks noChangeArrowheads="1"/>
          </p:cNvSpPr>
          <p:nvPr/>
        </p:nvSpPr>
        <p:spPr bwMode="auto">
          <a:xfrm>
            <a:off x="5741988" y="3956050"/>
            <a:ext cx="368300" cy="12700"/>
          </a:xfrm>
          <a:prstGeom prst="rect">
            <a:avLst/>
          </a:prstGeom>
          <a:solidFill>
            <a:srgbClr val="C1C1C1"/>
          </a:solidFill>
          <a:ln w="9525">
            <a:noFill/>
            <a:miter lim="800000"/>
            <a:headEnd/>
            <a:tailEnd/>
          </a:ln>
        </p:spPr>
        <p:txBody>
          <a:bodyPr/>
          <a:lstStyle/>
          <a:p>
            <a:endParaRPr lang="en-US"/>
          </a:p>
        </p:txBody>
      </p:sp>
      <p:sp>
        <p:nvSpPr>
          <p:cNvPr id="27848" name="Rectangle 422"/>
          <p:cNvSpPr>
            <a:spLocks noChangeArrowheads="1"/>
          </p:cNvSpPr>
          <p:nvPr/>
        </p:nvSpPr>
        <p:spPr bwMode="auto">
          <a:xfrm>
            <a:off x="5741988" y="3968750"/>
            <a:ext cx="368300" cy="12700"/>
          </a:xfrm>
          <a:prstGeom prst="rect">
            <a:avLst/>
          </a:prstGeom>
          <a:solidFill>
            <a:srgbClr val="C3C3C3"/>
          </a:solidFill>
          <a:ln w="9525">
            <a:noFill/>
            <a:miter lim="800000"/>
            <a:headEnd/>
            <a:tailEnd/>
          </a:ln>
        </p:spPr>
        <p:txBody>
          <a:bodyPr/>
          <a:lstStyle/>
          <a:p>
            <a:endParaRPr lang="en-US"/>
          </a:p>
        </p:txBody>
      </p:sp>
      <p:sp>
        <p:nvSpPr>
          <p:cNvPr id="27849" name="Rectangle 423"/>
          <p:cNvSpPr>
            <a:spLocks noChangeArrowheads="1"/>
          </p:cNvSpPr>
          <p:nvPr/>
        </p:nvSpPr>
        <p:spPr bwMode="auto">
          <a:xfrm>
            <a:off x="5741988" y="3981450"/>
            <a:ext cx="368300" cy="12700"/>
          </a:xfrm>
          <a:prstGeom prst="rect">
            <a:avLst/>
          </a:prstGeom>
          <a:solidFill>
            <a:srgbClr val="C4C4C4"/>
          </a:solidFill>
          <a:ln w="9525">
            <a:noFill/>
            <a:miter lim="800000"/>
            <a:headEnd/>
            <a:tailEnd/>
          </a:ln>
        </p:spPr>
        <p:txBody>
          <a:bodyPr/>
          <a:lstStyle/>
          <a:p>
            <a:endParaRPr lang="en-US"/>
          </a:p>
        </p:txBody>
      </p:sp>
      <p:sp>
        <p:nvSpPr>
          <p:cNvPr id="27850" name="Rectangle 424"/>
          <p:cNvSpPr>
            <a:spLocks noChangeArrowheads="1"/>
          </p:cNvSpPr>
          <p:nvPr/>
        </p:nvSpPr>
        <p:spPr bwMode="auto">
          <a:xfrm>
            <a:off x="5741988" y="3994150"/>
            <a:ext cx="368300" cy="12700"/>
          </a:xfrm>
          <a:prstGeom prst="rect">
            <a:avLst/>
          </a:prstGeom>
          <a:solidFill>
            <a:srgbClr val="C5C5C5"/>
          </a:solidFill>
          <a:ln w="9525">
            <a:noFill/>
            <a:miter lim="800000"/>
            <a:headEnd/>
            <a:tailEnd/>
          </a:ln>
        </p:spPr>
        <p:txBody>
          <a:bodyPr/>
          <a:lstStyle/>
          <a:p>
            <a:endParaRPr lang="en-US"/>
          </a:p>
        </p:txBody>
      </p:sp>
      <p:sp>
        <p:nvSpPr>
          <p:cNvPr id="27851" name="Rectangle 425"/>
          <p:cNvSpPr>
            <a:spLocks noChangeArrowheads="1"/>
          </p:cNvSpPr>
          <p:nvPr/>
        </p:nvSpPr>
        <p:spPr bwMode="auto">
          <a:xfrm>
            <a:off x="5741988" y="4006850"/>
            <a:ext cx="368300" cy="12700"/>
          </a:xfrm>
          <a:prstGeom prst="rect">
            <a:avLst/>
          </a:prstGeom>
          <a:solidFill>
            <a:srgbClr val="C6C6C6"/>
          </a:solidFill>
          <a:ln w="9525">
            <a:noFill/>
            <a:miter lim="800000"/>
            <a:headEnd/>
            <a:tailEnd/>
          </a:ln>
        </p:spPr>
        <p:txBody>
          <a:bodyPr/>
          <a:lstStyle/>
          <a:p>
            <a:endParaRPr lang="en-US"/>
          </a:p>
        </p:txBody>
      </p:sp>
      <p:sp>
        <p:nvSpPr>
          <p:cNvPr id="27852" name="Rectangle 426"/>
          <p:cNvSpPr>
            <a:spLocks noChangeArrowheads="1"/>
          </p:cNvSpPr>
          <p:nvPr/>
        </p:nvSpPr>
        <p:spPr bwMode="auto">
          <a:xfrm>
            <a:off x="5741988" y="4019550"/>
            <a:ext cx="368300" cy="12700"/>
          </a:xfrm>
          <a:prstGeom prst="rect">
            <a:avLst/>
          </a:prstGeom>
          <a:solidFill>
            <a:srgbClr val="C8C8C8"/>
          </a:solidFill>
          <a:ln w="9525">
            <a:noFill/>
            <a:miter lim="800000"/>
            <a:headEnd/>
            <a:tailEnd/>
          </a:ln>
        </p:spPr>
        <p:txBody>
          <a:bodyPr/>
          <a:lstStyle/>
          <a:p>
            <a:endParaRPr lang="en-US"/>
          </a:p>
        </p:txBody>
      </p:sp>
      <p:sp>
        <p:nvSpPr>
          <p:cNvPr id="27853" name="Rectangle 427"/>
          <p:cNvSpPr>
            <a:spLocks noChangeArrowheads="1"/>
          </p:cNvSpPr>
          <p:nvPr/>
        </p:nvSpPr>
        <p:spPr bwMode="auto">
          <a:xfrm>
            <a:off x="5741988" y="4032250"/>
            <a:ext cx="368300" cy="12700"/>
          </a:xfrm>
          <a:prstGeom prst="rect">
            <a:avLst/>
          </a:prstGeom>
          <a:solidFill>
            <a:srgbClr val="C9C9C9"/>
          </a:solidFill>
          <a:ln w="9525">
            <a:noFill/>
            <a:miter lim="800000"/>
            <a:headEnd/>
            <a:tailEnd/>
          </a:ln>
        </p:spPr>
        <p:txBody>
          <a:bodyPr/>
          <a:lstStyle/>
          <a:p>
            <a:endParaRPr lang="en-US"/>
          </a:p>
        </p:txBody>
      </p:sp>
      <p:sp>
        <p:nvSpPr>
          <p:cNvPr id="27854" name="Rectangle 428"/>
          <p:cNvSpPr>
            <a:spLocks noChangeArrowheads="1"/>
          </p:cNvSpPr>
          <p:nvPr/>
        </p:nvSpPr>
        <p:spPr bwMode="auto">
          <a:xfrm>
            <a:off x="5741988" y="4044950"/>
            <a:ext cx="368300" cy="12700"/>
          </a:xfrm>
          <a:prstGeom prst="rect">
            <a:avLst/>
          </a:prstGeom>
          <a:solidFill>
            <a:srgbClr val="CACACA"/>
          </a:solidFill>
          <a:ln w="9525">
            <a:noFill/>
            <a:miter lim="800000"/>
            <a:headEnd/>
            <a:tailEnd/>
          </a:ln>
        </p:spPr>
        <p:txBody>
          <a:bodyPr/>
          <a:lstStyle/>
          <a:p>
            <a:endParaRPr lang="en-US"/>
          </a:p>
        </p:txBody>
      </p:sp>
      <p:sp>
        <p:nvSpPr>
          <p:cNvPr id="27855" name="Rectangle 429"/>
          <p:cNvSpPr>
            <a:spLocks noChangeArrowheads="1"/>
          </p:cNvSpPr>
          <p:nvPr/>
        </p:nvSpPr>
        <p:spPr bwMode="auto">
          <a:xfrm>
            <a:off x="5741988" y="4057650"/>
            <a:ext cx="368300" cy="12700"/>
          </a:xfrm>
          <a:prstGeom prst="rect">
            <a:avLst/>
          </a:prstGeom>
          <a:solidFill>
            <a:srgbClr val="CBCBCB"/>
          </a:solidFill>
          <a:ln w="9525">
            <a:noFill/>
            <a:miter lim="800000"/>
            <a:headEnd/>
            <a:tailEnd/>
          </a:ln>
        </p:spPr>
        <p:txBody>
          <a:bodyPr/>
          <a:lstStyle/>
          <a:p>
            <a:endParaRPr lang="en-US"/>
          </a:p>
        </p:txBody>
      </p:sp>
      <p:sp>
        <p:nvSpPr>
          <p:cNvPr id="27856" name="Rectangle 430"/>
          <p:cNvSpPr>
            <a:spLocks noChangeArrowheads="1"/>
          </p:cNvSpPr>
          <p:nvPr/>
        </p:nvSpPr>
        <p:spPr bwMode="auto">
          <a:xfrm>
            <a:off x="5741988" y="4070350"/>
            <a:ext cx="368300" cy="12700"/>
          </a:xfrm>
          <a:prstGeom prst="rect">
            <a:avLst/>
          </a:prstGeom>
          <a:solidFill>
            <a:srgbClr val="CCCCCC"/>
          </a:solidFill>
          <a:ln w="9525">
            <a:noFill/>
            <a:miter lim="800000"/>
            <a:headEnd/>
            <a:tailEnd/>
          </a:ln>
        </p:spPr>
        <p:txBody>
          <a:bodyPr/>
          <a:lstStyle/>
          <a:p>
            <a:endParaRPr lang="en-US"/>
          </a:p>
        </p:txBody>
      </p:sp>
      <p:sp>
        <p:nvSpPr>
          <p:cNvPr id="27857" name="Rectangle 431"/>
          <p:cNvSpPr>
            <a:spLocks noChangeArrowheads="1"/>
          </p:cNvSpPr>
          <p:nvPr/>
        </p:nvSpPr>
        <p:spPr bwMode="auto">
          <a:xfrm>
            <a:off x="5741988" y="4083050"/>
            <a:ext cx="368300" cy="12700"/>
          </a:xfrm>
          <a:prstGeom prst="rect">
            <a:avLst/>
          </a:prstGeom>
          <a:solidFill>
            <a:srgbClr val="CDCDCD"/>
          </a:solidFill>
          <a:ln w="9525">
            <a:noFill/>
            <a:miter lim="800000"/>
            <a:headEnd/>
            <a:tailEnd/>
          </a:ln>
        </p:spPr>
        <p:txBody>
          <a:bodyPr/>
          <a:lstStyle/>
          <a:p>
            <a:endParaRPr lang="en-US"/>
          </a:p>
        </p:txBody>
      </p:sp>
      <p:sp>
        <p:nvSpPr>
          <p:cNvPr id="27858" name="Rectangle 432"/>
          <p:cNvSpPr>
            <a:spLocks noChangeArrowheads="1"/>
          </p:cNvSpPr>
          <p:nvPr/>
        </p:nvSpPr>
        <p:spPr bwMode="auto">
          <a:xfrm>
            <a:off x="5741988" y="4095750"/>
            <a:ext cx="368300" cy="12700"/>
          </a:xfrm>
          <a:prstGeom prst="rect">
            <a:avLst/>
          </a:prstGeom>
          <a:solidFill>
            <a:srgbClr val="CFCFCF"/>
          </a:solidFill>
          <a:ln w="9525">
            <a:noFill/>
            <a:miter lim="800000"/>
            <a:headEnd/>
            <a:tailEnd/>
          </a:ln>
        </p:spPr>
        <p:txBody>
          <a:bodyPr/>
          <a:lstStyle/>
          <a:p>
            <a:endParaRPr lang="en-US"/>
          </a:p>
        </p:txBody>
      </p:sp>
      <p:sp>
        <p:nvSpPr>
          <p:cNvPr id="27859" name="Rectangle 433"/>
          <p:cNvSpPr>
            <a:spLocks noChangeArrowheads="1"/>
          </p:cNvSpPr>
          <p:nvPr/>
        </p:nvSpPr>
        <p:spPr bwMode="auto">
          <a:xfrm>
            <a:off x="5741988" y="4108450"/>
            <a:ext cx="368300" cy="12700"/>
          </a:xfrm>
          <a:prstGeom prst="rect">
            <a:avLst/>
          </a:prstGeom>
          <a:solidFill>
            <a:srgbClr val="D0D0D0"/>
          </a:solidFill>
          <a:ln w="9525">
            <a:noFill/>
            <a:miter lim="800000"/>
            <a:headEnd/>
            <a:tailEnd/>
          </a:ln>
        </p:spPr>
        <p:txBody>
          <a:bodyPr/>
          <a:lstStyle/>
          <a:p>
            <a:endParaRPr lang="en-US"/>
          </a:p>
        </p:txBody>
      </p:sp>
      <p:sp>
        <p:nvSpPr>
          <p:cNvPr id="27860" name="Rectangle 434"/>
          <p:cNvSpPr>
            <a:spLocks noChangeArrowheads="1"/>
          </p:cNvSpPr>
          <p:nvPr/>
        </p:nvSpPr>
        <p:spPr bwMode="auto">
          <a:xfrm>
            <a:off x="5741988" y="4121150"/>
            <a:ext cx="368300" cy="12700"/>
          </a:xfrm>
          <a:prstGeom prst="rect">
            <a:avLst/>
          </a:prstGeom>
          <a:solidFill>
            <a:srgbClr val="D1D1D1"/>
          </a:solidFill>
          <a:ln w="9525">
            <a:noFill/>
            <a:miter lim="800000"/>
            <a:headEnd/>
            <a:tailEnd/>
          </a:ln>
        </p:spPr>
        <p:txBody>
          <a:bodyPr/>
          <a:lstStyle/>
          <a:p>
            <a:endParaRPr lang="en-US"/>
          </a:p>
        </p:txBody>
      </p:sp>
      <p:sp>
        <p:nvSpPr>
          <p:cNvPr id="27861" name="Rectangle 435"/>
          <p:cNvSpPr>
            <a:spLocks noChangeArrowheads="1"/>
          </p:cNvSpPr>
          <p:nvPr/>
        </p:nvSpPr>
        <p:spPr bwMode="auto">
          <a:xfrm>
            <a:off x="5741988" y="4133850"/>
            <a:ext cx="368300" cy="12700"/>
          </a:xfrm>
          <a:prstGeom prst="rect">
            <a:avLst/>
          </a:prstGeom>
          <a:solidFill>
            <a:srgbClr val="D2D2D2"/>
          </a:solidFill>
          <a:ln w="9525">
            <a:noFill/>
            <a:miter lim="800000"/>
            <a:headEnd/>
            <a:tailEnd/>
          </a:ln>
        </p:spPr>
        <p:txBody>
          <a:bodyPr/>
          <a:lstStyle/>
          <a:p>
            <a:endParaRPr lang="en-US"/>
          </a:p>
        </p:txBody>
      </p:sp>
      <p:sp>
        <p:nvSpPr>
          <p:cNvPr id="27862" name="Rectangle 436"/>
          <p:cNvSpPr>
            <a:spLocks noChangeArrowheads="1"/>
          </p:cNvSpPr>
          <p:nvPr/>
        </p:nvSpPr>
        <p:spPr bwMode="auto">
          <a:xfrm>
            <a:off x="5741988" y="4146550"/>
            <a:ext cx="368300" cy="12700"/>
          </a:xfrm>
          <a:prstGeom prst="rect">
            <a:avLst/>
          </a:prstGeom>
          <a:solidFill>
            <a:srgbClr val="D3D3D3"/>
          </a:solidFill>
          <a:ln w="9525">
            <a:noFill/>
            <a:miter lim="800000"/>
            <a:headEnd/>
            <a:tailEnd/>
          </a:ln>
        </p:spPr>
        <p:txBody>
          <a:bodyPr/>
          <a:lstStyle/>
          <a:p>
            <a:endParaRPr lang="en-US"/>
          </a:p>
        </p:txBody>
      </p:sp>
      <p:sp>
        <p:nvSpPr>
          <p:cNvPr id="27863" name="Rectangle 437"/>
          <p:cNvSpPr>
            <a:spLocks noChangeArrowheads="1"/>
          </p:cNvSpPr>
          <p:nvPr/>
        </p:nvSpPr>
        <p:spPr bwMode="auto">
          <a:xfrm>
            <a:off x="5741988" y="4159250"/>
            <a:ext cx="368300" cy="12700"/>
          </a:xfrm>
          <a:prstGeom prst="rect">
            <a:avLst/>
          </a:prstGeom>
          <a:solidFill>
            <a:srgbClr val="D4D4D4"/>
          </a:solidFill>
          <a:ln w="9525">
            <a:noFill/>
            <a:miter lim="800000"/>
            <a:headEnd/>
            <a:tailEnd/>
          </a:ln>
        </p:spPr>
        <p:txBody>
          <a:bodyPr/>
          <a:lstStyle/>
          <a:p>
            <a:endParaRPr lang="en-US"/>
          </a:p>
        </p:txBody>
      </p:sp>
      <p:sp>
        <p:nvSpPr>
          <p:cNvPr id="27864" name="Rectangle 438"/>
          <p:cNvSpPr>
            <a:spLocks noChangeArrowheads="1"/>
          </p:cNvSpPr>
          <p:nvPr/>
        </p:nvSpPr>
        <p:spPr bwMode="auto">
          <a:xfrm>
            <a:off x="5741988" y="4171950"/>
            <a:ext cx="368300" cy="12700"/>
          </a:xfrm>
          <a:prstGeom prst="rect">
            <a:avLst/>
          </a:prstGeom>
          <a:solidFill>
            <a:srgbClr val="D6D6D6"/>
          </a:solidFill>
          <a:ln w="9525">
            <a:noFill/>
            <a:miter lim="800000"/>
            <a:headEnd/>
            <a:tailEnd/>
          </a:ln>
        </p:spPr>
        <p:txBody>
          <a:bodyPr/>
          <a:lstStyle/>
          <a:p>
            <a:endParaRPr lang="en-US"/>
          </a:p>
        </p:txBody>
      </p:sp>
      <p:sp>
        <p:nvSpPr>
          <p:cNvPr id="27865" name="Rectangle 439"/>
          <p:cNvSpPr>
            <a:spLocks noChangeArrowheads="1"/>
          </p:cNvSpPr>
          <p:nvPr/>
        </p:nvSpPr>
        <p:spPr bwMode="auto">
          <a:xfrm>
            <a:off x="5741988" y="4184650"/>
            <a:ext cx="368300" cy="12700"/>
          </a:xfrm>
          <a:prstGeom prst="rect">
            <a:avLst/>
          </a:prstGeom>
          <a:solidFill>
            <a:srgbClr val="D7D7D7"/>
          </a:solidFill>
          <a:ln w="9525">
            <a:noFill/>
            <a:miter lim="800000"/>
            <a:headEnd/>
            <a:tailEnd/>
          </a:ln>
        </p:spPr>
        <p:txBody>
          <a:bodyPr/>
          <a:lstStyle/>
          <a:p>
            <a:endParaRPr lang="en-US"/>
          </a:p>
        </p:txBody>
      </p:sp>
      <p:sp>
        <p:nvSpPr>
          <p:cNvPr id="27866" name="Rectangle 440"/>
          <p:cNvSpPr>
            <a:spLocks noChangeArrowheads="1"/>
          </p:cNvSpPr>
          <p:nvPr/>
        </p:nvSpPr>
        <p:spPr bwMode="auto">
          <a:xfrm>
            <a:off x="5741988" y="4197350"/>
            <a:ext cx="368300" cy="12700"/>
          </a:xfrm>
          <a:prstGeom prst="rect">
            <a:avLst/>
          </a:prstGeom>
          <a:solidFill>
            <a:srgbClr val="D8D8D8"/>
          </a:solidFill>
          <a:ln w="9525">
            <a:noFill/>
            <a:miter lim="800000"/>
            <a:headEnd/>
            <a:tailEnd/>
          </a:ln>
        </p:spPr>
        <p:txBody>
          <a:bodyPr/>
          <a:lstStyle/>
          <a:p>
            <a:endParaRPr lang="en-US"/>
          </a:p>
        </p:txBody>
      </p:sp>
      <p:sp>
        <p:nvSpPr>
          <p:cNvPr id="27867" name="Rectangle 441"/>
          <p:cNvSpPr>
            <a:spLocks noChangeArrowheads="1"/>
          </p:cNvSpPr>
          <p:nvPr/>
        </p:nvSpPr>
        <p:spPr bwMode="auto">
          <a:xfrm>
            <a:off x="5741988" y="4210050"/>
            <a:ext cx="368300" cy="12700"/>
          </a:xfrm>
          <a:prstGeom prst="rect">
            <a:avLst/>
          </a:prstGeom>
          <a:solidFill>
            <a:srgbClr val="D9D9D9"/>
          </a:solidFill>
          <a:ln w="9525">
            <a:noFill/>
            <a:miter lim="800000"/>
            <a:headEnd/>
            <a:tailEnd/>
          </a:ln>
        </p:spPr>
        <p:txBody>
          <a:bodyPr/>
          <a:lstStyle/>
          <a:p>
            <a:endParaRPr lang="en-US"/>
          </a:p>
        </p:txBody>
      </p:sp>
      <p:sp>
        <p:nvSpPr>
          <p:cNvPr id="27868" name="Rectangle 442"/>
          <p:cNvSpPr>
            <a:spLocks noChangeArrowheads="1"/>
          </p:cNvSpPr>
          <p:nvPr/>
        </p:nvSpPr>
        <p:spPr bwMode="auto">
          <a:xfrm>
            <a:off x="5741988" y="4222750"/>
            <a:ext cx="368300" cy="12700"/>
          </a:xfrm>
          <a:prstGeom prst="rect">
            <a:avLst/>
          </a:prstGeom>
          <a:solidFill>
            <a:srgbClr val="DBDBDB"/>
          </a:solidFill>
          <a:ln w="9525">
            <a:noFill/>
            <a:miter lim="800000"/>
            <a:headEnd/>
            <a:tailEnd/>
          </a:ln>
        </p:spPr>
        <p:txBody>
          <a:bodyPr/>
          <a:lstStyle/>
          <a:p>
            <a:endParaRPr lang="en-US"/>
          </a:p>
        </p:txBody>
      </p:sp>
      <p:sp>
        <p:nvSpPr>
          <p:cNvPr id="27869" name="Rectangle 443"/>
          <p:cNvSpPr>
            <a:spLocks noChangeArrowheads="1"/>
          </p:cNvSpPr>
          <p:nvPr/>
        </p:nvSpPr>
        <p:spPr bwMode="auto">
          <a:xfrm>
            <a:off x="5741988" y="4235450"/>
            <a:ext cx="368300" cy="12700"/>
          </a:xfrm>
          <a:prstGeom prst="rect">
            <a:avLst/>
          </a:prstGeom>
          <a:solidFill>
            <a:srgbClr val="DCDCDC"/>
          </a:solidFill>
          <a:ln w="9525">
            <a:noFill/>
            <a:miter lim="800000"/>
            <a:headEnd/>
            <a:tailEnd/>
          </a:ln>
        </p:spPr>
        <p:txBody>
          <a:bodyPr/>
          <a:lstStyle/>
          <a:p>
            <a:endParaRPr lang="en-US"/>
          </a:p>
        </p:txBody>
      </p:sp>
      <p:sp>
        <p:nvSpPr>
          <p:cNvPr id="27870" name="Rectangle 444"/>
          <p:cNvSpPr>
            <a:spLocks noChangeArrowheads="1"/>
          </p:cNvSpPr>
          <p:nvPr/>
        </p:nvSpPr>
        <p:spPr bwMode="auto">
          <a:xfrm>
            <a:off x="5741988" y="4248150"/>
            <a:ext cx="368300" cy="12700"/>
          </a:xfrm>
          <a:prstGeom prst="rect">
            <a:avLst/>
          </a:prstGeom>
          <a:solidFill>
            <a:srgbClr val="DDDDDD"/>
          </a:solidFill>
          <a:ln w="9525">
            <a:noFill/>
            <a:miter lim="800000"/>
            <a:headEnd/>
            <a:tailEnd/>
          </a:ln>
        </p:spPr>
        <p:txBody>
          <a:bodyPr/>
          <a:lstStyle/>
          <a:p>
            <a:endParaRPr lang="en-US"/>
          </a:p>
        </p:txBody>
      </p:sp>
      <p:sp>
        <p:nvSpPr>
          <p:cNvPr id="27871" name="Rectangle 445"/>
          <p:cNvSpPr>
            <a:spLocks noChangeArrowheads="1"/>
          </p:cNvSpPr>
          <p:nvPr/>
        </p:nvSpPr>
        <p:spPr bwMode="auto">
          <a:xfrm>
            <a:off x="5741988" y="4260850"/>
            <a:ext cx="368300" cy="12700"/>
          </a:xfrm>
          <a:prstGeom prst="rect">
            <a:avLst/>
          </a:prstGeom>
          <a:solidFill>
            <a:srgbClr val="DEDEDE"/>
          </a:solidFill>
          <a:ln w="9525">
            <a:noFill/>
            <a:miter lim="800000"/>
            <a:headEnd/>
            <a:tailEnd/>
          </a:ln>
        </p:spPr>
        <p:txBody>
          <a:bodyPr/>
          <a:lstStyle/>
          <a:p>
            <a:endParaRPr lang="en-US"/>
          </a:p>
        </p:txBody>
      </p:sp>
      <p:sp>
        <p:nvSpPr>
          <p:cNvPr id="27872" name="Rectangle 446"/>
          <p:cNvSpPr>
            <a:spLocks noChangeArrowheads="1"/>
          </p:cNvSpPr>
          <p:nvPr/>
        </p:nvSpPr>
        <p:spPr bwMode="auto">
          <a:xfrm>
            <a:off x="5741988" y="4273550"/>
            <a:ext cx="368300" cy="12700"/>
          </a:xfrm>
          <a:prstGeom prst="rect">
            <a:avLst/>
          </a:prstGeom>
          <a:solidFill>
            <a:srgbClr val="DFDFDF"/>
          </a:solidFill>
          <a:ln w="9525">
            <a:noFill/>
            <a:miter lim="800000"/>
            <a:headEnd/>
            <a:tailEnd/>
          </a:ln>
        </p:spPr>
        <p:txBody>
          <a:bodyPr/>
          <a:lstStyle/>
          <a:p>
            <a:endParaRPr lang="en-US"/>
          </a:p>
        </p:txBody>
      </p:sp>
      <p:sp>
        <p:nvSpPr>
          <p:cNvPr id="27873" name="Rectangle 447"/>
          <p:cNvSpPr>
            <a:spLocks noChangeArrowheads="1"/>
          </p:cNvSpPr>
          <p:nvPr/>
        </p:nvSpPr>
        <p:spPr bwMode="auto">
          <a:xfrm>
            <a:off x="5741988" y="4286250"/>
            <a:ext cx="368300" cy="12700"/>
          </a:xfrm>
          <a:prstGeom prst="rect">
            <a:avLst/>
          </a:prstGeom>
          <a:solidFill>
            <a:srgbClr val="E0E0E0"/>
          </a:solidFill>
          <a:ln w="9525">
            <a:noFill/>
            <a:miter lim="800000"/>
            <a:headEnd/>
            <a:tailEnd/>
          </a:ln>
        </p:spPr>
        <p:txBody>
          <a:bodyPr/>
          <a:lstStyle/>
          <a:p>
            <a:endParaRPr lang="en-US"/>
          </a:p>
        </p:txBody>
      </p:sp>
      <p:sp>
        <p:nvSpPr>
          <p:cNvPr id="27874" name="Rectangle 448"/>
          <p:cNvSpPr>
            <a:spLocks noChangeArrowheads="1"/>
          </p:cNvSpPr>
          <p:nvPr/>
        </p:nvSpPr>
        <p:spPr bwMode="auto">
          <a:xfrm>
            <a:off x="5741988" y="4298950"/>
            <a:ext cx="368300" cy="12700"/>
          </a:xfrm>
          <a:prstGeom prst="rect">
            <a:avLst/>
          </a:prstGeom>
          <a:solidFill>
            <a:srgbClr val="E2E2E2"/>
          </a:solidFill>
          <a:ln w="9525">
            <a:noFill/>
            <a:miter lim="800000"/>
            <a:headEnd/>
            <a:tailEnd/>
          </a:ln>
        </p:spPr>
        <p:txBody>
          <a:bodyPr/>
          <a:lstStyle/>
          <a:p>
            <a:endParaRPr lang="en-US"/>
          </a:p>
        </p:txBody>
      </p:sp>
      <p:sp>
        <p:nvSpPr>
          <p:cNvPr id="27875" name="Rectangle 449"/>
          <p:cNvSpPr>
            <a:spLocks noChangeArrowheads="1"/>
          </p:cNvSpPr>
          <p:nvPr/>
        </p:nvSpPr>
        <p:spPr bwMode="auto">
          <a:xfrm>
            <a:off x="5741988" y="4311650"/>
            <a:ext cx="368300" cy="12700"/>
          </a:xfrm>
          <a:prstGeom prst="rect">
            <a:avLst/>
          </a:prstGeom>
          <a:solidFill>
            <a:srgbClr val="E3E3E3"/>
          </a:solidFill>
          <a:ln w="9525">
            <a:noFill/>
            <a:miter lim="800000"/>
            <a:headEnd/>
            <a:tailEnd/>
          </a:ln>
        </p:spPr>
        <p:txBody>
          <a:bodyPr/>
          <a:lstStyle/>
          <a:p>
            <a:endParaRPr lang="en-US"/>
          </a:p>
        </p:txBody>
      </p:sp>
      <p:sp>
        <p:nvSpPr>
          <p:cNvPr id="27876" name="Rectangle 450"/>
          <p:cNvSpPr>
            <a:spLocks noChangeArrowheads="1"/>
          </p:cNvSpPr>
          <p:nvPr/>
        </p:nvSpPr>
        <p:spPr bwMode="auto">
          <a:xfrm>
            <a:off x="5741988" y="4324350"/>
            <a:ext cx="368300" cy="12700"/>
          </a:xfrm>
          <a:prstGeom prst="rect">
            <a:avLst/>
          </a:prstGeom>
          <a:solidFill>
            <a:srgbClr val="E4E4E4"/>
          </a:solidFill>
          <a:ln w="9525">
            <a:noFill/>
            <a:miter lim="800000"/>
            <a:headEnd/>
            <a:tailEnd/>
          </a:ln>
        </p:spPr>
        <p:txBody>
          <a:bodyPr/>
          <a:lstStyle/>
          <a:p>
            <a:endParaRPr lang="en-US"/>
          </a:p>
        </p:txBody>
      </p:sp>
      <p:sp>
        <p:nvSpPr>
          <p:cNvPr id="27877" name="Rectangle 451"/>
          <p:cNvSpPr>
            <a:spLocks noChangeArrowheads="1"/>
          </p:cNvSpPr>
          <p:nvPr/>
        </p:nvSpPr>
        <p:spPr bwMode="auto">
          <a:xfrm>
            <a:off x="5741988" y="4133850"/>
            <a:ext cx="12700" cy="127000"/>
          </a:xfrm>
          <a:prstGeom prst="rect">
            <a:avLst/>
          </a:prstGeom>
          <a:solidFill>
            <a:srgbClr val="E5E5E5"/>
          </a:solidFill>
          <a:ln w="9525">
            <a:noFill/>
            <a:miter lim="800000"/>
            <a:headEnd/>
            <a:tailEnd/>
          </a:ln>
        </p:spPr>
        <p:txBody>
          <a:bodyPr/>
          <a:lstStyle/>
          <a:p>
            <a:endParaRPr lang="en-US"/>
          </a:p>
        </p:txBody>
      </p:sp>
      <p:sp>
        <p:nvSpPr>
          <p:cNvPr id="27878" name="Rectangle 452"/>
          <p:cNvSpPr>
            <a:spLocks noChangeArrowheads="1"/>
          </p:cNvSpPr>
          <p:nvPr/>
        </p:nvSpPr>
        <p:spPr bwMode="auto">
          <a:xfrm>
            <a:off x="5754688" y="4133850"/>
            <a:ext cx="12700" cy="127000"/>
          </a:xfrm>
          <a:prstGeom prst="rect">
            <a:avLst/>
          </a:prstGeom>
          <a:solidFill>
            <a:srgbClr val="C1C1C1"/>
          </a:solidFill>
          <a:ln w="9525">
            <a:noFill/>
            <a:miter lim="800000"/>
            <a:headEnd/>
            <a:tailEnd/>
          </a:ln>
        </p:spPr>
        <p:txBody>
          <a:bodyPr/>
          <a:lstStyle/>
          <a:p>
            <a:endParaRPr lang="en-US"/>
          </a:p>
        </p:txBody>
      </p:sp>
      <p:sp>
        <p:nvSpPr>
          <p:cNvPr id="27879" name="Rectangle 453"/>
          <p:cNvSpPr>
            <a:spLocks noChangeArrowheads="1"/>
          </p:cNvSpPr>
          <p:nvPr/>
        </p:nvSpPr>
        <p:spPr bwMode="auto">
          <a:xfrm>
            <a:off x="5767388" y="4133850"/>
            <a:ext cx="12700" cy="127000"/>
          </a:xfrm>
          <a:prstGeom prst="rect">
            <a:avLst/>
          </a:prstGeom>
          <a:solidFill>
            <a:srgbClr val="C2C2C2"/>
          </a:solidFill>
          <a:ln w="9525">
            <a:noFill/>
            <a:miter lim="800000"/>
            <a:headEnd/>
            <a:tailEnd/>
          </a:ln>
        </p:spPr>
        <p:txBody>
          <a:bodyPr/>
          <a:lstStyle/>
          <a:p>
            <a:endParaRPr lang="en-US"/>
          </a:p>
        </p:txBody>
      </p:sp>
      <p:sp>
        <p:nvSpPr>
          <p:cNvPr id="27880" name="Rectangle 454"/>
          <p:cNvSpPr>
            <a:spLocks noChangeArrowheads="1"/>
          </p:cNvSpPr>
          <p:nvPr/>
        </p:nvSpPr>
        <p:spPr bwMode="auto">
          <a:xfrm>
            <a:off x="5780088" y="4133850"/>
            <a:ext cx="12700" cy="127000"/>
          </a:xfrm>
          <a:prstGeom prst="rect">
            <a:avLst/>
          </a:prstGeom>
          <a:solidFill>
            <a:srgbClr val="C3C3C3"/>
          </a:solidFill>
          <a:ln w="9525">
            <a:noFill/>
            <a:miter lim="800000"/>
            <a:headEnd/>
            <a:tailEnd/>
          </a:ln>
        </p:spPr>
        <p:txBody>
          <a:bodyPr/>
          <a:lstStyle/>
          <a:p>
            <a:endParaRPr lang="en-US"/>
          </a:p>
        </p:txBody>
      </p:sp>
      <p:sp>
        <p:nvSpPr>
          <p:cNvPr id="27881" name="Rectangle 455"/>
          <p:cNvSpPr>
            <a:spLocks noChangeArrowheads="1"/>
          </p:cNvSpPr>
          <p:nvPr/>
        </p:nvSpPr>
        <p:spPr bwMode="auto">
          <a:xfrm>
            <a:off x="5792788" y="4133850"/>
            <a:ext cx="12700" cy="127000"/>
          </a:xfrm>
          <a:prstGeom prst="rect">
            <a:avLst/>
          </a:prstGeom>
          <a:solidFill>
            <a:srgbClr val="C5C5C5"/>
          </a:solidFill>
          <a:ln w="9525">
            <a:noFill/>
            <a:miter lim="800000"/>
            <a:headEnd/>
            <a:tailEnd/>
          </a:ln>
        </p:spPr>
        <p:txBody>
          <a:bodyPr/>
          <a:lstStyle/>
          <a:p>
            <a:endParaRPr lang="en-US"/>
          </a:p>
        </p:txBody>
      </p:sp>
      <p:sp>
        <p:nvSpPr>
          <p:cNvPr id="27882" name="Rectangle 456"/>
          <p:cNvSpPr>
            <a:spLocks noChangeArrowheads="1"/>
          </p:cNvSpPr>
          <p:nvPr/>
        </p:nvSpPr>
        <p:spPr bwMode="auto">
          <a:xfrm>
            <a:off x="5805488" y="4133850"/>
            <a:ext cx="12700" cy="127000"/>
          </a:xfrm>
          <a:prstGeom prst="rect">
            <a:avLst/>
          </a:prstGeom>
          <a:solidFill>
            <a:srgbClr val="C6C6C6"/>
          </a:solidFill>
          <a:ln w="9525">
            <a:noFill/>
            <a:miter lim="800000"/>
            <a:headEnd/>
            <a:tailEnd/>
          </a:ln>
        </p:spPr>
        <p:txBody>
          <a:bodyPr/>
          <a:lstStyle/>
          <a:p>
            <a:endParaRPr lang="en-US"/>
          </a:p>
        </p:txBody>
      </p:sp>
      <p:sp>
        <p:nvSpPr>
          <p:cNvPr id="27883" name="Rectangle 457"/>
          <p:cNvSpPr>
            <a:spLocks noChangeArrowheads="1"/>
          </p:cNvSpPr>
          <p:nvPr/>
        </p:nvSpPr>
        <p:spPr bwMode="auto">
          <a:xfrm>
            <a:off x="5818188" y="4133850"/>
            <a:ext cx="12700" cy="127000"/>
          </a:xfrm>
          <a:prstGeom prst="rect">
            <a:avLst/>
          </a:prstGeom>
          <a:solidFill>
            <a:srgbClr val="C8C8C8"/>
          </a:solidFill>
          <a:ln w="9525">
            <a:noFill/>
            <a:miter lim="800000"/>
            <a:headEnd/>
            <a:tailEnd/>
          </a:ln>
        </p:spPr>
        <p:txBody>
          <a:bodyPr/>
          <a:lstStyle/>
          <a:p>
            <a:endParaRPr lang="en-US"/>
          </a:p>
        </p:txBody>
      </p:sp>
      <p:sp>
        <p:nvSpPr>
          <p:cNvPr id="27884" name="Rectangle 458"/>
          <p:cNvSpPr>
            <a:spLocks noChangeArrowheads="1"/>
          </p:cNvSpPr>
          <p:nvPr/>
        </p:nvSpPr>
        <p:spPr bwMode="auto">
          <a:xfrm>
            <a:off x="5830888" y="4133850"/>
            <a:ext cx="12700" cy="127000"/>
          </a:xfrm>
          <a:prstGeom prst="rect">
            <a:avLst/>
          </a:prstGeom>
          <a:solidFill>
            <a:srgbClr val="CACACA"/>
          </a:solidFill>
          <a:ln w="9525">
            <a:noFill/>
            <a:miter lim="800000"/>
            <a:headEnd/>
            <a:tailEnd/>
          </a:ln>
        </p:spPr>
        <p:txBody>
          <a:bodyPr/>
          <a:lstStyle/>
          <a:p>
            <a:endParaRPr lang="en-US"/>
          </a:p>
        </p:txBody>
      </p:sp>
      <p:sp>
        <p:nvSpPr>
          <p:cNvPr id="27885" name="Rectangle 459"/>
          <p:cNvSpPr>
            <a:spLocks noChangeArrowheads="1"/>
          </p:cNvSpPr>
          <p:nvPr/>
        </p:nvSpPr>
        <p:spPr bwMode="auto">
          <a:xfrm>
            <a:off x="5843588" y="4133850"/>
            <a:ext cx="12700" cy="127000"/>
          </a:xfrm>
          <a:prstGeom prst="rect">
            <a:avLst/>
          </a:prstGeom>
          <a:solidFill>
            <a:srgbClr val="CBCBCB"/>
          </a:solidFill>
          <a:ln w="9525">
            <a:noFill/>
            <a:miter lim="800000"/>
            <a:headEnd/>
            <a:tailEnd/>
          </a:ln>
        </p:spPr>
        <p:txBody>
          <a:bodyPr/>
          <a:lstStyle/>
          <a:p>
            <a:endParaRPr lang="en-US"/>
          </a:p>
        </p:txBody>
      </p:sp>
      <p:sp>
        <p:nvSpPr>
          <p:cNvPr id="27886" name="Rectangle 460"/>
          <p:cNvSpPr>
            <a:spLocks noChangeArrowheads="1"/>
          </p:cNvSpPr>
          <p:nvPr/>
        </p:nvSpPr>
        <p:spPr bwMode="auto">
          <a:xfrm>
            <a:off x="5856288" y="4133850"/>
            <a:ext cx="12700" cy="127000"/>
          </a:xfrm>
          <a:prstGeom prst="rect">
            <a:avLst/>
          </a:prstGeom>
          <a:solidFill>
            <a:srgbClr val="CCCCCC"/>
          </a:solidFill>
          <a:ln w="9525">
            <a:noFill/>
            <a:miter lim="800000"/>
            <a:headEnd/>
            <a:tailEnd/>
          </a:ln>
        </p:spPr>
        <p:txBody>
          <a:bodyPr/>
          <a:lstStyle/>
          <a:p>
            <a:endParaRPr lang="en-US"/>
          </a:p>
        </p:txBody>
      </p:sp>
      <p:sp>
        <p:nvSpPr>
          <p:cNvPr id="27887" name="Rectangle 461"/>
          <p:cNvSpPr>
            <a:spLocks noChangeArrowheads="1"/>
          </p:cNvSpPr>
          <p:nvPr/>
        </p:nvSpPr>
        <p:spPr bwMode="auto">
          <a:xfrm>
            <a:off x="5868988" y="4133850"/>
            <a:ext cx="12700" cy="127000"/>
          </a:xfrm>
          <a:prstGeom prst="rect">
            <a:avLst/>
          </a:prstGeom>
          <a:solidFill>
            <a:srgbClr val="CDCDCD"/>
          </a:solidFill>
          <a:ln w="9525">
            <a:noFill/>
            <a:miter lim="800000"/>
            <a:headEnd/>
            <a:tailEnd/>
          </a:ln>
        </p:spPr>
        <p:txBody>
          <a:bodyPr/>
          <a:lstStyle/>
          <a:p>
            <a:endParaRPr lang="en-US"/>
          </a:p>
        </p:txBody>
      </p:sp>
      <p:sp>
        <p:nvSpPr>
          <p:cNvPr id="27888" name="Rectangle 462"/>
          <p:cNvSpPr>
            <a:spLocks noChangeArrowheads="1"/>
          </p:cNvSpPr>
          <p:nvPr/>
        </p:nvSpPr>
        <p:spPr bwMode="auto">
          <a:xfrm>
            <a:off x="5881688" y="4133850"/>
            <a:ext cx="12700" cy="127000"/>
          </a:xfrm>
          <a:prstGeom prst="rect">
            <a:avLst/>
          </a:prstGeom>
          <a:solidFill>
            <a:srgbClr val="CFCFCF"/>
          </a:solidFill>
          <a:ln w="9525">
            <a:noFill/>
            <a:miter lim="800000"/>
            <a:headEnd/>
            <a:tailEnd/>
          </a:ln>
        </p:spPr>
        <p:txBody>
          <a:bodyPr/>
          <a:lstStyle/>
          <a:p>
            <a:endParaRPr lang="en-US"/>
          </a:p>
        </p:txBody>
      </p:sp>
      <p:sp>
        <p:nvSpPr>
          <p:cNvPr id="27889" name="Rectangle 463"/>
          <p:cNvSpPr>
            <a:spLocks noChangeArrowheads="1"/>
          </p:cNvSpPr>
          <p:nvPr/>
        </p:nvSpPr>
        <p:spPr bwMode="auto">
          <a:xfrm>
            <a:off x="5894388" y="4133850"/>
            <a:ext cx="12700" cy="127000"/>
          </a:xfrm>
          <a:prstGeom prst="rect">
            <a:avLst/>
          </a:prstGeom>
          <a:solidFill>
            <a:srgbClr val="D1D1D1"/>
          </a:solidFill>
          <a:ln w="9525">
            <a:noFill/>
            <a:miter lim="800000"/>
            <a:headEnd/>
            <a:tailEnd/>
          </a:ln>
        </p:spPr>
        <p:txBody>
          <a:bodyPr/>
          <a:lstStyle/>
          <a:p>
            <a:endParaRPr lang="en-US"/>
          </a:p>
        </p:txBody>
      </p:sp>
      <p:sp>
        <p:nvSpPr>
          <p:cNvPr id="27890" name="Rectangle 464"/>
          <p:cNvSpPr>
            <a:spLocks noChangeArrowheads="1"/>
          </p:cNvSpPr>
          <p:nvPr/>
        </p:nvSpPr>
        <p:spPr bwMode="auto">
          <a:xfrm>
            <a:off x="5907088" y="4133850"/>
            <a:ext cx="12700" cy="127000"/>
          </a:xfrm>
          <a:prstGeom prst="rect">
            <a:avLst/>
          </a:prstGeom>
          <a:solidFill>
            <a:srgbClr val="D2D2D2"/>
          </a:solidFill>
          <a:ln w="9525">
            <a:noFill/>
            <a:miter lim="800000"/>
            <a:headEnd/>
            <a:tailEnd/>
          </a:ln>
        </p:spPr>
        <p:txBody>
          <a:bodyPr/>
          <a:lstStyle/>
          <a:p>
            <a:endParaRPr lang="en-US"/>
          </a:p>
        </p:txBody>
      </p:sp>
      <p:sp>
        <p:nvSpPr>
          <p:cNvPr id="27891" name="Rectangle 465"/>
          <p:cNvSpPr>
            <a:spLocks noChangeArrowheads="1"/>
          </p:cNvSpPr>
          <p:nvPr/>
        </p:nvSpPr>
        <p:spPr bwMode="auto">
          <a:xfrm>
            <a:off x="5919788" y="4133850"/>
            <a:ext cx="12700" cy="127000"/>
          </a:xfrm>
          <a:prstGeom prst="rect">
            <a:avLst/>
          </a:prstGeom>
          <a:solidFill>
            <a:srgbClr val="D3D3D3"/>
          </a:solidFill>
          <a:ln w="9525">
            <a:noFill/>
            <a:miter lim="800000"/>
            <a:headEnd/>
            <a:tailEnd/>
          </a:ln>
        </p:spPr>
        <p:txBody>
          <a:bodyPr/>
          <a:lstStyle/>
          <a:p>
            <a:endParaRPr lang="en-US"/>
          </a:p>
        </p:txBody>
      </p:sp>
      <p:sp>
        <p:nvSpPr>
          <p:cNvPr id="27892" name="Rectangle 466"/>
          <p:cNvSpPr>
            <a:spLocks noChangeArrowheads="1"/>
          </p:cNvSpPr>
          <p:nvPr/>
        </p:nvSpPr>
        <p:spPr bwMode="auto">
          <a:xfrm>
            <a:off x="5932488" y="4133850"/>
            <a:ext cx="12700" cy="127000"/>
          </a:xfrm>
          <a:prstGeom prst="rect">
            <a:avLst/>
          </a:prstGeom>
          <a:solidFill>
            <a:srgbClr val="D5D5D5"/>
          </a:solidFill>
          <a:ln w="9525">
            <a:noFill/>
            <a:miter lim="800000"/>
            <a:headEnd/>
            <a:tailEnd/>
          </a:ln>
        </p:spPr>
        <p:txBody>
          <a:bodyPr/>
          <a:lstStyle/>
          <a:p>
            <a:endParaRPr lang="en-US"/>
          </a:p>
        </p:txBody>
      </p:sp>
      <p:sp>
        <p:nvSpPr>
          <p:cNvPr id="27893" name="Rectangle 467"/>
          <p:cNvSpPr>
            <a:spLocks noChangeArrowheads="1"/>
          </p:cNvSpPr>
          <p:nvPr/>
        </p:nvSpPr>
        <p:spPr bwMode="auto">
          <a:xfrm>
            <a:off x="5945188" y="4133850"/>
            <a:ext cx="12700" cy="127000"/>
          </a:xfrm>
          <a:prstGeom prst="rect">
            <a:avLst/>
          </a:prstGeom>
          <a:solidFill>
            <a:srgbClr val="D6D6D6"/>
          </a:solidFill>
          <a:ln w="9525">
            <a:noFill/>
            <a:miter lim="800000"/>
            <a:headEnd/>
            <a:tailEnd/>
          </a:ln>
        </p:spPr>
        <p:txBody>
          <a:bodyPr/>
          <a:lstStyle/>
          <a:p>
            <a:endParaRPr lang="en-US"/>
          </a:p>
        </p:txBody>
      </p:sp>
      <p:sp>
        <p:nvSpPr>
          <p:cNvPr id="27894" name="Rectangle 468"/>
          <p:cNvSpPr>
            <a:spLocks noChangeArrowheads="1"/>
          </p:cNvSpPr>
          <p:nvPr/>
        </p:nvSpPr>
        <p:spPr bwMode="auto">
          <a:xfrm>
            <a:off x="5957888" y="4133850"/>
            <a:ext cx="12700" cy="127000"/>
          </a:xfrm>
          <a:prstGeom prst="rect">
            <a:avLst/>
          </a:prstGeom>
          <a:solidFill>
            <a:srgbClr val="D8D8D8"/>
          </a:solidFill>
          <a:ln w="9525">
            <a:noFill/>
            <a:miter lim="800000"/>
            <a:headEnd/>
            <a:tailEnd/>
          </a:ln>
        </p:spPr>
        <p:txBody>
          <a:bodyPr/>
          <a:lstStyle/>
          <a:p>
            <a:endParaRPr lang="en-US"/>
          </a:p>
        </p:txBody>
      </p:sp>
      <p:sp>
        <p:nvSpPr>
          <p:cNvPr id="27895" name="Rectangle 469"/>
          <p:cNvSpPr>
            <a:spLocks noChangeArrowheads="1"/>
          </p:cNvSpPr>
          <p:nvPr/>
        </p:nvSpPr>
        <p:spPr bwMode="auto">
          <a:xfrm>
            <a:off x="5970588" y="4133850"/>
            <a:ext cx="12700" cy="127000"/>
          </a:xfrm>
          <a:prstGeom prst="rect">
            <a:avLst/>
          </a:prstGeom>
          <a:solidFill>
            <a:srgbClr val="D9D9D9"/>
          </a:solidFill>
          <a:ln w="9525">
            <a:noFill/>
            <a:miter lim="800000"/>
            <a:headEnd/>
            <a:tailEnd/>
          </a:ln>
        </p:spPr>
        <p:txBody>
          <a:bodyPr/>
          <a:lstStyle/>
          <a:p>
            <a:endParaRPr lang="en-US"/>
          </a:p>
        </p:txBody>
      </p:sp>
      <p:sp>
        <p:nvSpPr>
          <p:cNvPr id="27896" name="Rectangle 470"/>
          <p:cNvSpPr>
            <a:spLocks noChangeArrowheads="1"/>
          </p:cNvSpPr>
          <p:nvPr/>
        </p:nvSpPr>
        <p:spPr bwMode="auto">
          <a:xfrm>
            <a:off x="5983288" y="4133850"/>
            <a:ext cx="12700" cy="127000"/>
          </a:xfrm>
          <a:prstGeom prst="rect">
            <a:avLst/>
          </a:prstGeom>
          <a:solidFill>
            <a:srgbClr val="DBDBDB"/>
          </a:solidFill>
          <a:ln w="9525">
            <a:noFill/>
            <a:miter lim="800000"/>
            <a:headEnd/>
            <a:tailEnd/>
          </a:ln>
        </p:spPr>
        <p:txBody>
          <a:bodyPr/>
          <a:lstStyle/>
          <a:p>
            <a:endParaRPr lang="en-US"/>
          </a:p>
        </p:txBody>
      </p:sp>
      <p:sp>
        <p:nvSpPr>
          <p:cNvPr id="27897" name="Rectangle 471"/>
          <p:cNvSpPr>
            <a:spLocks noChangeArrowheads="1"/>
          </p:cNvSpPr>
          <p:nvPr/>
        </p:nvSpPr>
        <p:spPr bwMode="auto">
          <a:xfrm>
            <a:off x="5995988" y="4133850"/>
            <a:ext cx="12700" cy="127000"/>
          </a:xfrm>
          <a:prstGeom prst="rect">
            <a:avLst/>
          </a:prstGeom>
          <a:solidFill>
            <a:srgbClr val="DCDCDC"/>
          </a:solidFill>
          <a:ln w="9525">
            <a:noFill/>
            <a:miter lim="800000"/>
            <a:headEnd/>
            <a:tailEnd/>
          </a:ln>
        </p:spPr>
        <p:txBody>
          <a:bodyPr/>
          <a:lstStyle/>
          <a:p>
            <a:endParaRPr lang="en-US"/>
          </a:p>
        </p:txBody>
      </p:sp>
      <p:sp>
        <p:nvSpPr>
          <p:cNvPr id="27898" name="Rectangle 472"/>
          <p:cNvSpPr>
            <a:spLocks noChangeArrowheads="1"/>
          </p:cNvSpPr>
          <p:nvPr/>
        </p:nvSpPr>
        <p:spPr bwMode="auto">
          <a:xfrm>
            <a:off x="6008688" y="4133850"/>
            <a:ext cx="12700" cy="127000"/>
          </a:xfrm>
          <a:prstGeom prst="rect">
            <a:avLst/>
          </a:prstGeom>
          <a:solidFill>
            <a:srgbClr val="DEDEDE"/>
          </a:solidFill>
          <a:ln w="9525">
            <a:noFill/>
            <a:miter lim="800000"/>
            <a:headEnd/>
            <a:tailEnd/>
          </a:ln>
        </p:spPr>
        <p:txBody>
          <a:bodyPr/>
          <a:lstStyle/>
          <a:p>
            <a:endParaRPr lang="en-US"/>
          </a:p>
        </p:txBody>
      </p:sp>
      <p:sp>
        <p:nvSpPr>
          <p:cNvPr id="27899" name="Rectangle 473"/>
          <p:cNvSpPr>
            <a:spLocks noChangeArrowheads="1"/>
          </p:cNvSpPr>
          <p:nvPr/>
        </p:nvSpPr>
        <p:spPr bwMode="auto">
          <a:xfrm>
            <a:off x="6021388" y="4133850"/>
            <a:ext cx="12700" cy="127000"/>
          </a:xfrm>
          <a:prstGeom prst="rect">
            <a:avLst/>
          </a:prstGeom>
          <a:solidFill>
            <a:srgbClr val="DFDFDF"/>
          </a:solidFill>
          <a:ln w="9525">
            <a:noFill/>
            <a:miter lim="800000"/>
            <a:headEnd/>
            <a:tailEnd/>
          </a:ln>
        </p:spPr>
        <p:txBody>
          <a:bodyPr/>
          <a:lstStyle/>
          <a:p>
            <a:endParaRPr lang="en-US"/>
          </a:p>
        </p:txBody>
      </p:sp>
      <p:sp>
        <p:nvSpPr>
          <p:cNvPr id="27900" name="Rectangle 474"/>
          <p:cNvSpPr>
            <a:spLocks noChangeArrowheads="1"/>
          </p:cNvSpPr>
          <p:nvPr/>
        </p:nvSpPr>
        <p:spPr bwMode="auto">
          <a:xfrm>
            <a:off x="6034088" y="4133850"/>
            <a:ext cx="12700" cy="127000"/>
          </a:xfrm>
          <a:prstGeom prst="rect">
            <a:avLst/>
          </a:prstGeom>
          <a:solidFill>
            <a:srgbClr val="E0E0E0"/>
          </a:solidFill>
          <a:ln w="9525">
            <a:noFill/>
            <a:miter lim="800000"/>
            <a:headEnd/>
            <a:tailEnd/>
          </a:ln>
        </p:spPr>
        <p:txBody>
          <a:bodyPr/>
          <a:lstStyle/>
          <a:p>
            <a:endParaRPr lang="en-US"/>
          </a:p>
        </p:txBody>
      </p:sp>
      <p:sp>
        <p:nvSpPr>
          <p:cNvPr id="27901" name="Rectangle 475"/>
          <p:cNvSpPr>
            <a:spLocks noChangeArrowheads="1"/>
          </p:cNvSpPr>
          <p:nvPr/>
        </p:nvSpPr>
        <p:spPr bwMode="auto">
          <a:xfrm>
            <a:off x="6046788" y="4133850"/>
            <a:ext cx="12700" cy="127000"/>
          </a:xfrm>
          <a:prstGeom prst="rect">
            <a:avLst/>
          </a:prstGeom>
          <a:solidFill>
            <a:srgbClr val="E2E2E2"/>
          </a:solidFill>
          <a:ln w="9525">
            <a:noFill/>
            <a:miter lim="800000"/>
            <a:headEnd/>
            <a:tailEnd/>
          </a:ln>
        </p:spPr>
        <p:txBody>
          <a:bodyPr/>
          <a:lstStyle/>
          <a:p>
            <a:endParaRPr lang="en-US"/>
          </a:p>
        </p:txBody>
      </p:sp>
      <p:sp>
        <p:nvSpPr>
          <p:cNvPr id="27902" name="Rectangle 476"/>
          <p:cNvSpPr>
            <a:spLocks noChangeArrowheads="1"/>
          </p:cNvSpPr>
          <p:nvPr/>
        </p:nvSpPr>
        <p:spPr bwMode="auto">
          <a:xfrm>
            <a:off x="6059488" y="4133850"/>
            <a:ext cx="12700" cy="127000"/>
          </a:xfrm>
          <a:prstGeom prst="rect">
            <a:avLst/>
          </a:prstGeom>
          <a:solidFill>
            <a:srgbClr val="E3E3E3"/>
          </a:solidFill>
          <a:ln w="9525">
            <a:noFill/>
            <a:miter lim="800000"/>
            <a:headEnd/>
            <a:tailEnd/>
          </a:ln>
        </p:spPr>
        <p:txBody>
          <a:bodyPr/>
          <a:lstStyle/>
          <a:p>
            <a:endParaRPr lang="en-US"/>
          </a:p>
        </p:txBody>
      </p:sp>
      <p:sp>
        <p:nvSpPr>
          <p:cNvPr id="27903" name="Rectangle 477"/>
          <p:cNvSpPr>
            <a:spLocks noChangeArrowheads="1"/>
          </p:cNvSpPr>
          <p:nvPr/>
        </p:nvSpPr>
        <p:spPr bwMode="auto">
          <a:xfrm>
            <a:off x="6072188" y="4133850"/>
            <a:ext cx="12700" cy="127000"/>
          </a:xfrm>
          <a:prstGeom prst="rect">
            <a:avLst/>
          </a:prstGeom>
          <a:solidFill>
            <a:srgbClr val="E5E5E5"/>
          </a:solidFill>
          <a:ln w="9525">
            <a:noFill/>
            <a:miter lim="800000"/>
            <a:headEnd/>
            <a:tailEnd/>
          </a:ln>
        </p:spPr>
        <p:txBody>
          <a:bodyPr/>
          <a:lstStyle/>
          <a:p>
            <a:endParaRPr lang="en-US"/>
          </a:p>
        </p:txBody>
      </p:sp>
      <p:sp>
        <p:nvSpPr>
          <p:cNvPr id="27904" name="Rectangle 478"/>
          <p:cNvSpPr>
            <a:spLocks noChangeArrowheads="1"/>
          </p:cNvSpPr>
          <p:nvPr/>
        </p:nvSpPr>
        <p:spPr bwMode="auto">
          <a:xfrm>
            <a:off x="5741988" y="3778250"/>
            <a:ext cx="368300" cy="12700"/>
          </a:xfrm>
          <a:prstGeom prst="rect">
            <a:avLst/>
          </a:prstGeom>
          <a:solidFill>
            <a:srgbClr val="A8A8A8"/>
          </a:solidFill>
          <a:ln w="9525">
            <a:noFill/>
            <a:miter lim="800000"/>
            <a:headEnd/>
            <a:tailEnd/>
          </a:ln>
        </p:spPr>
        <p:txBody>
          <a:bodyPr/>
          <a:lstStyle/>
          <a:p>
            <a:endParaRPr lang="en-US"/>
          </a:p>
        </p:txBody>
      </p:sp>
      <p:sp>
        <p:nvSpPr>
          <p:cNvPr id="27905" name="Rectangle 479"/>
          <p:cNvSpPr>
            <a:spLocks noChangeArrowheads="1"/>
          </p:cNvSpPr>
          <p:nvPr/>
        </p:nvSpPr>
        <p:spPr bwMode="auto">
          <a:xfrm>
            <a:off x="5741988" y="3790950"/>
            <a:ext cx="368300" cy="12700"/>
          </a:xfrm>
          <a:prstGeom prst="rect">
            <a:avLst/>
          </a:prstGeom>
          <a:solidFill>
            <a:srgbClr val="C1C1C1"/>
          </a:solidFill>
          <a:ln w="9525">
            <a:noFill/>
            <a:miter lim="800000"/>
            <a:headEnd/>
            <a:tailEnd/>
          </a:ln>
        </p:spPr>
        <p:txBody>
          <a:bodyPr/>
          <a:lstStyle/>
          <a:p>
            <a:endParaRPr lang="en-US"/>
          </a:p>
        </p:txBody>
      </p:sp>
      <p:sp>
        <p:nvSpPr>
          <p:cNvPr id="27906" name="Rectangle 480"/>
          <p:cNvSpPr>
            <a:spLocks noChangeArrowheads="1"/>
          </p:cNvSpPr>
          <p:nvPr/>
        </p:nvSpPr>
        <p:spPr bwMode="auto">
          <a:xfrm>
            <a:off x="5749925" y="3779838"/>
            <a:ext cx="365125" cy="14287"/>
          </a:xfrm>
          <a:prstGeom prst="rect">
            <a:avLst/>
          </a:prstGeom>
          <a:noFill/>
          <a:ln w="1588" cap="rnd">
            <a:solidFill>
              <a:srgbClr val="000000"/>
            </a:solidFill>
            <a:round/>
            <a:headEnd/>
            <a:tailEnd/>
          </a:ln>
        </p:spPr>
        <p:txBody>
          <a:bodyPr/>
          <a:lstStyle/>
          <a:p>
            <a:endParaRPr lang="en-US"/>
          </a:p>
        </p:txBody>
      </p:sp>
      <p:sp>
        <p:nvSpPr>
          <p:cNvPr id="27907" name="Rectangle 481"/>
          <p:cNvSpPr>
            <a:spLocks noChangeArrowheads="1"/>
          </p:cNvSpPr>
          <p:nvPr/>
        </p:nvSpPr>
        <p:spPr bwMode="auto">
          <a:xfrm>
            <a:off x="5741988" y="3790950"/>
            <a:ext cx="12700" cy="63500"/>
          </a:xfrm>
          <a:prstGeom prst="rect">
            <a:avLst/>
          </a:prstGeom>
          <a:solidFill>
            <a:srgbClr val="9D9D9D"/>
          </a:solidFill>
          <a:ln w="9525">
            <a:noFill/>
            <a:miter lim="800000"/>
            <a:headEnd/>
            <a:tailEnd/>
          </a:ln>
        </p:spPr>
        <p:txBody>
          <a:bodyPr/>
          <a:lstStyle/>
          <a:p>
            <a:endParaRPr lang="en-US"/>
          </a:p>
        </p:txBody>
      </p:sp>
      <p:sp>
        <p:nvSpPr>
          <p:cNvPr id="27908" name="Rectangle 482"/>
          <p:cNvSpPr>
            <a:spLocks noChangeArrowheads="1"/>
          </p:cNvSpPr>
          <p:nvPr/>
        </p:nvSpPr>
        <p:spPr bwMode="auto">
          <a:xfrm>
            <a:off x="5754688" y="3790950"/>
            <a:ext cx="12700" cy="63500"/>
          </a:xfrm>
          <a:prstGeom prst="rect">
            <a:avLst/>
          </a:prstGeom>
          <a:solidFill>
            <a:srgbClr val="9C9C9C"/>
          </a:solidFill>
          <a:ln w="9525">
            <a:noFill/>
            <a:miter lim="800000"/>
            <a:headEnd/>
            <a:tailEnd/>
          </a:ln>
        </p:spPr>
        <p:txBody>
          <a:bodyPr/>
          <a:lstStyle/>
          <a:p>
            <a:endParaRPr lang="en-US"/>
          </a:p>
        </p:txBody>
      </p:sp>
      <p:sp>
        <p:nvSpPr>
          <p:cNvPr id="27909" name="Rectangle 483"/>
          <p:cNvSpPr>
            <a:spLocks noChangeArrowheads="1"/>
          </p:cNvSpPr>
          <p:nvPr/>
        </p:nvSpPr>
        <p:spPr bwMode="auto">
          <a:xfrm>
            <a:off x="5767388" y="3790950"/>
            <a:ext cx="12700" cy="63500"/>
          </a:xfrm>
          <a:prstGeom prst="rect">
            <a:avLst/>
          </a:prstGeom>
          <a:solidFill>
            <a:srgbClr val="A2A2A2"/>
          </a:solidFill>
          <a:ln w="9525">
            <a:noFill/>
            <a:miter lim="800000"/>
            <a:headEnd/>
            <a:tailEnd/>
          </a:ln>
        </p:spPr>
        <p:txBody>
          <a:bodyPr/>
          <a:lstStyle/>
          <a:p>
            <a:endParaRPr lang="en-US"/>
          </a:p>
        </p:txBody>
      </p:sp>
      <p:sp>
        <p:nvSpPr>
          <p:cNvPr id="27910" name="Rectangle 484"/>
          <p:cNvSpPr>
            <a:spLocks noChangeArrowheads="1"/>
          </p:cNvSpPr>
          <p:nvPr/>
        </p:nvSpPr>
        <p:spPr bwMode="auto">
          <a:xfrm>
            <a:off x="5780088" y="3790950"/>
            <a:ext cx="12700" cy="63500"/>
          </a:xfrm>
          <a:prstGeom prst="rect">
            <a:avLst/>
          </a:prstGeom>
          <a:solidFill>
            <a:srgbClr val="A7A7A7"/>
          </a:solidFill>
          <a:ln w="9525">
            <a:noFill/>
            <a:miter lim="800000"/>
            <a:headEnd/>
            <a:tailEnd/>
          </a:ln>
        </p:spPr>
        <p:txBody>
          <a:bodyPr/>
          <a:lstStyle/>
          <a:p>
            <a:endParaRPr lang="en-US"/>
          </a:p>
        </p:txBody>
      </p:sp>
      <p:sp>
        <p:nvSpPr>
          <p:cNvPr id="27911" name="Rectangle 485"/>
          <p:cNvSpPr>
            <a:spLocks noChangeArrowheads="1"/>
          </p:cNvSpPr>
          <p:nvPr/>
        </p:nvSpPr>
        <p:spPr bwMode="auto">
          <a:xfrm>
            <a:off x="5792788" y="3790950"/>
            <a:ext cx="12700" cy="63500"/>
          </a:xfrm>
          <a:prstGeom prst="rect">
            <a:avLst/>
          </a:prstGeom>
          <a:solidFill>
            <a:srgbClr val="ACACAC"/>
          </a:solidFill>
          <a:ln w="9525">
            <a:noFill/>
            <a:miter lim="800000"/>
            <a:headEnd/>
            <a:tailEnd/>
          </a:ln>
        </p:spPr>
        <p:txBody>
          <a:bodyPr/>
          <a:lstStyle/>
          <a:p>
            <a:endParaRPr lang="en-US"/>
          </a:p>
        </p:txBody>
      </p:sp>
      <p:sp>
        <p:nvSpPr>
          <p:cNvPr id="27912" name="Rectangle 486"/>
          <p:cNvSpPr>
            <a:spLocks noChangeArrowheads="1"/>
          </p:cNvSpPr>
          <p:nvPr/>
        </p:nvSpPr>
        <p:spPr bwMode="auto">
          <a:xfrm>
            <a:off x="5805488" y="3790950"/>
            <a:ext cx="12700" cy="63500"/>
          </a:xfrm>
          <a:prstGeom prst="rect">
            <a:avLst/>
          </a:prstGeom>
          <a:solidFill>
            <a:srgbClr val="B2B2B2"/>
          </a:solidFill>
          <a:ln w="9525">
            <a:noFill/>
            <a:miter lim="800000"/>
            <a:headEnd/>
            <a:tailEnd/>
          </a:ln>
        </p:spPr>
        <p:txBody>
          <a:bodyPr/>
          <a:lstStyle/>
          <a:p>
            <a:endParaRPr lang="en-US"/>
          </a:p>
        </p:txBody>
      </p:sp>
      <p:sp>
        <p:nvSpPr>
          <p:cNvPr id="27913" name="Rectangle 487"/>
          <p:cNvSpPr>
            <a:spLocks noChangeArrowheads="1"/>
          </p:cNvSpPr>
          <p:nvPr/>
        </p:nvSpPr>
        <p:spPr bwMode="auto">
          <a:xfrm>
            <a:off x="5818188" y="3790950"/>
            <a:ext cx="12700" cy="63500"/>
          </a:xfrm>
          <a:prstGeom prst="rect">
            <a:avLst/>
          </a:prstGeom>
          <a:solidFill>
            <a:srgbClr val="B7B7B7"/>
          </a:solidFill>
          <a:ln w="9525">
            <a:noFill/>
            <a:miter lim="800000"/>
            <a:headEnd/>
            <a:tailEnd/>
          </a:ln>
        </p:spPr>
        <p:txBody>
          <a:bodyPr/>
          <a:lstStyle/>
          <a:p>
            <a:endParaRPr lang="en-US"/>
          </a:p>
        </p:txBody>
      </p:sp>
      <p:sp>
        <p:nvSpPr>
          <p:cNvPr id="27914" name="Rectangle 488"/>
          <p:cNvSpPr>
            <a:spLocks noChangeArrowheads="1"/>
          </p:cNvSpPr>
          <p:nvPr/>
        </p:nvSpPr>
        <p:spPr bwMode="auto">
          <a:xfrm>
            <a:off x="5830888" y="3790950"/>
            <a:ext cx="12700" cy="63500"/>
          </a:xfrm>
          <a:prstGeom prst="rect">
            <a:avLst/>
          </a:prstGeom>
          <a:solidFill>
            <a:srgbClr val="BCBCBC"/>
          </a:solidFill>
          <a:ln w="9525">
            <a:noFill/>
            <a:miter lim="800000"/>
            <a:headEnd/>
            <a:tailEnd/>
          </a:ln>
        </p:spPr>
        <p:txBody>
          <a:bodyPr/>
          <a:lstStyle/>
          <a:p>
            <a:endParaRPr lang="en-US"/>
          </a:p>
        </p:txBody>
      </p:sp>
      <p:sp>
        <p:nvSpPr>
          <p:cNvPr id="27915" name="Rectangle 489"/>
          <p:cNvSpPr>
            <a:spLocks noChangeArrowheads="1"/>
          </p:cNvSpPr>
          <p:nvPr/>
        </p:nvSpPr>
        <p:spPr bwMode="auto">
          <a:xfrm>
            <a:off x="5843588" y="3790950"/>
            <a:ext cx="12700" cy="63500"/>
          </a:xfrm>
          <a:prstGeom prst="rect">
            <a:avLst/>
          </a:prstGeom>
          <a:solidFill>
            <a:srgbClr val="C1C1C1"/>
          </a:solidFill>
          <a:ln w="9525">
            <a:noFill/>
            <a:miter lim="800000"/>
            <a:headEnd/>
            <a:tailEnd/>
          </a:ln>
        </p:spPr>
        <p:txBody>
          <a:bodyPr/>
          <a:lstStyle/>
          <a:p>
            <a:endParaRPr lang="en-US"/>
          </a:p>
        </p:txBody>
      </p:sp>
      <p:sp>
        <p:nvSpPr>
          <p:cNvPr id="27916" name="Rectangle 490"/>
          <p:cNvSpPr>
            <a:spLocks noChangeArrowheads="1"/>
          </p:cNvSpPr>
          <p:nvPr/>
        </p:nvSpPr>
        <p:spPr bwMode="auto">
          <a:xfrm>
            <a:off x="5856288" y="3790950"/>
            <a:ext cx="12700" cy="63500"/>
          </a:xfrm>
          <a:prstGeom prst="rect">
            <a:avLst/>
          </a:prstGeom>
          <a:solidFill>
            <a:srgbClr val="C7C7C7"/>
          </a:solidFill>
          <a:ln w="9525">
            <a:noFill/>
            <a:miter lim="800000"/>
            <a:headEnd/>
            <a:tailEnd/>
          </a:ln>
        </p:spPr>
        <p:txBody>
          <a:bodyPr/>
          <a:lstStyle/>
          <a:p>
            <a:endParaRPr lang="en-US"/>
          </a:p>
        </p:txBody>
      </p:sp>
      <p:sp>
        <p:nvSpPr>
          <p:cNvPr id="27917" name="Rectangle 491"/>
          <p:cNvSpPr>
            <a:spLocks noChangeArrowheads="1"/>
          </p:cNvSpPr>
          <p:nvPr/>
        </p:nvSpPr>
        <p:spPr bwMode="auto">
          <a:xfrm>
            <a:off x="5868988" y="3790950"/>
            <a:ext cx="12700" cy="63500"/>
          </a:xfrm>
          <a:prstGeom prst="rect">
            <a:avLst/>
          </a:prstGeom>
          <a:solidFill>
            <a:srgbClr val="CCCCCC"/>
          </a:solidFill>
          <a:ln w="9525">
            <a:noFill/>
            <a:miter lim="800000"/>
            <a:headEnd/>
            <a:tailEnd/>
          </a:ln>
        </p:spPr>
        <p:txBody>
          <a:bodyPr/>
          <a:lstStyle/>
          <a:p>
            <a:endParaRPr lang="en-US"/>
          </a:p>
        </p:txBody>
      </p:sp>
      <p:sp>
        <p:nvSpPr>
          <p:cNvPr id="27918" name="Rectangle 492"/>
          <p:cNvSpPr>
            <a:spLocks noChangeArrowheads="1"/>
          </p:cNvSpPr>
          <p:nvPr/>
        </p:nvSpPr>
        <p:spPr bwMode="auto">
          <a:xfrm>
            <a:off x="5881688" y="3790950"/>
            <a:ext cx="12700" cy="63500"/>
          </a:xfrm>
          <a:prstGeom prst="rect">
            <a:avLst/>
          </a:prstGeom>
          <a:solidFill>
            <a:srgbClr val="D1D1D1"/>
          </a:solidFill>
          <a:ln w="9525">
            <a:noFill/>
            <a:miter lim="800000"/>
            <a:headEnd/>
            <a:tailEnd/>
          </a:ln>
        </p:spPr>
        <p:txBody>
          <a:bodyPr/>
          <a:lstStyle/>
          <a:p>
            <a:endParaRPr lang="en-US"/>
          </a:p>
        </p:txBody>
      </p:sp>
      <p:sp>
        <p:nvSpPr>
          <p:cNvPr id="27919" name="Rectangle 493"/>
          <p:cNvSpPr>
            <a:spLocks noChangeArrowheads="1"/>
          </p:cNvSpPr>
          <p:nvPr/>
        </p:nvSpPr>
        <p:spPr bwMode="auto">
          <a:xfrm>
            <a:off x="5894388" y="3790950"/>
            <a:ext cx="12700" cy="63500"/>
          </a:xfrm>
          <a:prstGeom prst="rect">
            <a:avLst/>
          </a:prstGeom>
          <a:solidFill>
            <a:srgbClr val="D7D7D7"/>
          </a:solidFill>
          <a:ln w="9525">
            <a:noFill/>
            <a:miter lim="800000"/>
            <a:headEnd/>
            <a:tailEnd/>
          </a:ln>
        </p:spPr>
        <p:txBody>
          <a:bodyPr/>
          <a:lstStyle/>
          <a:p>
            <a:endParaRPr lang="en-US"/>
          </a:p>
        </p:txBody>
      </p:sp>
      <p:sp>
        <p:nvSpPr>
          <p:cNvPr id="27920" name="Rectangle 494"/>
          <p:cNvSpPr>
            <a:spLocks noChangeArrowheads="1"/>
          </p:cNvSpPr>
          <p:nvPr/>
        </p:nvSpPr>
        <p:spPr bwMode="auto">
          <a:xfrm>
            <a:off x="5907088" y="3790950"/>
            <a:ext cx="12700" cy="63500"/>
          </a:xfrm>
          <a:prstGeom prst="rect">
            <a:avLst/>
          </a:prstGeom>
          <a:solidFill>
            <a:srgbClr val="DCDCDC"/>
          </a:solidFill>
          <a:ln w="9525">
            <a:noFill/>
            <a:miter lim="800000"/>
            <a:headEnd/>
            <a:tailEnd/>
          </a:ln>
        </p:spPr>
        <p:txBody>
          <a:bodyPr/>
          <a:lstStyle/>
          <a:p>
            <a:endParaRPr lang="en-US"/>
          </a:p>
        </p:txBody>
      </p:sp>
      <p:sp>
        <p:nvSpPr>
          <p:cNvPr id="27921" name="Rectangle 495"/>
          <p:cNvSpPr>
            <a:spLocks noChangeArrowheads="1"/>
          </p:cNvSpPr>
          <p:nvPr/>
        </p:nvSpPr>
        <p:spPr bwMode="auto">
          <a:xfrm>
            <a:off x="5919788" y="3790950"/>
            <a:ext cx="12700" cy="63500"/>
          </a:xfrm>
          <a:prstGeom prst="rect">
            <a:avLst/>
          </a:prstGeom>
          <a:solidFill>
            <a:srgbClr val="E1E1E1"/>
          </a:solidFill>
          <a:ln w="9525">
            <a:noFill/>
            <a:miter lim="800000"/>
            <a:headEnd/>
            <a:tailEnd/>
          </a:ln>
        </p:spPr>
        <p:txBody>
          <a:bodyPr/>
          <a:lstStyle/>
          <a:p>
            <a:endParaRPr lang="en-US"/>
          </a:p>
        </p:txBody>
      </p:sp>
      <p:sp>
        <p:nvSpPr>
          <p:cNvPr id="27922" name="Rectangle 496"/>
          <p:cNvSpPr>
            <a:spLocks noChangeArrowheads="1"/>
          </p:cNvSpPr>
          <p:nvPr/>
        </p:nvSpPr>
        <p:spPr bwMode="auto">
          <a:xfrm>
            <a:off x="5932488" y="3790950"/>
            <a:ext cx="12700" cy="63500"/>
          </a:xfrm>
          <a:prstGeom prst="rect">
            <a:avLst/>
          </a:prstGeom>
          <a:solidFill>
            <a:srgbClr val="E6E6E6"/>
          </a:solidFill>
          <a:ln w="9525">
            <a:noFill/>
            <a:miter lim="800000"/>
            <a:headEnd/>
            <a:tailEnd/>
          </a:ln>
        </p:spPr>
        <p:txBody>
          <a:bodyPr/>
          <a:lstStyle/>
          <a:p>
            <a:endParaRPr lang="en-US"/>
          </a:p>
        </p:txBody>
      </p:sp>
      <p:sp>
        <p:nvSpPr>
          <p:cNvPr id="27923" name="Rectangle 497"/>
          <p:cNvSpPr>
            <a:spLocks noChangeArrowheads="1"/>
          </p:cNvSpPr>
          <p:nvPr/>
        </p:nvSpPr>
        <p:spPr bwMode="auto">
          <a:xfrm>
            <a:off x="5945188" y="3790950"/>
            <a:ext cx="12700" cy="63500"/>
          </a:xfrm>
          <a:prstGeom prst="rect">
            <a:avLst/>
          </a:prstGeom>
          <a:solidFill>
            <a:srgbClr val="E1E1E1"/>
          </a:solidFill>
          <a:ln w="9525">
            <a:noFill/>
            <a:miter lim="800000"/>
            <a:headEnd/>
            <a:tailEnd/>
          </a:ln>
        </p:spPr>
        <p:txBody>
          <a:bodyPr/>
          <a:lstStyle/>
          <a:p>
            <a:endParaRPr lang="en-US"/>
          </a:p>
        </p:txBody>
      </p:sp>
      <p:sp>
        <p:nvSpPr>
          <p:cNvPr id="27924" name="Rectangle 498"/>
          <p:cNvSpPr>
            <a:spLocks noChangeArrowheads="1"/>
          </p:cNvSpPr>
          <p:nvPr/>
        </p:nvSpPr>
        <p:spPr bwMode="auto">
          <a:xfrm>
            <a:off x="5957888" y="3790950"/>
            <a:ext cx="12700" cy="63500"/>
          </a:xfrm>
          <a:prstGeom prst="rect">
            <a:avLst/>
          </a:prstGeom>
          <a:solidFill>
            <a:srgbClr val="DBDBDB"/>
          </a:solidFill>
          <a:ln w="9525">
            <a:noFill/>
            <a:miter lim="800000"/>
            <a:headEnd/>
            <a:tailEnd/>
          </a:ln>
        </p:spPr>
        <p:txBody>
          <a:bodyPr/>
          <a:lstStyle/>
          <a:p>
            <a:endParaRPr lang="en-US"/>
          </a:p>
        </p:txBody>
      </p:sp>
      <p:sp>
        <p:nvSpPr>
          <p:cNvPr id="27925" name="Rectangle 499"/>
          <p:cNvSpPr>
            <a:spLocks noChangeArrowheads="1"/>
          </p:cNvSpPr>
          <p:nvPr/>
        </p:nvSpPr>
        <p:spPr bwMode="auto">
          <a:xfrm>
            <a:off x="5970588" y="3790950"/>
            <a:ext cx="12700" cy="63500"/>
          </a:xfrm>
          <a:prstGeom prst="rect">
            <a:avLst/>
          </a:prstGeom>
          <a:solidFill>
            <a:srgbClr val="D6D6D6"/>
          </a:solidFill>
          <a:ln w="9525">
            <a:noFill/>
            <a:miter lim="800000"/>
            <a:headEnd/>
            <a:tailEnd/>
          </a:ln>
        </p:spPr>
        <p:txBody>
          <a:bodyPr/>
          <a:lstStyle/>
          <a:p>
            <a:endParaRPr lang="en-US"/>
          </a:p>
        </p:txBody>
      </p:sp>
      <p:sp>
        <p:nvSpPr>
          <p:cNvPr id="27926" name="Rectangle 500"/>
          <p:cNvSpPr>
            <a:spLocks noChangeArrowheads="1"/>
          </p:cNvSpPr>
          <p:nvPr/>
        </p:nvSpPr>
        <p:spPr bwMode="auto">
          <a:xfrm>
            <a:off x="5983288" y="3790950"/>
            <a:ext cx="12700" cy="63500"/>
          </a:xfrm>
          <a:prstGeom prst="rect">
            <a:avLst/>
          </a:prstGeom>
          <a:solidFill>
            <a:srgbClr val="D1D1D1"/>
          </a:solidFill>
          <a:ln w="9525">
            <a:noFill/>
            <a:miter lim="800000"/>
            <a:headEnd/>
            <a:tailEnd/>
          </a:ln>
        </p:spPr>
        <p:txBody>
          <a:bodyPr/>
          <a:lstStyle/>
          <a:p>
            <a:endParaRPr lang="en-US"/>
          </a:p>
        </p:txBody>
      </p:sp>
      <p:sp>
        <p:nvSpPr>
          <p:cNvPr id="27927" name="Rectangle 501"/>
          <p:cNvSpPr>
            <a:spLocks noChangeArrowheads="1"/>
          </p:cNvSpPr>
          <p:nvPr/>
        </p:nvSpPr>
        <p:spPr bwMode="auto">
          <a:xfrm>
            <a:off x="5995988" y="3790950"/>
            <a:ext cx="12700" cy="63500"/>
          </a:xfrm>
          <a:prstGeom prst="rect">
            <a:avLst/>
          </a:prstGeom>
          <a:solidFill>
            <a:srgbClr val="CCCCCC"/>
          </a:solidFill>
          <a:ln w="9525">
            <a:noFill/>
            <a:miter lim="800000"/>
            <a:headEnd/>
            <a:tailEnd/>
          </a:ln>
        </p:spPr>
        <p:txBody>
          <a:bodyPr/>
          <a:lstStyle/>
          <a:p>
            <a:endParaRPr lang="en-US"/>
          </a:p>
        </p:txBody>
      </p:sp>
      <p:sp>
        <p:nvSpPr>
          <p:cNvPr id="27928" name="Rectangle 502"/>
          <p:cNvSpPr>
            <a:spLocks noChangeArrowheads="1"/>
          </p:cNvSpPr>
          <p:nvPr/>
        </p:nvSpPr>
        <p:spPr bwMode="auto">
          <a:xfrm>
            <a:off x="6008688" y="3790950"/>
            <a:ext cx="12700" cy="63500"/>
          </a:xfrm>
          <a:prstGeom prst="rect">
            <a:avLst/>
          </a:prstGeom>
          <a:solidFill>
            <a:srgbClr val="C6C6C6"/>
          </a:solidFill>
          <a:ln w="9525">
            <a:noFill/>
            <a:miter lim="800000"/>
            <a:headEnd/>
            <a:tailEnd/>
          </a:ln>
        </p:spPr>
        <p:txBody>
          <a:bodyPr/>
          <a:lstStyle/>
          <a:p>
            <a:endParaRPr lang="en-US"/>
          </a:p>
        </p:txBody>
      </p:sp>
      <p:sp>
        <p:nvSpPr>
          <p:cNvPr id="27929" name="Rectangle 503"/>
          <p:cNvSpPr>
            <a:spLocks noChangeArrowheads="1"/>
          </p:cNvSpPr>
          <p:nvPr/>
        </p:nvSpPr>
        <p:spPr bwMode="auto">
          <a:xfrm>
            <a:off x="6021388" y="3790950"/>
            <a:ext cx="12700" cy="63500"/>
          </a:xfrm>
          <a:prstGeom prst="rect">
            <a:avLst/>
          </a:prstGeom>
          <a:solidFill>
            <a:srgbClr val="C1C1C1"/>
          </a:solidFill>
          <a:ln w="9525">
            <a:noFill/>
            <a:miter lim="800000"/>
            <a:headEnd/>
            <a:tailEnd/>
          </a:ln>
        </p:spPr>
        <p:txBody>
          <a:bodyPr/>
          <a:lstStyle/>
          <a:p>
            <a:endParaRPr lang="en-US"/>
          </a:p>
        </p:txBody>
      </p:sp>
      <p:sp>
        <p:nvSpPr>
          <p:cNvPr id="27930" name="Rectangle 504"/>
          <p:cNvSpPr>
            <a:spLocks noChangeArrowheads="1"/>
          </p:cNvSpPr>
          <p:nvPr/>
        </p:nvSpPr>
        <p:spPr bwMode="auto">
          <a:xfrm>
            <a:off x="6034088" y="3790950"/>
            <a:ext cx="12700" cy="63500"/>
          </a:xfrm>
          <a:prstGeom prst="rect">
            <a:avLst/>
          </a:prstGeom>
          <a:solidFill>
            <a:srgbClr val="BCBCBC"/>
          </a:solidFill>
          <a:ln w="9525">
            <a:noFill/>
            <a:miter lim="800000"/>
            <a:headEnd/>
            <a:tailEnd/>
          </a:ln>
        </p:spPr>
        <p:txBody>
          <a:bodyPr/>
          <a:lstStyle/>
          <a:p>
            <a:endParaRPr lang="en-US"/>
          </a:p>
        </p:txBody>
      </p:sp>
      <p:sp>
        <p:nvSpPr>
          <p:cNvPr id="27931" name="Rectangle 505"/>
          <p:cNvSpPr>
            <a:spLocks noChangeArrowheads="1"/>
          </p:cNvSpPr>
          <p:nvPr/>
        </p:nvSpPr>
        <p:spPr bwMode="auto">
          <a:xfrm>
            <a:off x="6046788" y="3790950"/>
            <a:ext cx="12700" cy="63500"/>
          </a:xfrm>
          <a:prstGeom prst="rect">
            <a:avLst/>
          </a:prstGeom>
          <a:solidFill>
            <a:srgbClr val="B6B6B6"/>
          </a:solidFill>
          <a:ln w="9525">
            <a:noFill/>
            <a:miter lim="800000"/>
            <a:headEnd/>
            <a:tailEnd/>
          </a:ln>
        </p:spPr>
        <p:txBody>
          <a:bodyPr/>
          <a:lstStyle/>
          <a:p>
            <a:endParaRPr lang="en-US"/>
          </a:p>
        </p:txBody>
      </p:sp>
      <p:sp>
        <p:nvSpPr>
          <p:cNvPr id="27932" name="Rectangle 506"/>
          <p:cNvSpPr>
            <a:spLocks noChangeArrowheads="1"/>
          </p:cNvSpPr>
          <p:nvPr/>
        </p:nvSpPr>
        <p:spPr bwMode="auto">
          <a:xfrm>
            <a:off x="6059488" y="3790950"/>
            <a:ext cx="12700" cy="63500"/>
          </a:xfrm>
          <a:prstGeom prst="rect">
            <a:avLst/>
          </a:prstGeom>
          <a:solidFill>
            <a:srgbClr val="B1B1B1"/>
          </a:solidFill>
          <a:ln w="9525">
            <a:noFill/>
            <a:miter lim="800000"/>
            <a:headEnd/>
            <a:tailEnd/>
          </a:ln>
        </p:spPr>
        <p:txBody>
          <a:bodyPr/>
          <a:lstStyle/>
          <a:p>
            <a:endParaRPr lang="en-US"/>
          </a:p>
        </p:txBody>
      </p:sp>
      <p:sp>
        <p:nvSpPr>
          <p:cNvPr id="27933" name="Rectangle 507"/>
          <p:cNvSpPr>
            <a:spLocks noChangeArrowheads="1"/>
          </p:cNvSpPr>
          <p:nvPr/>
        </p:nvSpPr>
        <p:spPr bwMode="auto">
          <a:xfrm>
            <a:off x="6072188" y="3790950"/>
            <a:ext cx="12700" cy="63500"/>
          </a:xfrm>
          <a:prstGeom prst="rect">
            <a:avLst/>
          </a:prstGeom>
          <a:solidFill>
            <a:srgbClr val="ABABAB"/>
          </a:solidFill>
          <a:ln w="9525">
            <a:noFill/>
            <a:miter lim="800000"/>
            <a:headEnd/>
            <a:tailEnd/>
          </a:ln>
        </p:spPr>
        <p:txBody>
          <a:bodyPr/>
          <a:lstStyle/>
          <a:p>
            <a:endParaRPr lang="en-US"/>
          </a:p>
        </p:txBody>
      </p:sp>
      <p:sp>
        <p:nvSpPr>
          <p:cNvPr id="27934" name="Rectangle 508"/>
          <p:cNvSpPr>
            <a:spLocks noChangeArrowheads="1"/>
          </p:cNvSpPr>
          <p:nvPr/>
        </p:nvSpPr>
        <p:spPr bwMode="auto">
          <a:xfrm>
            <a:off x="6084888" y="3790950"/>
            <a:ext cx="12700" cy="63500"/>
          </a:xfrm>
          <a:prstGeom prst="rect">
            <a:avLst/>
          </a:prstGeom>
          <a:solidFill>
            <a:srgbClr val="A6A6A6"/>
          </a:solidFill>
          <a:ln w="9525">
            <a:noFill/>
            <a:miter lim="800000"/>
            <a:headEnd/>
            <a:tailEnd/>
          </a:ln>
        </p:spPr>
        <p:txBody>
          <a:bodyPr/>
          <a:lstStyle/>
          <a:p>
            <a:endParaRPr lang="en-US"/>
          </a:p>
        </p:txBody>
      </p:sp>
      <p:sp>
        <p:nvSpPr>
          <p:cNvPr id="27935" name="Rectangle 509"/>
          <p:cNvSpPr>
            <a:spLocks noChangeArrowheads="1"/>
          </p:cNvSpPr>
          <p:nvPr/>
        </p:nvSpPr>
        <p:spPr bwMode="auto">
          <a:xfrm>
            <a:off x="6097588" y="3790950"/>
            <a:ext cx="12700" cy="63500"/>
          </a:xfrm>
          <a:prstGeom prst="rect">
            <a:avLst/>
          </a:prstGeom>
          <a:solidFill>
            <a:srgbClr val="A1A1A1"/>
          </a:solidFill>
          <a:ln w="9525">
            <a:noFill/>
            <a:miter lim="800000"/>
            <a:headEnd/>
            <a:tailEnd/>
          </a:ln>
        </p:spPr>
        <p:txBody>
          <a:bodyPr/>
          <a:lstStyle/>
          <a:p>
            <a:endParaRPr lang="en-US"/>
          </a:p>
        </p:txBody>
      </p:sp>
      <p:sp>
        <p:nvSpPr>
          <p:cNvPr id="27936" name="Rectangle 510"/>
          <p:cNvSpPr>
            <a:spLocks noChangeArrowheads="1"/>
          </p:cNvSpPr>
          <p:nvPr/>
        </p:nvSpPr>
        <p:spPr bwMode="auto">
          <a:xfrm>
            <a:off x="5749925" y="3794125"/>
            <a:ext cx="365125" cy="57150"/>
          </a:xfrm>
          <a:prstGeom prst="rect">
            <a:avLst/>
          </a:prstGeom>
          <a:noFill/>
          <a:ln w="1588" cap="rnd">
            <a:solidFill>
              <a:srgbClr val="000000"/>
            </a:solidFill>
            <a:round/>
            <a:headEnd/>
            <a:tailEnd/>
          </a:ln>
        </p:spPr>
        <p:txBody>
          <a:bodyPr/>
          <a:lstStyle/>
          <a:p>
            <a:endParaRPr lang="en-US"/>
          </a:p>
        </p:txBody>
      </p:sp>
      <p:sp>
        <p:nvSpPr>
          <p:cNvPr id="27937" name="Rectangle 511"/>
          <p:cNvSpPr>
            <a:spLocks noChangeArrowheads="1"/>
          </p:cNvSpPr>
          <p:nvPr/>
        </p:nvSpPr>
        <p:spPr bwMode="auto">
          <a:xfrm>
            <a:off x="5759450" y="3805238"/>
            <a:ext cx="79375" cy="34925"/>
          </a:xfrm>
          <a:prstGeom prst="rect">
            <a:avLst/>
          </a:prstGeom>
          <a:solidFill>
            <a:srgbClr val="666666"/>
          </a:solidFill>
          <a:ln w="9525">
            <a:noFill/>
            <a:miter lim="800000"/>
            <a:headEnd/>
            <a:tailEnd/>
          </a:ln>
        </p:spPr>
        <p:txBody>
          <a:bodyPr/>
          <a:lstStyle/>
          <a:p>
            <a:endParaRPr lang="en-US"/>
          </a:p>
        </p:txBody>
      </p:sp>
      <p:sp>
        <p:nvSpPr>
          <p:cNvPr id="27938" name="Rectangle 512"/>
          <p:cNvSpPr>
            <a:spLocks noChangeArrowheads="1"/>
          </p:cNvSpPr>
          <p:nvPr/>
        </p:nvSpPr>
        <p:spPr bwMode="auto">
          <a:xfrm>
            <a:off x="5759450" y="3805238"/>
            <a:ext cx="79375" cy="34925"/>
          </a:xfrm>
          <a:prstGeom prst="rect">
            <a:avLst/>
          </a:prstGeom>
          <a:noFill/>
          <a:ln w="1588" cap="rnd">
            <a:solidFill>
              <a:srgbClr val="000000"/>
            </a:solidFill>
            <a:round/>
            <a:headEnd/>
            <a:tailEnd/>
          </a:ln>
        </p:spPr>
        <p:txBody>
          <a:bodyPr/>
          <a:lstStyle/>
          <a:p>
            <a:endParaRPr lang="en-US"/>
          </a:p>
        </p:txBody>
      </p:sp>
      <p:sp>
        <p:nvSpPr>
          <p:cNvPr id="27939" name="Rectangle 513"/>
          <p:cNvSpPr>
            <a:spLocks noChangeArrowheads="1"/>
          </p:cNvSpPr>
          <p:nvPr/>
        </p:nvSpPr>
        <p:spPr bwMode="auto">
          <a:xfrm>
            <a:off x="5764213" y="3810000"/>
            <a:ext cx="20637" cy="9525"/>
          </a:xfrm>
          <a:prstGeom prst="rect">
            <a:avLst/>
          </a:prstGeom>
          <a:solidFill>
            <a:srgbClr val="FF0000"/>
          </a:solidFill>
          <a:ln w="9525">
            <a:noFill/>
            <a:miter lim="800000"/>
            <a:headEnd/>
            <a:tailEnd/>
          </a:ln>
        </p:spPr>
        <p:txBody>
          <a:bodyPr/>
          <a:lstStyle/>
          <a:p>
            <a:endParaRPr lang="en-US"/>
          </a:p>
        </p:txBody>
      </p:sp>
      <p:sp>
        <p:nvSpPr>
          <p:cNvPr id="27940" name="Rectangle 514"/>
          <p:cNvSpPr>
            <a:spLocks noChangeArrowheads="1"/>
          </p:cNvSpPr>
          <p:nvPr/>
        </p:nvSpPr>
        <p:spPr bwMode="auto">
          <a:xfrm>
            <a:off x="5813425" y="3810000"/>
            <a:ext cx="20638" cy="9525"/>
          </a:xfrm>
          <a:prstGeom prst="rect">
            <a:avLst/>
          </a:prstGeom>
          <a:solidFill>
            <a:srgbClr val="00FF00"/>
          </a:solidFill>
          <a:ln w="9525">
            <a:noFill/>
            <a:miter lim="800000"/>
            <a:headEnd/>
            <a:tailEnd/>
          </a:ln>
        </p:spPr>
        <p:txBody>
          <a:bodyPr/>
          <a:lstStyle/>
          <a:p>
            <a:endParaRPr lang="en-US"/>
          </a:p>
        </p:txBody>
      </p:sp>
      <p:sp>
        <p:nvSpPr>
          <p:cNvPr id="27941" name="Rectangle 515"/>
          <p:cNvSpPr>
            <a:spLocks noChangeArrowheads="1"/>
          </p:cNvSpPr>
          <p:nvPr/>
        </p:nvSpPr>
        <p:spPr bwMode="auto">
          <a:xfrm>
            <a:off x="5764213" y="3825875"/>
            <a:ext cx="20637" cy="9525"/>
          </a:xfrm>
          <a:prstGeom prst="rect">
            <a:avLst/>
          </a:prstGeom>
          <a:solidFill>
            <a:srgbClr val="00FF00"/>
          </a:solidFill>
          <a:ln w="9525">
            <a:noFill/>
            <a:miter lim="800000"/>
            <a:headEnd/>
            <a:tailEnd/>
          </a:ln>
        </p:spPr>
        <p:txBody>
          <a:bodyPr/>
          <a:lstStyle/>
          <a:p>
            <a:endParaRPr lang="en-US"/>
          </a:p>
        </p:txBody>
      </p:sp>
      <p:sp>
        <p:nvSpPr>
          <p:cNvPr id="27942" name="Rectangle 516"/>
          <p:cNvSpPr>
            <a:spLocks noChangeArrowheads="1"/>
          </p:cNvSpPr>
          <p:nvPr/>
        </p:nvSpPr>
        <p:spPr bwMode="auto">
          <a:xfrm>
            <a:off x="5789613" y="3825875"/>
            <a:ext cx="19050" cy="9525"/>
          </a:xfrm>
          <a:prstGeom prst="rect">
            <a:avLst/>
          </a:prstGeom>
          <a:solidFill>
            <a:srgbClr val="FF0000"/>
          </a:solidFill>
          <a:ln w="9525">
            <a:noFill/>
            <a:miter lim="800000"/>
            <a:headEnd/>
            <a:tailEnd/>
          </a:ln>
        </p:spPr>
        <p:txBody>
          <a:bodyPr/>
          <a:lstStyle/>
          <a:p>
            <a:endParaRPr lang="en-US"/>
          </a:p>
        </p:txBody>
      </p:sp>
      <p:sp>
        <p:nvSpPr>
          <p:cNvPr id="27943" name="Rectangle 517"/>
          <p:cNvSpPr>
            <a:spLocks noChangeArrowheads="1"/>
          </p:cNvSpPr>
          <p:nvPr/>
        </p:nvSpPr>
        <p:spPr bwMode="auto">
          <a:xfrm>
            <a:off x="5789613" y="3810000"/>
            <a:ext cx="19050" cy="9525"/>
          </a:xfrm>
          <a:prstGeom prst="rect">
            <a:avLst/>
          </a:prstGeom>
          <a:solidFill>
            <a:srgbClr val="FF0000"/>
          </a:solidFill>
          <a:ln w="9525">
            <a:noFill/>
            <a:miter lim="800000"/>
            <a:headEnd/>
            <a:tailEnd/>
          </a:ln>
        </p:spPr>
        <p:txBody>
          <a:bodyPr/>
          <a:lstStyle/>
          <a:p>
            <a:endParaRPr lang="en-US"/>
          </a:p>
        </p:txBody>
      </p:sp>
      <p:sp>
        <p:nvSpPr>
          <p:cNvPr id="27944" name="Rectangle 518"/>
          <p:cNvSpPr>
            <a:spLocks noChangeArrowheads="1"/>
          </p:cNvSpPr>
          <p:nvPr/>
        </p:nvSpPr>
        <p:spPr bwMode="auto">
          <a:xfrm>
            <a:off x="5813425" y="3825875"/>
            <a:ext cx="20638" cy="9525"/>
          </a:xfrm>
          <a:prstGeom prst="rect">
            <a:avLst/>
          </a:prstGeom>
          <a:solidFill>
            <a:srgbClr val="00FF00"/>
          </a:solidFill>
          <a:ln w="9525">
            <a:noFill/>
            <a:miter lim="800000"/>
            <a:headEnd/>
            <a:tailEnd/>
          </a:ln>
        </p:spPr>
        <p:txBody>
          <a:bodyPr/>
          <a:lstStyle/>
          <a:p>
            <a:endParaRPr lang="en-US"/>
          </a:p>
        </p:txBody>
      </p:sp>
      <p:sp>
        <p:nvSpPr>
          <p:cNvPr id="27945" name="Freeform 519"/>
          <p:cNvSpPr>
            <a:spLocks noEditPoints="1"/>
          </p:cNvSpPr>
          <p:nvPr/>
        </p:nvSpPr>
        <p:spPr bwMode="auto">
          <a:xfrm>
            <a:off x="5749925" y="3937000"/>
            <a:ext cx="365125" cy="411163"/>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27946" name="Picture 520"/>
          <p:cNvPicPr>
            <a:picLocks noChangeAspect="1" noChangeArrowheads="1"/>
          </p:cNvPicPr>
          <p:nvPr/>
        </p:nvPicPr>
        <p:blipFill>
          <a:blip r:embed="rId134" cstate="print"/>
          <a:srcRect/>
          <a:stretch>
            <a:fillRect/>
          </a:stretch>
        </p:blipFill>
        <p:spPr bwMode="auto">
          <a:xfrm>
            <a:off x="6034088" y="4146550"/>
            <a:ext cx="63500" cy="101600"/>
          </a:xfrm>
          <a:prstGeom prst="rect">
            <a:avLst/>
          </a:prstGeom>
          <a:noFill/>
          <a:ln w="9525">
            <a:noFill/>
            <a:miter lim="800000"/>
            <a:headEnd/>
            <a:tailEnd/>
          </a:ln>
        </p:spPr>
      </p:pic>
      <p:pic>
        <p:nvPicPr>
          <p:cNvPr id="27947" name="Picture 521"/>
          <p:cNvPicPr>
            <a:picLocks noChangeAspect="1" noChangeArrowheads="1"/>
          </p:cNvPicPr>
          <p:nvPr/>
        </p:nvPicPr>
        <p:blipFill>
          <a:blip r:embed="rId135" cstate="print"/>
          <a:srcRect/>
          <a:stretch>
            <a:fillRect/>
          </a:stretch>
        </p:blipFill>
        <p:spPr bwMode="auto">
          <a:xfrm>
            <a:off x="6034088" y="4146550"/>
            <a:ext cx="63500" cy="101600"/>
          </a:xfrm>
          <a:prstGeom prst="rect">
            <a:avLst/>
          </a:prstGeom>
          <a:noFill/>
          <a:ln w="9525">
            <a:noFill/>
            <a:miter lim="800000"/>
            <a:headEnd/>
            <a:tailEnd/>
          </a:ln>
        </p:spPr>
      </p:pic>
      <p:sp>
        <p:nvSpPr>
          <p:cNvPr id="27948" name="Rectangle 522"/>
          <p:cNvSpPr>
            <a:spLocks noChangeArrowheads="1"/>
          </p:cNvSpPr>
          <p:nvPr/>
        </p:nvSpPr>
        <p:spPr bwMode="auto">
          <a:xfrm>
            <a:off x="6075363" y="3851275"/>
            <a:ext cx="9525" cy="527050"/>
          </a:xfrm>
          <a:prstGeom prst="rect">
            <a:avLst/>
          </a:prstGeom>
          <a:solidFill>
            <a:srgbClr val="666666"/>
          </a:solidFill>
          <a:ln w="9525">
            <a:noFill/>
            <a:miter lim="800000"/>
            <a:headEnd/>
            <a:tailEnd/>
          </a:ln>
        </p:spPr>
        <p:txBody>
          <a:bodyPr/>
          <a:lstStyle/>
          <a:p>
            <a:endParaRPr lang="en-US"/>
          </a:p>
        </p:txBody>
      </p:sp>
      <p:sp>
        <p:nvSpPr>
          <p:cNvPr id="27949" name="Rectangle 523"/>
          <p:cNvSpPr>
            <a:spLocks noChangeArrowheads="1"/>
          </p:cNvSpPr>
          <p:nvPr/>
        </p:nvSpPr>
        <p:spPr bwMode="auto">
          <a:xfrm>
            <a:off x="6070600" y="3851275"/>
            <a:ext cx="9525" cy="527050"/>
          </a:xfrm>
          <a:prstGeom prst="rect">
            <a:avLst/>
          </a:prstGeom>
          <a:solidFill>
            <a:srgbClr val="9A9A9A"/>
          </a:solidFill>
          <a:ln w="9525">
            <a:noFill/>
            <a:miter lim="800000"/>
            <a:headEnd/>
            <a:tailEnd/>
          </a:ln>
        </p:spPr>
        <p:txBody>
          <a:bodyPr/>
          <a:lstStyle/>
          <a:p>
            <a:endParaRPr lang="en-US"/>
          </a:p>
        </p:txBody>
      </p:sp>
      <p:pic>
        <p:nvPicPr>
          <p:cNvPr id="27950" name="Picture 524"/>
          <p:cNvPicPr>
            <a:picLocks noChangeAspect="1" noChangeArrowheads="1"/>
          </p:cNvPicPr>
          <p:nvPr/>
        </p:nvPicPr>
        <p:blipFill>
          <a:blip r:embed="rId136" cstate="print"/>
          <a:srcRect/>
          <a:stretch>
            <a:fillRect/>
          </a:stretch>
        </p:blipFill>
        <p:spPr bwMode="auto">
          <a:xfrm>
            <a:off x="6046788" y="4286250"/>
            <a:ext cx="38100" cy="38100"/>
          </a:xfrm>
          <a:prstGeom prst="rect">
            <a:avLst/>
          </a:prstGeom>
          <a:noFill/>
          <a:ln w="9525">
            <a:noFill/>
            <a:miter lim="800000"/>
            <a:headEnd/>
            <a:tailEnd/>
          </a:ln>
        </p:spPr>
      </p:pic>
      <p:pic>
        <p:nvPicPr>
          <p:cNvPr id="27951" name="Picture 525"/>
          <p:cNvPicPr>
            <a:picLocks noChangeAspect="1" noChangeArrowheads="1"/>
          </p:cNvPicPr>
          <p:nvPr/>
        </p:nvPicPr>
        <p:blipFill>
          <a:blip r:embed="rId137" cstate="print"/>
          <a:srcRect/>
          <a:stretch>
            <a:fillRect/>
          </a:stretch>
        </p:blipFill>
        <p:spPr bwMode="auto">
          <a:xfrm>
            <a:off x="6059488" y="4286250"/>
            <a:ext cx="25400" cy="25400"/>
          </a:xfrm>
          <a:prstGeom prst="rect">
            <a:avLst/>
          </a:prstGeom>
          <a:noFill/>
          <a:ln w="9525">
            <a:noFill/>
            <a:miter lim="800000"/>
            <a:headEnd/>
            <a:tailEnd/>
          </a:ln>
        </p:spPr>
      </p:pic>
      <p:pic>
        <p:nvPicPr>
          <p:cNvPr id="27952" name="Picture 526"/>
          <p:cNvPicPr>
            <a:picLocks noChangeAspect="1" noChangeArrowheads="1"/>
          </p:cNvPicPr>
          <p:nvPr/>
        </p:nvPicPr>
        <p:blipFill>
          <a:blip r:embed="rId138" cstate="print"/>
          <a:srcRect/>
          <a:stretch>
            <a:fillRect/>
          </a:stretch>
        </p:blipFill>
        <p:spPr bwMode="auto">
          <a:xfrm>
            <a:off x="6059488" y="4286250"/>
            <a:ext cx="25400" cy="25400"/>
          </a:xfrm>
          <a:prstGeom prst="rect">
            <a:avLst/>
          </a:prstGeom>
          <a:noFill/>
          <a:ln w="9525">
            <a:noFill/>
            <a:miter lim="800000"/>
            <a:headEnd/>
            <a:tailEnd/>
          </a:ln>
        </p:spPr>
      </p:pic>
      <p:sp>
        <p:nvSpPr>
          <p:cNvPr id="27953" name="Freeform 527"/>
          <p:cNvSpPr>
            <a:spLocks/>
          </p:cNvSpPr>
          <p:nvPr/>
        </p:nvSpPr>
        <p:spPr bwMode="auto">
          <a:xfrm>
            <a:off x="6072188" y="4300538"/>
            <a:ext cx="6350" cy="7937"/>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27954" name="Freeform 528"/>
          <p:cNvSpPr>
            <a:spLocks/>
          </p:cNvSpPr>
          <p:nvPr/>
        </p:nvSpPr>
        <p:spPr bwMode="auto">
          <a:xfrm>
            <a:off x="6072188" y="4300538"/>
            <a:ext cx="6350" cy="7937"/>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27955" name="Freeform 529"/>
          <p:cNvSpPr>
            <a:spLocks/>
          </p:cNvSpPr>
          <p:nvPr/>
        </p:nvSpPr>
        <p:spPr bwMode="auto">
          <a:xfrm>
            <a:off x="5715000" y="3667125"/>
            <a:ext cx="514350" cy="731838"/>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27956" name="Freeform 530"/>
          <p:cNvSpPr>
            <a:spLocks/>
          </p:cNvSpPr>
          <p:nvPr/>
        </p:nvSpPr>
        <p:spPr bwMode="auto">
          <a:xfrm>
            <a:off x="5918200" y="29352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27957" name="Freeform 531"/>
          <p:cNvSpPr>
            <a:spLocks/>
          </p:cNvSpPr>
          <p:nvPr/>
        </p:nvSpPr>
        <p:spPr bwMode="auto">
          <a:xfrm>
            <a:off x="5918200" y="29352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27958" name="Freeform 532"/>
          <p:cNvSpPr>
            <a:spLocks noEditPoints="1"/>
          </p:cNvSpPr>
          <p:nvPr/>
        </p:nvSpPr>
        <p:spPr bwMode="auto">
          <a:xfrm>
            <a:off x="5918200" y="2981325"/>
            <a:ext cx="369888" cy="811213"/>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27959" name="Rectangle 533"/>
          <p:cNvSpPr>
            <a:spLocks noChangeArrowheads="1"/>
          </p:cNvSpPr>
          <p:nvPr/>
        </p:nvSpPr>
        <p:spPr bwMode="auto">
          <a:xfrm>
            <a:off x="5834063" y="3316288"/>
            <a:ext cx="77787" cy="573087"/>
          </a:xfrm>
          <a:prstGeom prst="rect">
            <a:avLst/>
          </a:prstGeom>
          <a:solidFill>
            <a:srgbClr val="DC7E5F"/>
          </a:solidFill>
          <a:ln w="9525">
            <a:noFill/>
            <a:miter lim="800000"/>
            <a:headEnd/>
            <a:tailEnd/>
          </a:ln>
        </p:spPr>
        <p:txBody>
          <a:bodyPr/>
          <a:lstStyle/>
          <a:p>
            <a:endParaRPr lang="en-US"/>
          </a:p>
        </p:txBody>
      </p:sp>
      <p:sp>
        <p:nvSpPr>
          <p:cNvPr id="27960" name="Rectangle 534"/>
          <p:cNvSpPr>
            <a:spLocks noChangeArrowheads="1"/>
          </p:cNvSpPr>
          <p:nvPr/>
        </p:nvSpPr>
        <p:spPr bwMode="auto">
          <a:xfrm>
            <a:off x="5834063" y="3316288"/>
            <a:ext cx="77787" cy="573087"/>
          </a:xfrm>
          <a:prstGeom prst="rect">
            <a:avLst/>
          </a:prstGeom>
          <a:noFill/>
          <a:ln w="11113" cap="rnd">
            <a:solidFill>
              <a:srgbClr val="E6E6E6"/>
            </a:solidFill>
            <a:round/>
            <a:headEnd/>
            <a:tailEnd/>
          </a:ln>
        </p:spPr>
        <p:txBody>
          <a:bodyPr/>
          <a:lstStyle/>
          <a:p>
            <a:endParaRPr lang="en-US"/>
          </a:p>
        </p:txBody>
      </p:sp>
      <p:sp>
        <p:nvSpPr>
          <p:cNvPr id="27961" name="Freeform 535"/>
          <p:cNvSpPr>
            <a:spLocks/>
          </p:cNvSpPr>
          <p:nvPr/>
        </p:nvSpPr>
        <p:spPr bwMode="auto">
          <a:xfrm>
            <a:off x="5951538" y="28956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27962" name="Freeform 536"/>
          <p:cNvSpPr>
            <a:spLocks/>
          </p:cNvSpPr>
          <p:nvPr/>
        </p:nvSpPr>
        <p:spPr bwMode="auto">
          <a:xfrm>
            <a:off x="5951538" y="28956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27963" name="Rectangle 537"/>
          <p:cNvSpPr>
            <a:spLocks noChangeArrowheads="1"/>
          </p:cNvSpPr>
          <p:nvPr/>
        </p:nvSpPr>
        <p:spPr bwMode="auto">
          <a:xfrm>
            <a:off x="5794375" y="3281363"/>
            <a:ext cx="157163" cy="39687"/>
          </a:xfrm>
          <a:prstGeom prst="rect">
            <a:avLst/>
          </a:prstGeom>
          <a:solidFill>
            <a:srgbClr val="C0C0C0"/>
          </a:solidFill>
          <a:ln w="9525">
            <a:noFill/>
            <a:miter lim="800000"/>
            <a:headEnd/>
            <a:tailEnd/>
          </a:ln>
        </p:spPr>
        <p:txBody>
          <a:bodyPr/>
          <a:lstStyle/>
          <a:p>
            <a:endParaRPr lang="en-US"/>
          </a:p>
        </p:txBody>
      </p:sp>
      <p:sp>
        <p:nvSpPr>
          <p:cNvPr id="27964" name="Rectangle 538"/>
          <p:cNvSpPr>
            <a:spLocks noChangeArrowheads="1"/>
          </p:cNvSpPr>
          <p:nvPr/>
        </p:nvSpPr>
        <p:spPr bwMode="auto">
          <a:xfrm>
            <a:off x="5794375" y="3281363"/>
            <a:ext cx="157163" cy="39687"/>
          </a:xfrm>
          <a:prstGeom prst="rect">
            <a:avLst/>
          </a:prstGeom>
          <a:noFill/>
          <a:ln w="3175" cap="rnd">
            <a:solidFill>
              <a:srgbClr val="000000"/>
            </a:solidFill>
            <a:round/>
            <a:headEnd/>
            <a:tailEnd/>
          </a:ln>
        </p:spPr>
        <p:txBody>
          <a:bodyPr/>
          <a:lstStyle/>
          <a:p>
            <a:endParaRPr lang="en-US"/>
          </a:p>
        </p:txBody>
      </p:sp>
      <p:sp>
        <p:nvSpPr>
          <p:cNvPr id="27965" name="Freeform 539"/>
          <p:cNvSpPr>
            <a:spLocks/>
          </p:cNvSpPr>
          <p:nvPr/>
        </p:nvSpPr>
        <p:spPr bwMode="auto">
          <a:xfrm>
            <a:off x="5794375" y="28956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27966" name="Freeform 540"/>
          <p:cNvSpPr>
            <a:spLocks/>
          </p:cNvSpPr>
          <p:nvPr/>
        </p:nvSpPr>
        <p:spPr bwMode="auto">
          <a:xfrm>
            <a:off x="5794375" y="28956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27967" name="Freeform 541"/>
          <p:cNvSpPr>
            <a:spLocks noEditPoints="1"/>
          </p:cNvSpPr>
          <p:nvPr/>
        </p:nvSpPr>
        <p:spPr bwMode="auto">
          <a:xfrm>
            <a:off x="5834063" y="3411538"/>
            <a:ext cx="73025" cy="382587"/>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27968" name="Freeform 542"/>
          <p:cNvSpPr>
            <a:spLocks/>
          </p:cNvSpPr>
          <p:nvPr/>
        </p:nvSpPr>
        <p:spPr bwMode="auto">
          <a:xfrm>
            <a:off x="5794375" y="2895600"/>
            <a:ext cx="533400" cy="995363"/>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27969" name="Rectangle 543"/>
          <p:cNvSpPr>
            <a:spLocks noChangeArrowheads="1"/>
          </p:cNvSpPr>
          <p:nvPr/>
        </p:nvSpPr>
        <p:spPr bwMode="auto">
          <a:xfrm>
            <a:off x="5703888" y="3917950"/>
            <a:ext cx="393700" cy="136525"/>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27970" name="Picture 544"/>
          <p:cNvPicPr>
            <a:picLocks noChangeAspect="1" noChangeArrowheads="1"/>
          </p:cNvPicPr>
          <p:nvPr/>
        </p:nvPicPr>
        <p:blipFill>
          <a:blip r:embed="rId139" cstate="print"/>
          <a:srcRect/>
          <a:stretch>
            <a:fillRect/>
          </a:stretch>
        </p:blipFill>
        <p:spPr bwMode="auto">
          <a:xfrm>
            <a:off x="5567363" y="4276725"/>
            <a:ext cx="768350" cy="436563"/>
          </a:xfrm>
          <a:prstGeom prst="rect">
            <a:avLst/>
          </a:prstGeom>
          <a:noFill/>
          <a:ln w="9525">
            <a:noFill/>
            <a:miter lim="800000"/>
            <a:headEnd/>
            <a:tailEnd/>
          </a:ln>
        </p:spPr>
      </p:pic>
      <p:grpSp>
        <p:nvGrpSpPr>
          <p:cNvPr id="27971" name="Group 545"/>
          <p:cNvGrpSpPr>
            <a:grpSpLocks/>
          </p:cNvGrpSpPr>
          <p:nvPr/>
        </p:nvGrpSpPr>
        <p:grpSpPr bwMode="auto">
          <a:xfrm>
            <a:off x="5838825" y="4035425"/>
            <a:ext cx="315913" cy="731838"/>
            <a:chOff x="2182" y="1582"/>
            <a:chExt cx="199" cy="461"/>
          </a:xfrm>
        </p:grpSpPr>
        <p:sp>
          <p:nvSpPr>
            <p:cNvPr id="28154" name="Freeform 546"/>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28155" name="Freeform 547"/>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8156" name="Freeform 548"/>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8157" name="Freeform 549"/>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8158" name="Rectangle 550"/>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28159" name="Rectangle 551"/>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28160" name="Picture 552"/>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28161" name="Picture 553"/>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28162" name="Rectangle 554"/>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28163" name="Freeform 555"/>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8164" name="Rectangle 556"/>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28165" name="Rectangle 557"/>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28166" name="Rectangle 558"/>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28167" name="Rectangle 559"/>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28168" name="Rectangle 560"/>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28169" name="Rectangle 561"/>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28170" name="Rectangle 562"/>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28171" name="Picture 563"/>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28172" name="Picture 564"/>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28173" name="Picture 565"/>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28174" name="Picture 566"/>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28175" name="Picture 567"/>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28176" name="Rectangle 568"/>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28177" name="Picture 569"/>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28178" name="Rectangle 570"/>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28179" name="Picture 571"/>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28180" name="Picture 572"/>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28181" name="Freeform 573"/>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8182" name="Rectangle 574"/>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28183" name="Rectangle 575"/>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28184" name="Picture 576"/>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28185" name="Picture 577"/>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28186" name="Freeform 578"/>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28187" name="Picture 579"/>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28188" name="Picture 580"/>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28189" name="Freeform 581"/>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8190" name="Freeform 582"/>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8191" name="Rectangle 583"/>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28192" name="Rectangle 584"/>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28193" name="Rectangle 585"/>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28194" name="Rectangle 586"/>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28195" name="Rectangle 587"/>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28196" name="Rectangle 588"/>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28197" name="Rectangle 589"/>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28198" name="Rectangle 590"/>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28199" name="Rectangle 591"/>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28200" name="Rectangle 592"/>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28201" name="Freeform 593"/>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27972" name="Rectangle 594"/>
          <p:cNvSpPr>
            <a:spLocks noChangeArrowheads="1"/>
          </p:cNvSpPr>
          <p:nvPr/>
        </p:nvSpPr>
        <p:spPr bwMode="auto">
          <a:xfrm>
            <a:off x="5550845" y="4805363"/>
            <a:ext cx="953787" cy="923330"/>
          </a:xfrm>
          <a:prstGeom prst="rect">
            <a:avLst/>
          </a:prstGeom>
          <a:noFill/>
          <a:ln w="9525">
            <a:noFill/>
            <a:miter lim="800000"/>
            <a:headEnd/>
            <a:tailEnd/>
          </a:ln>
        </p:spPr>
        <p:txBody>
          <a:bodyPr wrap="none" lIns="0" tIns="0" rIns="0" bIns="0">
            <a:spAutoFit/>
          </a:bodyPr>
          <a:lstStyle/>
          <a:p>
            <a:r>
              <a:rPr lang="en-US" sz="2000" b="0" dirty="0">
                <a:solidFill>
                  <a:srgbClr val="FF7C80"/>
                </a:solidFill>
                <a:latin typeface="Arial" charset="0"/>
              </a:rPr>
              <a:t>Inner</a:t>
            </a:r>
            <a:br>
              <a:rPr lang="en-US" sz="2000" b="0" dirty="0">
                <a:solidFill>
                  <a:srgbClr val="FF7C80"/>
                </a:solidFill>
                <a:latin typeface="Arial" charset="0"/>
              </a:rPr>
            </a:br>
            <a:r>
              <a:rPr lang="en-US" sz="2000" b="0" dirty="0">
                <a:solidFill>
                  <a:srgbClr val="FF7C80"/>
                </a:solidFill>
                <a:latin typeface="Arial" charset="0"/>
              </a:rPr>
              <a:t>FW</a:t>
            </a:r>
            <a:br>
              <a:rPr lang="en-US" sz="2000" b="0" dirty="0">
                <a:solidFill>
                  <a:srgbClr val="FF7C80"/>
                </a:solidFill>
                <a:latin typeface="Arial" charset="0"/>
              </a:rPr>
            </a:br>
            <a:r>
              <a:rPr lang="en-US" sz="2000" b="0" dirty="0" smtClean="0">
                <a:solidFill>
                  <a:srgbClr val="FF7C80"/>
                </a:solidFill>
                <a:latin typeface="Arial" charset="0"/>
              </a:rPr>
              <a:t>(</a:t>
            </a:r>
            <a:r>
              <a:rPr lang="en-US" sz="2000" b="0" dirty="0" smtClean="0">
                <a:solidFill>
                  <a:srgbClr val="FF7C80"/>
                </a:solidFill>
                <a:latin typeface="Arial" charset="0"/>
              </a:rPr>
              <a:t>u10.10</a:t>
            </a:r>
            <a:r>
              <a:rPr lang="en-US" sz="2000" b="0" dirty="0" smtClean="0">
                <a:solidFill>
                  <a:srgbClr val="FF7C80"/>
                </a:solidFill>
                <a:latin typeface="Arial" charset="0"/>
              </a:rPr>
              <a:t>)</a:t>
            </a:r>
            <a:endParaRPr lang="en-US" dirty="0">
              <a:solidFill>
                <a:srgbClr val="FF7C80"/>
              </a:solidFill>
            </a:endParaRPr>
          </a:p>
        </p:txBody>
      </p:sp>
      <p:sp>
        <p:nvSpPr>
          <p:cNvPr id="27973" name="Freeform 749"/>
          <p:cNvSpPr>
            <a:spLocks noEditPoints="1"/>
          </p:cNvSpPr>
          <p:nvPr/>
        </p:nvSpPr>
        <p:spPr bwMode="auto">
          <a:xfrm>
            <a:off x="2217738" y="4411663"/>
            <a:ext cx="482600" cy="101600"/>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27974" name="Freeform 750"/>
          <p:cNvSpPr>
            <a:spLocks/>
          </p:cNvSpPr>
          <p:nvPr/>
        </p:nvSpPr>
        <p:spPr bwMode="auto">
          <a:xfrm>
            <a:off x="2630488" y="3781425"/>
            <a:ext cx="80962" cy="711200"/>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27975" name="Freeform 751"/>
          <p:cNvSpPr>
            <a:spLocks/>
          </p:cNvSpPr>
          <p:nvPr/>
        </p:nvSpPr>
        <p:spPr bwMode="auto">
          <a:xfrm>
            <a:off x="2197100" y="3781425"/>
            <a:ext cx="514350" cy="82550"/>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27976" name="Rectangle 752"/>
          <p:cNvSpPr>
            <a:spLocks noChangeArrowheads="1"/>
          </p:cNvSpPr>
          <p:nvPr/>
        </p:nvSpPr>
        <p:spPr bwMode="auto">
          <a:xfrm>
            <a:off x="2197100" y="3863975"/>
            <a:ext cx="433388" cy="628650"/>
          </a:xfrm>
          <a:prstGeom prst="rect">
            <a:avLst/>
          </a:prstGeom>
          <a:solidFill>
            <a:srgbClr val="C0C0C0"/>
          </a:solidFill>
          <a:ln w="9525">
            <a:noFill/>
            <a:miter lim="800000"/>
            <a:headEnd/>
            <a:tailEnd/>
          </a:ln>
        </p:spPr>
        <p:txBody>
          <a:bodyPr/>
          <a:lstStyle/>
          <a:p>
            <a:endParaRPr lang="en-US"/>
          </a:p>
        </p:txBody>
      </p:sp>
      <p:sp>
        <p:nvSpPr>
          <p:cNvPr id="27977" name="Rectangle 753"/>
          <p:cNvSpPr>
            <a:spLocks noChangeArrowheads="1"/>
          </p:cNvSpPr>
          <p:nvPr/>
        </p:nvSpPr>
        <p:spPr bwMode="auto">
          <a:xfrm>
            <a:off x="2197100" y="3863975"/>
            <a:ext cx="433388" cy="628650"/>
          </a:xfrm>
          <a:prstGeom prst="rect">
            <a:avLst/>
          </a:prstGeom>
          <a:noFill/>
          <a:ln w="3175" cap="rnd">
            <a:solidFill>
              <a:srgbClr val="000000"/>
            </a:solidFill>
            <a:round/>
            <a:headEnd/>
            <a:tailEnd/>
          </a:ln>
        </p:spPr>
        <p:txBody>
          <a:bodyPr/>
          <a:lstStyle/>
          <a:p>
            <a:endParaRPr lang="en-US"/>
          </a:p>
        </p:txBody>
      </p:sp>
      <p:sp>
        <p:nvSpPr>
          <p:cNvPr id="27978" name="Rectangle 754"/>
          <p:cNvSpPr>
            <a:spLocks noChangeArrowheads="1"/>
          </p:cNvSpPr>
          <p:nvPr/>
        </p:nvSpPr>
        <p:spPr bwMode="auto">
          <a:xfrm>
            <a:off x="2224088" y="4044950"/>
            <a:ext cx="368300" cy="12700"/>
          </a:xfrm>
          <a:prstGeom prst="rect">
            <a:avLst/>
          </a:prstGeom>
          <a:solidFill>
            <a:srgbClr val="E5E5E5"/>
          </a:solidFill>
          <a:ln w="9525">
            <a:noFill/>
            <a:miter lim="800000"/>
            <a:headEnd/>
            <a:tailEnd/>
          </a:ln>
        </p:spPr>
        <p:txBody>
          <a:bodyPr/>
          <a:lstStyle/>
          <a:p>
            <a:endParaRPr lang="en-US"/>
          </a:p>
        </p:txBody>
      </p:sp>
      <p:sp>
        <p:nvSpPr>
          <p:cNvPr id="27979" name="Rectangle 755"/>
          <p:cNvSpPr>
            <a:spLocks noChangeArrowheads="1"/>
          </p:cNvSpPr>
          <p:nvPr/>
        </p:nvSpPr>
        <p:spPr bwMode="auto">
          <a:xfrm>
            <a:off x="2224088" y="4057650"/>
            <a:ext cx="368300" cy="12700"/>
          </a:xfrm>
          <a:prstGeom prst="rect">
            <a:avLst/>
          </a:prstGeom>
          <a:solidFill>
            <a:srgbClr val="C0C0C0"/>
          </a:solidFill>
          <a:ln w="9525">
            <a:noFill/>
            <a:miter lim="800000"/>
            <a:headEnd/>
            <a:tailEnd/>
          </a:ln>
        </p:spPr>
        <p:txBody>
          <a:bodyPr/>
          <a:lstStyle/>
          <a:p>
            <a:endParaRPr lang="en-US"/>
          </a:p>
        </p:txBody>
      </p:sp>
      <p:sp>
        <p:nvSpPr>
          <p:cNvPr id="27980" name="Rectangle 756"/>
          <p:cNvSpPr>
            <a:spLocks noChangeArrowheads="1"/>
          </p:cNvSpPr>
          <p:nvPr/>
        </p:nvSpPr>
        <p:spPr bwMode="auto">
          <a:xfrm>
            <a:off x="2224088" y="4070350"/>
            <a:ext cx="368300" cy="12700"/>
          </a:xfrm>
          <a:prstGeom prst="rect">
            <a:avLst/>
          </a:prstGeom>
          <a:solidFill>
            <a:srgbClr val="C1C1C1"/>
          </a:solidFill>
          <a:ln w="9525">
            <a:noFill/>
            <a:miter lim="800000"/>
            <a:headEnd/>
            <a:tailEnd/>
          </a:ln>
        </p:spPr>
        <p:txBody>
          <a:bodyPr/>
          <a:lstStyle/>
          <a:p>
            <a:endParaRPr lang="en-US"/>
          </a:p>
        </p:txBody>
      </p:sp>
      <p:sp>
        <p:nvSpPr>
          <p:cNvPr id="27981" name="Rectangle 757"/>
          <p:cNvSpPr>
            <a:spLocks noChangeArrowheads="1"/>
          </p:cNvSpPr>
          <p:nvPr/>
        </p:nvSpPr>
        <p:spPr bwMode="auto">
          <a:xfrm>
            <a:off x="2224088" y="4083050"/>
            <a:ext cx="368300" cy="12700"/>
          </a:xfrm>
          <a:prstGeom prst="rect">
            <a:avLst/>
          </a:prstGeom>
          <a:solidFill>
            <a:srgbClr val="C3C3C3"/>
          </a:solidFill>
          <a:ln w="9525">
            <a:noFill/>
            <a:miter lim="800000"/>
            <a:headEnd/>
            <a:tailEnd/>
          </a:ln>
        </p:spPr>
        <p:txBody>
          <a:bodyPr/>
          <a:lstStyle/>
          <a:p>
            <a:endParaRPr lang="en-US"/>
          </a:p>
        </p:txBody>
      </p:sp>
      <p:sp>
        <p:nvSpPr>
          <p:cNvPr id="27982" name="Rectangle 758"/>
          <p:cNvSpPr>
            <a:spLocks noChangeArrowheads="1"/>
          </p:cNvSpPr>
          <p:nvPr/>
        </p:nvSpPr>
        <p:spPr bwMode="auto">
          <a:xfrm>
            <a:off x="2224088" y="4095750"/>
            <a:ext cx="368300" cy="12700"/>
          </a:xfrm>
          <a:prstGeom prst="rect">
            <a:avLst/>
          </a:prstGeom>
          <a:solidFill>
            <a:srgbClr val="C4C4C4"/>
          </a:solidFill>
          <a:ln w="9525">
            <a:noFill/>
            <a:miter lim="800000"/>
            <a:headEnd/>
            <a:tailEnd/>
          </a:ln>
        </p:spPr>
        <p:txBody>
          <a:bodyPr/>
          <a:lstStyle/>
          <a:p>
            <a:endParaRPr lang="en-US"/>
          </a:p>
        </p:txBody>
      </p:sp>
      <p:sp>
        <p:nvSpPr>
          <p:cNvPr id="27983" name="Rectangle 759"/>
          <p:cNvSpPr>
            <a:spLocks noChangeArrowheads="1"/>
          </p:cNvSpPr>
          <p:nvPr/>
        </p:nvSpPr>
        <p:spPr bwMode="auto">
          <a:xfrm>
            <a:off x="2224088" y="4108450"/>
            <a:ext cx="368300" cy="12700"/>
          </a:xfrm>
          <a:prstGeom prst="rect">
            <a:avLst/>
          </a:prstGeom>
          <a:solidFill>
            <a:srgbClr val="C5C5C5"/>
          </a:solidFill>
          <a:ln w="9525">
            <a:noFill/>
            <a:miter lim="800000"/>
            <a:headEnd/>
            <a:tailEnd/>
          </a:ln>
        </p:spPr>
        <p:txBody>
          <a:bodyPr/>
          <a:lstStyle/>
          <a:p>
            <a:endParaRPr lang="en-US"/>
          </a:p>
        </p:txBody>
      </p:sp>
      <p:sp>
        <p:nvSpPr>
          <p:cNvPr id="27984" name="Rectangle 760"/>
          <p:cNvSpPr>
            <a:spLocks noChangeArrowheads="1"/>
          </p:cNvSpPr>
          <p:nvPr/>
        </p:nvSpPr>
        <p:spPr bwMode="auto">
          <a:xfrm>
            <a:off x="2224088" y="4121150"/>
            <a:ext cx="368300" cy="12700"/>
          </a:xfrm>
          <a:prstGeom prst="rect">
            <a:avLst/>
          </a:prstGeom>
          <a:solidFill>
            <a:srgbClr val="C6C6C6"/>
          </a:solidFill>
          <a:ln w="9525">
            <a:noFill/>
            <a:miter lim="800000"/>
            <a:headEnd/>
            <a:tailEnd/>
          </a:ln>
        </p:spPr>
        <p:txBody>
          <a:bodyPr/>
          <a:lstStyle/>
          <a:p>
            <a:endParaRPr lang="en-US"/>
          </a:p>
        </p:txBody>
      </p:sp>
      <p:sp>
        <p:nvSpPr>
          <p:cNvPr id="27985" name="Rectangle 761"/>
          <p:cNvSpPr>
            <a:spLocks noChangeArrowheads="1"/>
          </p:cNvSpPr>
          <p:nvPr/>
        </p:nvSpPr>
        <p:spPr bwMode="auto">
          <a:xfrm>
            <a:off x="2224088" y="4133850"/>
            <a:ext cx="368300" cy="12700"/>
          </a:xfrm>
          <a:prstGeom prst="rect">
            <a:avLst/>
          </a:prstGeom>
          <a:solidFill>
            <a:srgbClr val="C8C8C8"/>
          </a:solidFill>
          <a:ln w="9525">
            <a:noFill/>
            <a:miter lim="800000"/>
            <a:headEnd/>
            <a:tailEnd/>
          </a:ln>
        </p:spPr>
        <p:txBody>
          <a:bodyPr/>
          <a:lstStyle/>
          <a:p>
            <a:endParaRPr lang="en-US"/>
          </a:p>
        </p:txBody>
      </p:sp>
      <p:sp>
        <p:nvSpPr>
          <p:cNvPr id="27986" name="Rectangle 762"/>
          <p:cNvSpPr>
            <a:spLocks noChangeArrowheads="1"/>
          </p:cNvSpPr>
          <p:nvPr/>
        </p:nvSpPr>
        <p:spPr bwMode="auto">
          <a:xfrm>
            <a:off x="2224088" y="4146550"/>
            <a:ext cx="368300" cy="12700"/>
          </a:xfrm>
          <a:prstGeom prst="rect">
            <a:avLst/>
          </a:prstGeom>
          <a:solidFill>
            <a:srgbClr val="C9C9C9"/>
          </a:solidFill>
          <a:ln w="9525">
            <a:noFill/>
            <a:miter lim="800000"/>
            <a:headEnd/>
            <a:tailEnd/>
          </a:ln>
        </p:spPr>
        <p:txBody>
          <a:bodyPr/>
          <a:lstStyle/>
          <a:p>
            <a:endParaRPr lang="en-US"/>
          </a:p>
        </p:txBody>
      </p:sp>
      <p:sp>
        <p:nvSpPr>
          <p:cNvPr id="27987" name="Rectangle 763"/>
          <p:cNvSpPr>
            <a:spLocks noChangeArrowheads="1"/>
          </p:cNvSpPr>
          <p:nvPr/>
        </p:nvSpPr>
        <p:spPr bwMode="auto">
          <a:xfrm>
            <a:off x="2224088" y="4159250"/>
            <a:ext cx="368300" cy="12700"/>
          </a:xfrm>
          <a:prstGeom prst="rect">
            <a:avLst/>
          </a:prstGeom>
          <a:solidFill>
            <a:srgbClr val="CACACA"/>
          </a:solidFill>
          <a:ln w="9525">
            <a:noFill/>
            <a:miter lim="800000"/>
            <a:headEnd/>
            <a:tailEnd/>
          </a:ln>
        </p:spPr>
        <p:txBody>
          <a:bodyPr/>
          <a:lstStyle/>
          <a:p>
            <a:endParaRPr lang="en-US"/>
          </a:p>
        </p:txBody>
      </p:sp>
      <p:sp>
        <p:nvSpPr>
          <p:cNvPr id="27988" name="Rectangle 764"/>
          <p:cNvSpPr>
            <a:spLocks noChangeArrowheads="1"/>
          </p:cNvSpPr>
          <p:nvPr/>
        </p:nvSpPr>
        <p:spPr bwMode="auto">
          <a:xfrm>
            <a:off x="2224088" y="4171950"/>
            <a:ext cx="368300" cy="12700"/>
          </a:xfrm>
          <a:prstGeom prst="rect">
            <a:avLst/>
          </a:prstGeom>
          <a:solidFill>
            <a:srgbClr val="CBCBCB"/>
          </a:solidFill>
          <a:ln w="9525">
            <a:noFill/>
            <a:miter lim="800000"/>
            <a:headEnd/>
            <a:tailEnd/>
          </a:ln>
        </p:spPr>
        <p:txBody>
          <a:bodyPr/>
          <a:lstStyle/>
          <a:p>
            <a:endParaRPr lang="en-US"/>
          </a:p>
        </p:txBody>
      </p:sp>
      <p:sp>
        <p:nvSpPr>
          <p:cNvPr id="27989" name="Rectangle 765"/>
          <p:cNvSpPr>
            <a:spLocks noChangeArrowheads="1"/>
          </p:cNvSpPr>
          <p:nvPr/>
        </p:nvSpPr>
        <p:spPr bwMode="auto">
          <a:xfrm>
            <a:off x="2224088" y="4184650"/>
            <a:ext cx="368300" cy="12700"/>
          </a:xfrm>
          <a:prstGeom prst="rect">
            <a:avLst/>
          </a:prstGeom>
          <a:solidFill>
            <a:srgbClr val="CCCCCC"/>
          </a:solidFill>
          <a:ln w="9525">
            <a:noFill/>
            <a:miter lim="800000"/>
            <a:headEnd/>
            <a:tailEnd/>
          </a:ln>
        </p:spPr>
        <p:txBody>
          <a:bodyPr/>
          <a:lstStyle/>
          <a:p>
            <a:endParaRPr lang="en-US"/>
          </a:p>
        </p:txBody>
      </p:sp>
      <p:sp>
        <p:nvSpPr>
          <p:cNvPr id="27990" name="Rectangle 766"/>
          <p:cNvSpPr>
            <a:spLocks noChangeArrowheads="1"/>
          </p:cNvSpPr>
          <p:nvPr/>
        </p:nvSpPr>
        <p:spPr bwMode="auto">
          <a:xfrm>
            <a:off x="2224088" y="4197350"/>
            <a:ext cx="368300" cy="12700"/>
          </a:xfrm>
          <a:prstGeom prst="rect">
            <a:avLst/>
          </a:prstGeom>
          <a:solidFill>
            <a:srgbClr val="CDCDCD"/>
          </a:solidFill>
          <a:ln w="9525">
            <a:noFill/>
            <a:miter lim="800000"/>
            <a:headEnd/>
            <a:tailEnd/>
          </a:ln>
        </p:spPr>
        <p:txBody>
          <a:bodyPr/>
          <a:lstStyle/>
          <a:p>
            <a:endParaRPr lang="en-US"/>
          </a:p>
        </p:txBody>
      </p:sp>
      <p:sp>
        <p:nvSpPr>
          <p:cNvPr id="27991" name="Rectangle 767"/>
          <p:cNvSpPr>
            <a:spLocks noChangeArrowheads="1"/>
          </p:cNvSpPr>
          <p:nvPr/>
        </p:nvSpPr>
        <p:spPr bwMode="auto">
          <a:xfrm>
            <a:off x="2224088" y="4210050"/>
            <a:ext cx="368300" cy="12700"/>
          </a:xfrm>
          <a:prstGeom prst="rect">
            <a:avLst/>
          </a:prstGeom>
          <a:solidFill>
            <a:srgbClr val="CFCFCF"/>
          </a:solidFill>
          <a:ln w="9525">
            <a:noFill/>
            <a:miter lim="800000"/>
            <a:headEnd/>
            <a:tailEnd/>
          </a:ln>
        </p:spPr>
        <p:txBody>
          <a:bodyPr/>
          <a:lstStyle/>
          <a:p>
            <a:endParaRPr lang="en-US"/>
          </a:p>
        </p:txBody>
      </p:sp>
      <p:sp>
        <p:nvSpPr>
          <p:cNvPr id="27992" name="Rectangle 768"/>
          <p:cNvSpPr>
            <a:spLocks noChangeArrowheads="1"/>
          </p:cNvSpPr>
          <p:nvPr/>
        </p:nvSpPr>
        <p:spPr bwMode="auto">
          <a:xfrm>
            <a:off x="2224088" y="4222750"/>
            <a:ext cx="368300" cy="12700"/>
          </a:xfrm>
          <a:prstGeom prst="rect">
            <a:avLst/>
          </a:prstGeom>
          <a:solidFill>
            <a:srgbClr val="D0D0D0"/>
          </a:solidFill>
          <a:ln w="9525">
            <a:noFill/>
            <a:miter lim="800000"/>
            <a:headEnd/>
            <a:tailEnd/>
          </a:ln>
        </p:spPr>
        <p:txBody>
          <a:bodyPr/>
          <a:lstStyle/>
          <a:p>
            <a:endParaRPr lang="en-US"/>
          </a:p>
        </p:txBody>
      </p:sp>
      <p:sp>
        <p:nvSpPr>
          <p:cNvPr id="27993" name="Rectangle 769"/>
          <p:cNvSpPr>
            <a:spLocks noChangeArrowheads="1"/>
          </p:cNvSpPr>
          <p:nvPr/>
        </p:nvSpPr>
        <p:spPr bwMode="auto">
          <a:xfrm>
            <a:off x="2224088" y="4235450"/>
            <a:ext cx="368300" cy="12700"/>
          </a:xfrm>
          <a:prstGeom prst="rect">
            <a:avLst/>
          </a:prstGeom>
          <a:solidFill>
            <a:srgbClr val="D1D1D1"/>
          </a:solidFill>
          <a:ln w="9525">
            <a:noFill/>
            <a:miter lim="800000"/>
            <a:headEnd/>
            <a:tailEnd/>
          </a:ln>
        </p:spPr>
        <p:txBody>
          <a:bodyPr/>
          <a:lstStyle/>
          <a:p>
            <a:endParaRPr lang="en-US"/>
          </a:p>
        </p:txBody>
      </p:sp>
      <p:sp>
        <p:nvSpPr>
          <p:cNvPr id="27994" name="Rectangle 770"/>
          <p:cNvSpPr>
            <a:spLocks noChangeArrowheads="1"/>
          </p:cNvSpPr>
          <p:nvPr/>
        </p:nvSpPr>
        <p:spPr bwMode="auto">
          <a:xfrm>
            <a:off x="2224088" y="4248150"/>
            <a:ext cx="368300" cy="12700"/>
          </a:xfrm>
          <a:prstGeom prst="rect">
            <a:avLst/>
          </a:prstGeom>
          <a:solidFill>
            <a:srgbClr val="D2D2D2"/>
          </a:solidFill>
          <a:ln w="9525">
            <a:noFill/>
            <a:miter lim="800000"/>
            <a:headEnd/>
            <a:tailEnd/>
          </a:ln>
        </p:spPr>
        <p:txBody>
          <a:bodyPr/>
          <a:lstStyle/>
          <a:p>
            <a:endParaRPr lang="en-US"/>
          </a:p>
        </p:txBody>
      </p:sp>
      <p:sp>
        <p:nvSpPr>
          <p:cNvPr id="27995" name="Rectangle 771"/>
          <p:cNvSpPr>
            <a:spLocks noChangeArrowheads="1"/>
          </p:cNvSpPr>
          <p:nvPr/>
        </p:nvSpPr>
        <p:spPr bwMode="auto">
          <a:xfrm>
            <a:off x="2224088" y="4260850"/>
            <a:ext cx="368300" cy="12700"/>
          </a:xfrm>
          <a:prstGeom prst="rect">
            <a:avLst/>
          </a:prstGeom>
          <a:solidFill>
            <a:srgbClr val="D3D3D3"/>
          </a:solidFill>
          <a:ln w="9525">
            <a:noFill/>
            <a:miter lim="800000"/>
            <a:headEnd/>
            <a:tailEnd/>
          </a:ln>
        </p:spPr>
        <p:txBody>
          <a:bodyPr/>
          <a:lstStyle/>
          <a:p>
            <a:endParaRPr lang="en-US"/>
          </a:p>
        </p:txBody>
      </p:sp>
      <p:sp>
        <p:nvSpPr>
          <p:cNvPr id="27996" name="Rectangle 772"/>
          <p:cNvSpPr>
            <a:spLocks noChangeArrowheads="1"/>
          </p:cNvSpPr>
          <p:nvPr/>
        </p:nvSpPr>
        <p:spPr bwMode="auto">
          <a:xfrm>
            <a:off x="2224088" y="4273550"/>
            <a:ext cx="368300" cy="12700"/>
          </a:xfrm>
          <a:prstGeom prst="rect">
            <a:avLst/>
          </a:prstGeom>
          <a:solidFill>
            <a:srgbClr val="D4D4D4"/>
          </a:solidFill>
          <a:ln w="9525">
            <a:noFill/>
            <a:miter lim="800000"/>
            <a:headEnd/>
            <a:tailEnd/>
          </a:ln>
        </p:spPr>
        <p:txBody>
          <a:bodyPr/>
          <a:lstStyle/>
          <a:p>
            <a:endParaRPr lang="en-US"/>
          </a:p>
        </p:txBody>
      </p:sp>
      <p:sp>
        <p:nvSpPr>
          <p:cNvPr id="27997" name="Rectangle 773"/>
          <p:cNvSpPr>
            <a:spLocks noChangeArrowheads="1"/>
          </p:cNvSpPr>
          <p:nvPr/>
        </p:nvSpPr>
        <p:spPr bwMode="auto">
          <a:xfrm>
            <a:off x="2224088" y="4286250"/>
            <a:ext cx="368300" cy="12700"/>
          </a:xfrm>
          <a:prstGeom prst="rect">
            <a:avLst/>
          </a:prstGeom>
          <a:solidFill>
            <a:srgbClr val="D6D6D6"/>
          </a:solidFill>
          <a:ln w="9525">
            <a:noFill/>
            <a:miter lim="800000"/>
            <a:headEnd/>
            <a:tailEnd/>
          </a:ln>
        </p:spPr>
        <p:txBody>
          <a:bodyPr/>
          <a:lstStyle/>
          <a:p>
            <a:endParaRPr lang="en-US"/>
          </a:p>
        </p:txBody>
      </p:sp>
      <p:sp>
        <p:nvSpPr>
          <p:cNvPr id="27998" name="Rectangle 774"/>
          <p:cNvSpPr>
            <a:spLocks noChangeArrowheads="1"/>
          </p:cNvSpPr>
          <p:nvPr/>
        </p:nvSpPr>
        <p:spPr bwMode="auto">
          <a:xfrm>
            <a:off x="2224088" y="4298950"/>
            <a:ext cx="368300" cy="12700"/>
          </a:xfrm>
          <a:prstGeom prst="rect">
            <a:avLst/>
          </a:prstGeom>
          <a:solidFill>
            <a:srgbClr val="D7D7D7"/>
          </a:solidFill>
          <a:ln w="9525">
            <a:noFill/>
            <a:miter lim="800000"/>
            <a:headEnd/>
            <a:tailEnd/>
          </a:ln>
        </p:spPr>
        <p:txBody>
          <a:bodyPr/>
          <a:lstStyle/>
          <a:p>
            <a:endParaRPr lang="en-US"/>
          </a:p>
        </p:txBody>
      </p:sp>
      <p:sp>
        <p:nvSpPr>
          <p:cNvPr id="27999" name="Rectangle 775"/>
          <p:cNvSpPr>
            <a:spLocks noChangeArrowheads="1"/>
          </p:cNvSpPr>
          <p:nvPr/>
        </p:nvSpPr>
        <p:spPr bwMode="auto">
          <a:xfrm>
            <a:off x="2224088" y="4311650"/>
            <a:ext cx="368300" cy="12700"/>
          </a:xfrm>
          <a:prstGeom prst="rect">
            <a:avLst/>
          </a:prstGeom>
          <a:solidFill>
            <a:srgbClr val="D8D8D8"/>
          </a:solidFill>
          <a:ln w="9525">
            <a:noFill/>
            <a:miter lim="800000"/>
            <a:headEnd/>
            <a:tailEnd/>
          </a:ln>
        </p:spPr>
        <p:txBody>
          <a:bodyPr/>
          <a:lstStyle/>
          <a:p>
            <a:endParaRPr lang="en-US"/>
          </a:p>
        </p:txBody>
      </p:sp>
      <p:sp>
        <p:nvSpPr>
          <p:cNvPr id="28000" name="Rectangle 776"/>
          <p:cNvSpPr>
            <a:spLocks noChangeArrowheads="1"/>
          </p:cNvSpPr>
          <p:nvPr/>
        </p:nvSpPr>
        <p:spPr bwMode="auto">
          <a:xfrm>
            <a:off x="2224088" y="4324350"/>
            <a:ext cx="368300" cy="12700"/>
          </a:xfrm>
          <a:prstGeom prst="rect">
            <a:avLst/>
          </a:prstGeom>
          <a:solidFill>
            <a:srgbClr val="D9D9D9"/>
          </a:solidFill>
          <a:ln w="9525">
            <a:noFill/>
            <a:miter lim="800000"/>
            <a:headEnd/>
            <a:tailEnd/>
          </a:ln>
        </p:spPr>
        <p:txBody>
          <a:bodyPr/>
          <a:lstStyle/>
          <a:p>
            <a:endParaRPr lang="en-US"/>
          </a:p>
        </p:txBody>
      </p:sp>
      <p:sp>
        <p:nvSpPr>
          <p:cNvPr id="28001" name="Rectangle 777"/>
          <p:cNvSpPr>
            <a:spLocks noChangeArrowheads="1"/>
          </p:cNvSpPr>
          <p:nvPr/>
        </p:nvSpPr>
        <p:spPr bwMode="auto">
          <a:xfrm>
            <a:off x="2224088" y="4337050"/>
            <a:ext cx="368300" cy="12700"/>
          </a:xfrm>
          <a:prstGeom prst="rect">
            <a:avLst/>
          </a:prstGeom>
          <a:solidFill>
            <a:srgbClr val="DBDBDB"/>
          </a:solidFill>
          <a:ln w="9525">
            <a:noFill/>
            <a:miter lim="800000"/>
            <a:headEnd/>
            <a:tailEnd/>
          </a:ln>
        </p:spPr>
        <p:txBody>
          <a:bodyPr/>
          <a:lstStyle/>
          <a:p>
            <a:endParaRPr lang="en-US"/>
          </a:p>
        </p:txBody>
      </p:sp>
      <p:sp>
        <p:nvSpPr>
          <p:cNvPr id="28002" name="Rectangle 778"/>
          <p:cNvSpPr>
            <a:spLocks noChangeArrowheads="1"/>
          </p:cNvSpPr>
          <p:nvPr/>
        </p:nvSpPr>
        <p:spPr bwMode="auto">
          <a:xfrm>
            <a:off x="2224088" y="4349750"/>
            <a:ext cx="368300" cy="12700"/>
          </a:xfrm>
          <a:prstGeom prst="rect">
            <a:avLst/>
          </a:prstGeom>
          <a:solidFill>
            <a:srgbClr val="DCDCDC"/>
          </a:solidFill>
          <a:ln w="9525">
            <a:noFill/>
            <a:miter lim="800000"/>
            <a:headEnd/>
            <a:tailEnd/>
          </a:ln>
        </p:spPr>
        <p:txBody>
          <a:bodyPr/>
          <a:lstStyle/>
          <a:p>
            <a:endParaRPr lang="en-US"/>
          </a:p>
        </p:txBody>
      </p:sp>
      <p:sp>
        <p:nvSpPr>
          <p:cNvPr id="28003" name="Rectangle 779"/>
          <p:cNvSpPr>
            <a:spLocks noChangeArrowheads="1"/>
          </p:cNvSpPr>
          <p:nvPr/>
        </p:nvSpPr>
        <p:spPr bwMode="auto">
          <a:xfrm>
            <a:off x="2224088" y="4362450"/>
            <a:ext cx="368300" cy="12700"/>
          </a:xfrm>
          <a:prstGeom prst="rect">
            <a:avLst/>
          </a:prstGeom>
          <a:solidFill>
            <a:srgbClr val="DDDDDD"/>
          </a:solidFill>
          <a:ln w="9525">
            <a:noFill/>
            <a:miter lim="800000"/>
            <a:headEnd/>
            <a:tailEnd/>
          </a:ln>
        </p:spPr>
        <p:txBody>
          <a:bodyPr/>
          <a:lstStyle/>
          <a:p>
            <a:endParaRPr lang="en-US"/>
          </a:p>
        </p:txBody>
      </p:sp>
      <p:sp>
        <p:nvSpPr>
          <p:cNvPr id="28004" name="Rectangle 780"/>
          <p:cNvSpPr>
            <a:spLocks noChangeArrowheads="1"/>
          </p:cNvSpPr>
          <p:nvPr/>
        </p:nvSpPr>
        <p:spPr bwMode="auto">
          <a:xfrm>
            <a:off x="2224088" y="4375150"/>
            <a:ext cx="368300" cy="12700"/>
          </a:xfrm>
          <a:prstGeom prst="rect">
            <a:avLst/>
          </a:prstGeom>
          <a:solidFill>
            <a:srgbClr val="DEDEDE"/>
          </a:solidFill>
          <a:ln w="9525">
            <a:noFill/>
            <a:miter lim="800000"/>
            <a:headEnd/>
            <a:tailEnd/>
          </a:ln>
        </p:spPr>
        <p:txBody>
          <a:bodyPr/>
          <a:lstStyle/>
          <a:p>
            <a:endParaRPr lang="en-US"/>
          </a:p>
        </p:txBody>
      </p:sp>
      <p:sp>
        <p:nvSpPr>
          <p:cNvPr id="28005" name="Rectangle 781"/>
          <p:cNvSpPr>
            <a:spLocks noChangeArrowheads="1"/>
          </p:cNvSpPr>
          <p:nvPr/>
        </p:nvSpPr>
        <p:spPr bwMode="auto">
          <a:xfrm>
            <a:off x="2224088" y="4387850"/>
            <a:ext cx="368300" cy="12700"/>
          </a:xfrm>
          <a:prstGeom prst="rect">
            <a:avLst/>
          </a:prstGeom>
          <a:solidFill>
            <a:srgbClr val="DFDFDF"/>
          </a:solidFill>
          <a:ln w="9525">
            <a:noFill/>
            <a:miter lim="800000"/>
            <a:headEnd/>
            <a:tailEnd/>
          </a:ln>
        </p:spPr>
        <p:txBody>
          <a:bodyPr/>
          <a:lstStyle/>
          <a:p>
            <a:endParaRPr lang="en-US"/>
          </a:p>
        </p:txBody>
      </p:sp>
      <p:sp>
        <p:nvSpPr>
          <p:cNvPr id="28006" name="Rectangle 782"/>
          <p:cNvSpPr>
            <a:spLocks noChangeArrowheads="1"/>
          </p:cNvSpPr>
          <p:nvPr/>
        </p:nvSpPr>
        <p:spPr bwMode="auto">
          <a:xfrm>
            <a:off x="2224088" y="4400550"/>
            <a:ext cx="368300" cy="12700"/>
          </a:xfrm>
          <a:prstGeom prst="rect">
            <a:avLst/>
          </a:prstGeom>
          <a:solidFill>
            <a:srgbClr val="E0E0E0"/>
          </a:solidFill>
          <a:ln w="9525">
            <a:noFill/>
            <a:miter lim="800000"/>
            <a:headEnd/>
            <a:tailEnd/>
          </a:ln>
        </p:spPr>
        <p:txBody>
          <a:bodyPr/>
          <a:lstStyle/>
          <a:p>
            <a:endParaRPr lang="en-US"/>
          </a:p>
        </p:txBody>
      </p:sp>
      <p:sp>
        <p:nvSpPr>
          <p:cNvPr id="28007" name="Rectangle 783"/>
          <p:cNvSpPr>
            <a:spLocks noChangeArrowheads="1"/>
          </p:cNvSpPr>
          <p:nvPr/>
        </p:nvSpPr>
        <p:spPr bwMode="auto">
          <a:xfrm>
            <a:off x="2224088" y="4413250"/>
            <a:ext cx="368300" cy="12700"/>
          </a:xfrm>
          <a:prstGeom prst="rect">
            <a:avLst/>
          </a:prstGeom>
          <a:solidFill>
            <a:srgbClr val="E2E2E2"/>
          </a:solidFill>
          <a:ln w="9525">
            <a:noFill/>
            <a:miter lim="800000"/>
            <a:headEnd/>
            <a:tailEnd/>
          </a:ln>
        </p:spPr>
        <p:txBody>
          <a:bodyPr/>
          <a:lstStyle/>
          <a:p>
            <a:endParaRPr lang="en-US"/>
          </a:p>
        </p:txBody>
      </p:sp>
      <p:sp>
        <p:nvSpPr>
          <p:cNvPr id="28008" name="Rectangle 784"/>
          <p:cNvSpPr>
            <a:spLocks noChangeArrowheads="1"/>
          </p:cNvSpPr>
          <p:nvPr/>
        </p:nvSpPr>
        <p:spPr bwMode="auto">
          <a:xfrm>
            <a:off x="2224088" y="4425950"/>
            <a:ext cx="368300" cy="12700"/>
          </a:xfrm>
          <a:prstGeom prst="rect">
            <a:avLst/>
          </a:prstGeom>
          <a:solidFill>
            <a:srgbClr val="E3E3E3"/>
          </a:solidFill>
          <a:ln w="9525">
            <a:noFill/>
            <a:miter lim="800000"/>
            <a:headEnd/>
            <a:tailEnd/>
          </a:ln>
        </p:spPr>
        <p:txBody>
          <a:bodyPr/>
          <a:lstStyle/>
          <a:p>
            <a:endParaRPr lang="en-US"/>
          </a:p>
        </p:txBody>
      </p:sp>
      <p:sp>
        <p:nvSpPr>
          <p:cNvPr id="28009" name="Rectangle 785"/>
          <p:cNvSpPr>
            <a:spLocks noChangeArrowheads="1"/>
          </p:cNvSpPr>
          <p:nvPr/>
        </p:nvSpPr>
        <p:spPr bwMode="auto">
          <a:xfrm>
            <a:off x="2224088" y="4438650"/>
            <a:ext cx="368300" cy="12700"/>
          </a:xfrm>
          <a:prstGeom prst="rect">
            <a:avLst/>
          </a:prstGeom>
          <a:solidFill>
            <a:srgbClr val="E4E4E4"/>
          </a:solidFill>
          <a:ln w="9525">
            <a:noFill/>
            <a:miter lim="800000"/>
            <a:headEnd/>
            <a:tailEnd/>
          </a:ln>
        </p:spPr>
        <p:txBody>
          <a:bodyPr/>
          <a:lstStyle/>
          <a:p>
            <a:endParaRPr lang="en-US"/>
          </a:p>
        </p:txBody>
      </p:sp>
      <p:sp>
        <p:nvSpPr>
          <p:cNvPr id="28010" name="Rectangle 786"/>
          <p:cNvSpPr>
            <a:spLocks noChangeArrowheads="1"/>
          </p:cNvSpPr>
          <p:nvPr/>
        </p:nvSpPr>
        <p:spPr bwMode="auto">
          <a:xfrm>
            <a:off x="2224088" y="4248150"/>
            <a:ext cx="12700" cy="127000"/>
          </a:xfrm>
          <a:prstGeom prst="rect">
            <a:avLst/>
          </a:prstGeom>
          <a:solidFill>
            <a:srgbClr val="E5E5E5"/>
          </a:solidFill>
          <a:ln w="9525">
            <a:noFill/>
            <a:miter lim="800000"/>
            <a:headEnd/>
            <a:tailEnd/>
          </a:ln>
        </p:spPr>
        <p:txBody>
          <a:bodyPr/>
          <a:lstStyle/>
          <a:p>
            <a:endParaRPr lang="en-US"/>
          </a:p>
        </p:txBody>
      </p:sp>
      <p:sp>
        <p:nvSpPr>
          <p:cNvPr id="28011" name="Rectangle 787"/>
          <p:cNvSpPr>
            <a:spLocks noChangeArrowheads="1"/>
          </p:cNvSpPr>
          <p:nvPr/>
        </p:nvSpPr>
        <p:spPr bwMode="auto">
          <a:xfrm>
            <a:off x="2236788" y="4248150"/>
            <a:ext cx="12700" cy="127000"/>
          </a:xfrm>
          <a:prstGeom prst="rect">
            <a:avLst/>
          </a:prstGeom>
          <a:solidFill>
            <a:srgbClr val="C1C1C1"/>
          </a:solidFill>
          <a:ln w="9525">
            <a:noFill/>
            <a:miter lim="800000"/>
            <a:headEnd/>
            <a:tailEnd/>
          </a:ln>
        </p:spPr>
        <p:txBody>
          <a:bodyPr/>
          <a:lstStyle/>
          <a:p>
            <a:endParaRPr lang="en-US"/>
          </a:p>
        </p:txBody>
      </p:sp>
      <p:sp>
        <p:nvSpPr>
          <p:cNvPr id="28012" name="Rectangle 788"/>
          <p:cNvSpPr>
            <a:spLocks noChangeArrowheads="1"/>
          </p:cNvSpPr>
          <p:nvPr/>
        </p:nvSpPr>
        <p:spPr bwMode="auto">
          <a:xfrm>
            <a:off x="2249488" y="4248150"/>
            <a:ext cx="12700" cy="127000"/>
          </a:xfrm>
          <a:prstGeom prst="rect">
            <a:avLst/>
          </a:prstGeom>
          <a:solidFill>
            <a:srgbClr val="C2C2C2"/>
          </a:solidFill>
          <a:ln w="9525">
            <a:noFill/>
            <a:miter lim="800000"/>
            <a:headEnd/>
            <a:tailEnd/>
          </a:ln>
        </p:spPr>
        <p:txBody>
          <a:bodyPr/>
          <a:lstStyle/>
          <a:p>
            <a:endParaRPr lang="en-US"/>
          </a:p>
        </p:txBody>
      </p:sp>
      <p:sp>
        <p:nvSpPr>
          <p:cNvPr id="28013" name="Rectangle 789"/>
          <p:cNvSpPr>
            <a:spLocks noChangeArrowheads="1"/>
          </p:cNvSpPr>
          <p:nvPr/>
        </p:nvSpPr>
        <p:spPr bwMode="auto">
          <a:xfrm>
            <a:off x="2262188" y="4248150"/>
            <a:ext cx="12700" cy="127000"/>
          </a:xfrm>
          <a:prstGeom prst="rect">
            <a:avLst/>
          </a:prstGeom>
          <a:solidFill>
            <a:srgbClr val="C3C3C3"/>
          </a:solidFill>
          <a:ln w="9525">
            <a:noFill/>
            <a:miter lim="800000"/>
            <a:headEnd/>
            <a:tailEnd/>
          </a:ln>
        </p:spPr>
        <p:txBody>
          <a:bodyPr/>
          <a:lstStyle/>
          <a:p>
            <a:endParaRPr lang="en-US"/>
          </a:p>
        </p:txBody>
      </p:sp>
      <p:sp>
        <p:nvSpPr>
          <p:cNvPr id="28014" name="Rectangle 790"/>
          <p:cNvSpPr>
            <a:spLocks noChangeArrowheads="1"/>
          </p:cNvSpPr>
          <p:nvPr/>
        </p:nvSpPr>
        <p:spPr bwMode="auto">
          <a:xfrm>
            <a:off x="2274888" y="4248150"/>
            <a:ext cx="12700" cy="127000"/>
          </a:xfrm>
          <a:prstGeom prst="rect">
            <a:avLst/>
          </a:prstGeom>
          <a:solidFill>
            <a:srgbClr val="C5C5C5"/>
          </a:solidFill>
          <a:ln w="9525">
            <a:noFill/>
            <a:miter lim="800000"/>
            <a:headEnd/>
            <a:tailEnd/>
          </a:ln>
        </p:spPr>
        <p:txBody>
          <a:bodyPr/>
          <a:lstStyle/>
          <a:p>
            <a:endParaRPr lang="en-US"/>
          </a:p>
        </p:txBody>
      </p:sp>
      <p:sp>
        <p:nvSpPr>
          <p:cNvPr id="28015" name="Rectangle 791"/>
          <p:cNvSpPr>
            <a:spLocks noChangeArrowheads="1"/>
          </p:cNvSpPr>
          <p:nvPr/>
        </p:nvSpPr>
        <p:spPr bwMode="auto">
          <a:xfrm>
            <a:off x="2287588" y="4248150"/>
            <a:ext cx="12700" cy="127000"/>
          </a:xfrm>
          <a:prstGeom prst="rect">
            <a:avLst/>
          </a:prstGeom>
          <a:solidFill>
            <a:srgbClr val="C6C6C6"/>
          </a:solidFill>
          <a:ln w="9525">
            <a:noFill/>
            <a:miter lim="800000"/>
            <a:headEnd/>
            <a:tailEnd/>
          </a:ln>
        </p:spPr>
        <p:txBody>
          <a:bodyPr/>
          <a:lstStyle/>
          <a:p>
            <a:endParaRPr lang="en-US"/>
          </a:p>
        </p:txBody>
      </p:sp>
      <p:sp>
        <p:nvSpPr>
          <p:cNvPr id="28016" name="Rectangle 792"/>
          <p:cNvSpPr>
            <a:spLocks noChangeArrowheads="1"/>
          </p:cNvSpPr>
          <p:nvPr/>
        </p:nvSpPr>
        <p:spPr bwMode="auto">
          <a:xfrm>
            <a:off x="2300288" y="4248150"/>
            <a:ext cx="12700" cy="127000"/>
          </a:xfrm>
          <a:prstGeom prst="rect">
            <a:avLst/>
          </a:prstGeom>
          <a:solidFill>
            <a:srgbClr val="C8C8C8"/>
          </a:solidFill>
          <a:ln w="9525">
            <a:noFill/>
            <a:miter lim="800000"/>
            <a:headEnd/>
            <a:tailEnd/>
          </a:ln>
        </p:spPr>
        <p:txBody>
          <a:bodyPr/>
          <a:lstStyle/>
          <a:p>
            <a:endParaRPr lang="en-US"/>
          </a:p>
        </p:txBody>
      </p:sp>
      <p:sp>
        <p:nvSpPr>
          <p:cNvPr id="28017" name="Rectangle 793"/>
          <p:cNvSpPr>
            <a:spLocks noChangeArrowheads="1"/>
          </p:cNvSpPr>
          <p:nvPr/>
        </p:nvSpPr>
        <p:spPr bwMode="auto">
          <a:xfrm>
            <a:off x="2312988" y="4248150"/>
            <a:ext cx="12700" cy="127000"/>
          </a:xfrm>
          <a:prstGeom prst="rect">
            <a:avLst/>
          </a:prstGeom>
          <a:solidFill>
            <a:srgbClr val="CACACA"/>
          </a:solidFill>
          <a:ln w="9525">
            <a:noFill/>
            <a:miter lim="800000"/>
            <a:headEnd/>
            <a:tailEnd/>
          </a:ln>
        </p:spPr>
        <p:txBody>
          <a:bodyPr/>
          <a:lstStyle/>
          <a:p>
            <a:endParaRPr lang="en-US"/>
          </a:p>
        </p:txBody>
      </p:sp>
      <p:sp>
        <p:nvSpPr>
          <p:cNvPr id="28018" name="Rectangle 794"/>
          <p:cNvSpPr>
            <a:spLocks noChangeArrowheads="1"/>
          </p:cNvSpPr>
          <p:nvPr/>
        </p:nvSpPr>
        <p:spPr bwMode="auto">
          <a:xfrm>
            <a:off x="2325688" y="4248150"/>
            <a:ext cx="12700" cy="127000"/>
          </a:xfrm>
          <a:prstGeom prst="rect">
            <a:avLst/>
          </a:prstGeom>
          <a:solidFill>
            <a:srgbClr val="CBCBCB"/>
          </a:solidFill>
          <a:ln w="9525">
            <a:noFill/>
            <a:miter lim="800000"/>
            <a:headEnd/>
            <a:tailEnd/>
          </a:ln>
        </p:spPr>
        <p:txBody>
          <a:bodyPr/>
          <a:lstStyle/>
          <a:p>
            <a:endParaRPr lang="en-US"/>
          </a:p>
        </p:txBody>
      </p:sp>
      <p:sp>
        <p:nvSpPr>
          <p:cNvPr id="28019" name="Rectangle 795"/>
          <p:cNvSpPr>
            <a:spLocks noChangeArrowheads="1"/>
          </p:cNvSpPr>
          <p:nvPr/>
        </p:nvSpPr>
        <p:spPr bwMode="auto">
          <a:xfrm>
            <a:off x="2338388" y="4248150"/>
            <a:ext cx="12700" cy="127000"/>
          </a:xfrm>
          <a:prstGeom prst="rect">
            <a:avLst/>
          </a:prstGeom>
          <a:solidFill>
            <a:srgbClr val="CCCCCC"/>
          </a:solidFill>
          <a:ln w="9525">
            <a:noFill/>
            <a:miter lim="800000"/>
            <a:headEnd/>
            <a:tailEnd/>
          </a:ln>
        </p:spPr>
        <p:txBody>
          <a:bodyPr/>
          <a:lstStyle/>
          <a:p>
            <a:endParaRPr lang="en-US"/>
          </a:p>
        </p:txBody>
      </p:sp>
      <p:sp>
        <p:nvSpPr>
          <p:cNvPr id="28020" name="Rectangle 796"/>
          <p:cNvSpPr>
            <a:spLocks noChangeArrowheads="1"/>
          </p:cNvSpPr>
          <p:nvPr/>
        </p:nvSpPr>
        <p:spPr bwMode="auto">
          <a:xfrm>
            <a:off x="2351088" y="4248150"/>
            <a:ext cx="12700" cy="127000"/>
          </a:xfrm>
          <a:prstGeom prst="rect">
            <a:avLst/>
          </a:prstGeom>
          <a:solidFill>
            <a:srgbClr val="CDCDCD"/>
          </a:solidFill>
          <a:ln w="9525">
            <a:noFill/>
            <a:miter lim="800000"/>
            <a:headEnd/>
            <a:tailEnd/>
          </a:ln>
        </p:spPr>
        <p:txBody>
          <a:bodyPr/>
          <a:lstStyle/>
          <a:p>
            <a:endParaRPr lang="en-US"/>
          </a:p>
        </p:txBody>
      </p:sp>
      <p:sp>
        <p:nvSpPr>
          <p:cNvPr id="28021" name="Rectangle 797"/>
          <p:cNvSpPr>
            <a:spLocks noChangeArrowheads="1"/>
          </p:cNvSpPr>
          <p:nvPr/>
        </p:nvSpPr>
        <p:spPr bwMode="auto">
          <a:xfrm>
            <a:off x="2363788" y="4248150"/>
            <a:ext cx="12700" cy="127000"/>
          </a:xfrm>
          <a:prstGeom prst="rect">
            <a:avLst/>
          </a:prstGeom>
          <a:solidFill>
            <a:srgbClr val="CFCFCF"/>
          </a:solidFill>
          <a:ln w="9525">
            <a:noFill/>
            <a:miter lim="800000"/>
            <a:headEnd/>
            <a:tailEnd/>
          </a:ln>
        </p:spPr>
        <p:txBody>
          <a:bodyPr/>
          <a:lstStyle/>
          <a:p>
            <a:endParaRPr lang="en-US"/>
          </a:p>
        </p:txBody>
      </p:sp>
      <p:sp>
        <p:nvSpPr>
          <p:cNvPr id="28022" name="Rectangle 798"/>
          <p:cNvSpPr>
            <a:spLocks noChangeArrowheads="1"/>
          </p:cNvSpPr>
          <p:nvPr/>
        </p:nvSpPr>
        <p:spPr bwMode="auto">
          <a:xfrm>
            <a:off x="2376488" y="4248150"/>
            <a:ext cx="12700" cy="127000"/>
          </a:xfrm>
          <a:prstGeom prst="rect">
            <a:avLst/>
          </a:prstGeom>
          <a:solidFill>
            <a:srgbClr val="D1D1D1"/>
          </a:solidFill>
          <a:ln w="9525">
            <a:noFill/>
            <a:miter lim="800000"/>
            <a:headEnd/>
            <a:tailEnd/>
          </a:ln>
        </p:spPr>
        <p:txBody>
          <a:bodyPr/>
          <a:lstStyle/>
          <a:p>
            <a:endParaRPr lang="en-US"/>
          </a:p>
        </p:txBody>
      </p:sp>
      <p:sp>
        <p:nvSpPr>
          <p:cNvPr id="28023" name="Rectangle 799"/>
          <p:cNvSpPr>
            <a:spLocks noChangeArrowheads="1"/>
          </p:cNvSpPr>
          <p:nvPr/>
        </p:nvSpPr>
        <p:spPr bwMode="auto">
          <a:xfrm>
            <a:off x="2389188" y="4248150"/>
            <a:ext cx="12700" cy="127000"/>
          </a:xfrm>
          <a:prstGeom prst="rect">
            <a:avLst/>
          </a:prstGeom>
          <a:solidFill>
            <a:srgbClr val="D2D2D2"/>
          </a:solidFill>
          <a:ln w="9525">
            <a:noFill/>
            <a:miter lim="800000"/>
            <a:headEnd/>
            <a:tailEnd/>
          </a:ln>
        </p:spPr>
        <p:txBody>
          <a:bodyPr/>
          <a:lstStyle/>
          <a:p>
            <a:endParaRPr lang="en-US"/>
          </a:p>
        </p:txBody>
      </p:sp>
      <p:sp>
        <p:nvSpPr>
          <p:cNvPr id="28024" name="Rectangle 800"/>
          <p:cNvSpPr>
            <a:spLocks noChangeArrowheads="1"/>
          </p:cNvSpPr>
          <p:nvPr/>
        </p:nvSpPr>
        <p:spPr bwMode="auto">
          <a:xfrm>
            <a:off x="2401888" y="4248150"/>
            <a:ext cx="12700" cy="127000"/>
          </a:xfrm>
          <a:prstGeom prst="rect">
            <a:avLst/>
          </a:prstGeom>
          <a:solidFill>
            <a:srgbClr val="D3D3D3"/>
          </a:solidFill>
          <a:ln w="9525">
            <a:noFill/>
            <a:miter lim="800000"/>
            <a:headEnd/>
            <a:tailEnd/>
          </a:ln>
        </p:spPr>
        <p:txBody>
          <a:bodyPr/>
          <a:lstStyle/>
          <a:p>
            <a:endParaRPr lang="en-US"/>
          </a:p>
        </p:txBody>
      </p:sp>
      <p:sp>
        <p:nvSpPr>
          <p:cNvPr id="28025" name="Rectangle 801"/>
          <p:cNvSpPr>
            <a:spLocks noChangeArrowheads="1"/>
          </p:cNvSpPr>
          <p:nvPr/>
        </p:nvSpPr>
        <p:spPr bwMode="auto">
          <a:xfrm>
            <a:off x="2414588" y="4248150"/>
            <a:ext cx="12700" cy="127000"/>
          </a:xfrm>
          <a:prstGeom prst="rect">
            <a:avLst/>
          </a:prstGeom>
          <a:solidFill>
            <a:srgbClr val="D5D5D5"/>
          </a:solidFill>
          <a:ln w="9525">
            <a:noFill/>
            <a:miter lim="800000"/>
            <a:headEnd/>
            <a:tailEnd/>
          </a:ln>
        </p:spPr>
        <p:txBody>
          <a:bodyPr/>
          <a:lstStyle/>
          <a:p>
            <a:endParaRPr lang="en-US"/>
          </a:p>
        </p:txBody>
      </p:sp>
      <p:sp>
        <p:nvSpPr>
          <p:cNvPr id="28026" name="Rectangle 802"/>
          <p:cNvSpPr>
            <a:spLocks noChangeArrowheads="1"/>
          </p:cNvSpPr>
          <p:nvPr/>
        </p:nvSpPr>
        <p:spPr bwMode="auto">
          <a:xfrm>
            <a:off x="2427288" y="4248150"/>
            <a:ext cx="12700" cy="127000"/>
          </a:xfrm>
          <a:prstGeom prst="rect">
            <a:avLst/>
          </a:prstGeom>
          <a:solidFill>
            <a:srgbClr val="D6D6D6"/>
          </a:solidFill>
          <a:ln w="9525">
            <a:noFill/>
            <a:miter lim="800000"/>
            <a:headEnd/>
            <a:tailEnd/>
          </a:ln>
        </p:spPr>
        <p:txBody>
          <a:bodyPr/>
          <a:lstStyle/>
          <a:p>
            <a:endParaRPr lang="en-US"/>
          </a:p>
        </p:txBody>
      </p:sp>
      <p:sp>
        <p:nvSpPr>
          <p:cNvPr id="28027" name="Rectangle 803"/>
          <p:cNvSpPr>
            <a:spLocks noChangeArrowheads="1"/>
          </p:cNvSpPr>
          <p:nvPr/>
        </p:nvSpPr>
        <p:spPr bwMode="auto">
          <a:xfrm>
            <a:off x="2439988" y="4248150"/>
            <a:ext cx="12700" cy="127000"/>
          </a:xfrm>
          <a:prstGeom prst="rect">
            <a:avLst/>
          </a:prstGeom>
          <a:solidFill>
            <a:srgbClr val="D8D8D8"/>
          </a:solidFill>
          <a:ln w="9525">
            <a:noFill/>
            <a:miter lim="800000"/>
            <a:headEnd/>
            <a:tailEnd/>
          </a:ln>
        </p:spPr>
        <p:txBody>
          <a:bodyPr/>
          <a:lstStyle/>
          <a:p>
            <a:endParaRPr lang="en-US"/>
          </a:p>
        </p:txBody>
      </p:sp>
      <p:sp>
        <p:nvSpPr>
          <p:cNvPr id="28028" name="Rectangle 804"/>
          <p:cNvSpPr>
            <a:spLocks noChangeArrowheads="1"/>
          </p:cNvSpPr>
          <p:nvPr/>
        </p:nvSpPr>
        <p:spPr bwMode="auto">
          <a:xfrm>
            <a:off x="2452688" y="4248150"/>
            <a:ext cx="12700" cy="127000"/>
          </a:xfrm>
          <a:prstGeom prst="rect">
            <a:avLst/>
          </a:prstGeom>
          <a:solidFill>
            <a:srgbClr val="D9D9D9"/>
          </a:solidFill>
          <a:ln w="9525">
            <a:noFill/>
            <a:miter lim="800000"/>
            <a:headEnd/>
            <a:tailEnd/>
          </a:ln>
        </p:spPr>
        <p:txBody>
          <a:bodyPr/>
          <a:lstStyle/>
          <a:p>
            <a:endParaRPr lang="en-US"/>
          </a:p>
        </p:txBody>
      </p:sp>
      <p:sp>
        <p:nvSpPr>
          <p:cNvPr id="28029" name="Rectangle 805"/>
          <p:cNvSpPr>
            <a:spLocks noChangeArrowheads="1"/>
          </p:cNvSpPr>
          <p:nvPr/>
        </p:nvSpPr>
        <p:spPr bwMode="auto">
          <a:xfrm>
            <a:off x="2465388" y="4248150"/>
            <a:ext cx="12700" cy="127000"/>
          </a:xfrm>
          <a:prstGeom prst="rect">
            <a:avLst/>
          </a:prstGeom>
          <a:solidFill>
            <a:srgbClr val="DBDBDB"/>
          </a:solidFill>
          <a:ln w="9525">
            <a:noFill/>
            <a:miter lim="800000"/>
            <a:headEnd/>
            <a:tailEnd/>
          </a:ln>
        </p:spPr>
        <p:txBody>
          <a:bodyPr/>
          <a:lstStyle/>
          <a:p>
            <a:endParaRPr lang="en-US"/>
          </a:p>
        </p:txBody>
      </p:sp>
      <p:sp>
        <p:nvSpPr>
          <p:cNvPr id="28030" name="Rectangle 806"/>
          <p:cNvSpPr>
            <a:spLocks noChangeArrowheads="1"/>
          </p:cNvSpPr>
          <p:nvPr/>
        </p:nvSpPr>
        <p:spPr bwMode="auto">
          <a:xfrm>
            <a:off x="2478088" y="4248150"/>
            <a:ext cx="12700" cy="127000"/>
          </a:xfrm>
          <a:prstGeom prst="rect">
            <a:avLst/>
          </a:prstGeom>
          <a:solidFill>
            <a:srgbClr val="DCDCDC"/>
          </a:solidFill>
          <a:ln w="9525">
            <a:noFill/>
            <a:miter lim="800000"/>
            <a:headEnd/>
            <a:tailEnd/>
          </a:ln>
        </p:spPr>
        <p:txBody>
          <a:bodyPr/>
          <a:lstStyle/>
          <a:p>
            <a:endParaRPr lang="en-US"/>
          </a:p>
        </p:txBody>
      </p:sp>
      <p:sp>
        <p:nvSpPr>
          <p:cNvPr id="28031" name="Rectangle 807"/>
          <p:cNvSpPr>
            <a:spLocks noChangeArrowheads="1"/>
          </p:cNvSpPr>
          <p:nvPr/>
        </p:nvSpPr>
        <p:spPr bwMode="auto">
          <a:xfrm>
            <a:off x="2490788" y="4248150"/>
            <a:ext cx="12700" cy="127000"/>
          </a:xfrm>
          <a:prstGeom prst="rect">
            <a:avLst/>
          </a:prstGeom>
          <a:solidFill>
            <a:srgbClr val="DEDEDE"/>
          </a:solidFill>
          <a:ln w="9525">
            <a:noFill/>
            <a:miter lim="800000"/>
            <a:headEnd/>
            <a:tailEnd/>
          </a:ln>
        </p:spPr>
        <p:txBody>
          <a:bodyPr/>
          <a:lstStyle/>
          <a:p>
            <a:endParaRPr lang="en-US"/>
          </a:p>
        </p:txBody>
      </p:sp>
      <p:sp>
        <p:nvSpPr>
          <p:cNvPr id="28032" name="Rectangle 808"/>
          <p:cNvSpPr>
            <a:spLocks noChangeArrowheads="1"/>
          </p:cNvSpPr>
          <p:nvPr/>
        </p:nvSpPr>
        <p:spPr bwMode="auto">
          <a:xfrm>
            <a:off x="2503488" y="4248150"/>
            <a:ext cx="12700" cy="127000"/>
          </a:xfrm>
          <a:prstGeom prst="rect">
            <a:avLst/>
          </a:prstGeom>
          <a:solidFill>
            <a:srgbClr val="DFDFDF"/>
          </a:solidFill>
          <a:ln w="9525">
            <a:noFill/>
            <a:miter lim="800000"/>
            <a:headEnd/>
            <a:tailEnd/>
          </a:ln>
        </p:spPr>
        <p:txBody>
          <a:bodyPr/>
          <a:lstStyle/>
          <a:p>
            <a:endParaRPr lang="en-US"/>
          </a:p>
        </p:txBody>
      </p:sp>
      <p:sp>
        <p:nvSpPr>
          <p:cNvPr id="28033" name="Rectangle 809"/>
          <p:cNvSpPr>
            <a:spLocks noChangeArrowheads="1"/>
          </p:cNvSpPr>
          <p:nvPr/>
        </p:nvSpPr>
        <p:spPr bwMode="auto">
          <a:xfrm>
            <a:off x="2516188" y="4248150"/>
            <a:ext cx="12700" cy="127000"/>
          </a:xfrm>
          <a:prstGeom prst="rect">
            <a:avLst/>
          </a:prstGeom>
          <a:solidFill>
            <a:srgbClr val="E0E0E0"/>
          </a:solidFill>
          <a:ln w="9525">
            <a:noFill/>
            <a:miter lim="800000"/>
            <a:headEnd/>
            <a:tailEnd/>
          </a:ln>
        </p:spPr>
        <p:txBody>
          <a:bodyPr/>
          <a:lstStyle/>
          <a:p>
            <a:endParaRPr lang="en-US"/>
          </a:p>
        </p:txBody>
      </p:sp>
      <p:sp>
        <p:nvSpPr>
          <p:cNvPr id="28034" name="Rectangle 810"/>
          <p:cNvSpPr>
            <a:spLocks noChangeArrowheads="1"/>
          </p:cNvSpPr>
          <p:nvPr/>
        </p:nvSpPr>
        <p:spPr bwMode="auto">
          <a:xfrm>
            <a:off x="2528888" y="4248150"/>
            <a:ext cx="12700" cy="127000"/>
          </a:xfrm>
          <a:prstGeom prst="rect">
            <a:avLst/>
          </a:prstGeom>
          <a:solidFill>
            <a:srgbClr val="E2E2E2"/>
          </a:solidFill>
          <a:ln w="9525">
            <a:noFill/>
            <a:miter lim="800000"/>
            <a:headEnd/>
            <a:tailEnd/>
          </a:ln>
        </p:spPr>
        <p:txBody>
          <a:bodyPr/>
          <a:lstStyle/>
          <a:p>
            <a:endParaRPr lang="en-US"/>
          </a:p>
        </p:txBody>
      </p:sp>
      <p:sp>
        <p:nvSpPr>
          <p:cNvPr id="28035" name="Rectangle 811"/>
          <p:cNvSpPr>
            <a:spLocks noChangeArrowheads="1"/>
          </p:cNvSpPr>
          <p:nvPr/>
        </p:nvSpPr>
        <p:spPr bwMode="auto">
          <a:xfrm>
            <a:off x="2541588" y="4248150"/>
            <a:ext cx="12700" cy="127000"/>
          </a:xfrm>
          <a:prstGeom prst="rect">
            <a:avLst/>
          </a:prstGeom>
          <a:solidFill>
            <a:srgbClr val="E3E3E3"/>
          </a:solidFill>
          <a:ln w="9525">
            <a:noFill/>
            <a:miter lim="800000"/>
            <a:headEnd/>
            <a:tailEnd/>
          </a:ln>
        </p:spPr>
        <p:txBody>
          <a:bodyPr/>
          <a:lstStyle/>
          <a:p>
            <a:endParaRPr lang="en-US"/>
          </a:p>
        </p:txBody>
      </p:sp>
      <p:sp>
        <p:nvSpPr>
          <p:cNvPr id="28036" name="Rectangle 812"/>
          <p:cNvSpPr>
            <a:spLocks noChangeArrowheads="1"/>
          </p:cNvSpPr>
          <p:nvPr/>
        </p:nvSpPr>
        <p:spPr bwMode="auto">
          <a:xfrm>
            <a:off x="2554288" y="4248150"/>
            <a:ext cx="12700" cy="127000"/>
          </a:xfrm>
          <a:prstGeom prst="rect">
            <a:avLst/>
          </a:prstGeom>
          <a:solidFill>
            <a:srgbClr val="E5E5E5"/>
          </a:solidFill>
          <a:ln w="9525">
            <a:noFill/>
            <a:miter lim="800000"/>
            <a:headEnd/>
            <a:tailEnd/>
          </a:ln>
        </p:spPr>
        <p:txBody>
          <a:bodyPr/>
          <a:lstStyle/>
          <a:p>
            <a:endParaRPr lang="en-US"/>
          </a:p>
        </p:txBody>
      </p:sp>
      <p:sp>
        <p:nvSpPr>
          <p:cNvPr id="28037" name="Rectangle 813"/>
          <p:cNvSpPr>
            <a:spLocks noChangeArrowheads="1"/>
          </p:cNvSpPr>
          <p:nvPr/>
        </p:nvSpPr>
        <p:spPr bwMode="auto">
          <a:xfrm>
            <a:off x="2224088" y="3892550"/>
            <a:ext cx="368300" cy="12700"/>
          </a:xfrm>
          <a:prstGeom prst="rect">
            <a:avLst/>
          </a:prstGeom>
          <a:solidFill>
            <a:srgbClr val="A8A8A8"/>
          </a:solidFill>
          <a:ln w="9525">
            <a:noFill/>
            <a:miter lim="800000"/>
            <a:headEnd/>
            <a:tailEnd/>
          </a:ln>
        </p:spPr>
        <p:txBody>
          <a:bodyPr/>
          <a:lstStyle/>
          <a:p>
            <a:endParaRPr lang="en-US"/>
          </a:p>
        </p:txBody>
      </p:sp>
      <p:sp>
        <p:nvSpPr>
          <p:cNvPr id="28038" name="Rectangle 814"/>
          <p:cNvSpPr>
            <a:spLocks noChangeArrowheads="1"/>
          </p:cNvSpPr>
          <p:nvPr/>
        </p:nvSpPr>
        <p:spPr bwMode="auto">
          <a:xfrm>
            <a:off x="2224088" y="3905250"/>
            <a:ext cx="368300" cy="12700"/>
          </a:xfrm>
          <a:prstGeom prst="rect">
            <a:avLst/>
          </a:prstGeom>
          <a:solidFill>
            <a:srgbClr val="C1C1C1"/>
          </a:solidFill>
          <a:ln w="9525">
            <a:noFill/>
            <a:miter lim="800000"/>
            <a:headEnd/>
            <a:tailEnd/>
          </a:ln>
        </p:spPr>
        <p:txBody>
          <a:bodyPr/>
          <a:lstStyle/>
          <a:p>
            <a:endParaRPr lang="en-US"/>
          </a:p>
        </p:txBody>
      </p:sp>
      <p:sp>
        <p:nvSpPr>
          <p:cNvPr id="28039" name="Rectangle 815"/>
          <p:cNvSpPr>
            <a:spLocks noChangeArrowheads="1"/>
          </p:cNvSpPr>
          <p:nvPr/>
        </p:nvSpPr>
        <p:spPr bwMode="auto">
          <a:xfrm>
            <a:off x="2232025" y="3894138"/>
            <a:ext cx="365125" cy="14287"/>
          </a:xfrm>
          <a:prstGeom prst="rect">
            <a:avLst/>
          </a:prstGeom>
          <a:noFill/>
          <a:ln w="1588" cap="rnd">
            <a:solidFill>
              <a:srgbClr val="000000"/>
            </a:solidFill>
            <a:round/>
            <a:headEnd/>
            <a:tailEnd/>
          </a:ln>
        </p:spPr>
        <p:txBody>
          <a:bodyPr/>
          <a:lstStyle/>
          <a:p>
            <a:endParaRPr lang="en-US"/>
          </a:p>
        </p:txBody>
      </p:sp>
      <p:sp>
        <p:nvSpPr>
          <p:cNvPr id="28040" name="Rectangle 816"/>
          <p:cNvSpPr>
            <a:spLocks noChangeArrowheads="1"/>
          </p:cNvSpPr>
          <p:nvPr/>
        </p:nvSpPr>
        <p:spPr bwMode="auto">
          <a:xfrm>
            <a:off x="2224088" y="3905250"/>
            <a:ext cx="12700" cy="63500"/>
          </a:xfrm>
          <a:prstGeom prst="rect">
            <a:avLst/>
          </a:prstGeom>
          <a:solidFill>
            <a:srgbClr val="9D9D9D"/>
          </a:solidFill>
          <a:ln w="9525">
            <a:noFill/>
            <a:miter lim="800000"/>
            <a:headEnd/>
            <a:tailEnd/>
          </a:ln>
        </p:spPr>
        <p:txBody>
          <a:bodyPr/>
          <a:lstStyle/>
          <a:p>
            <a:endParaRPr lang="en-US"/>
          </a:p>
        </p:txBody>
      </p:sp>
      <p:sp>
        <p:nvSpPr>
          <p:cNvPr id="28041" name="Rectangle 817"/>
          <p:cNvSpPr>
            <a:spLocks noChangeArrowheads="1"/>
          </p:cNvSpPr>
          <p:nvPr/>
        </p:nvSpPr>
        <p:spPr bwMode="auto">
          <a:xfrm>
            <a:off x="2236788" y="3905250"/>
            <a:ext cx="12700" cy="63500"/>
          </a:xfrm>
          <a:prstGeom prst="rect">
            <a:avLst/>
          </a:prstGeom>
          <a:solidFill>
            <a:srgbClr val="9C9C9C"/>
          </a:solidFill>
          <a:ln w="9525">
            <a:noFill/>
            <a:miter lim="800000"/>
            <a:headEnd/>
            <a:tailEnd/>
          </a:ln>
        </p:spPr>
        <p:txBody>
          <a:bodyPr/>
          <a:lstStyle/>
          <a:p>
            <a:endParaRPr lang="en-US"/>
          </a:p>
        </p:txBody>
      </p:sp>
      <p:sp>
        <p:nvSpPr>
          <p:cNvPr id="28042" name="Rectangle 818"/>
          <p:cNvSpPr>
            <a:spLocks noChangeArrowheads="1"/>
          </p:cNvSpPr>
          <p:nvPr/>
        </p:nvSpPr>
        <p:spPr bwMode="auto">
          <a:xfrm>
            <a:off x="2249488" y="3905250"/>
            <a:ext cx="12700" cy="63500"/>
          </a:xfrm>
          <a:prstGeom prst="rect">
            <a:avLst/>
          </a:prstGeom>
          <a:solidFill>
            <a:srgbClr val="A2A2A2"/>
          </a:solidFill>
          <a:ln w="9525">
            <a:noFill/>
            <a:miter lim="800000"/>
            <a:headEnd/>
            <a:tailEnd/>
          </a:ln>
        </p:spPr>
        <p:txBody>
          <a:bodyPr/>
          <a:lstStyle/>
          <a:p>
            <a:endParaRPr lang="en-US"/>
          </a:p>
        </p:txBody>
      </p:sp>
      <p:sp>
        <p:nvSpPr>
          <p:cNvPr id="28043" name="Rectangle 819"/>
          <p:cNvSpPr>
            <a:spLocks noChangeArrowheads="1"/>
          </p:cNvSpPr>
          <p:nvPr/>
        </p:nvSpPr>
        <p:spPr bwMode="auto">
          <a:xfrm>
            <a:off x="2262188" y="3905250"/>
            <a:ext cx="12700" cy="63500"/>
          </a:xfrm>
          <a:prstGeom prst="rect">
            <a:avLst/>
          </a:prstGeom>
          <a:solidFill>
            <a:srgbClr val="A7A7A7"/>
          </a:solidFill>
          <a:ln w="9525">
            <a:noFill/>
            <a:miter lim="800000"/>
            <a:headEnd/>
            <a:tailEnd/>
          </a:ln>
        </p:spPr>
        <p:txBody>
          <a:bodyPr/>
          <a:lstStyle/>
          <a:p>
            <a:endParaRPr lang="en-US"/>
          </a:p>
        </p:txBody>
      </p:sp>
      <p:sp>
        <p:nvSpPr>
          <p:cNvPr id="28044" name="Rectangle 820"/>
          <p:cNvSpPr>
            <a:spLocks noChangeArrowheads="1"/>
          </p:cNvSpPr>
          <p:nvPr/>
        </p:nvSpPr>
        <p:spPr bwMode="auto">
          <a:xfrm>
            <a:off x="2274888" y="3905250"/>
            <a:ext cx="12700" cy="63500"/>
          </a:xfrm>
          <a:prstGeom prst="rect">
            <a:avLst/>
          </a:prstGeom>
          <a:solidFill>
            <a:srgbClr val="ACACAC"/>
          </a:solidFill>
          <a:ln w="9525">
            <a:noFill/>
            <a:miter lim="800000"/>
            <a:headEnd/>
            <a:tailEnd/>
          </a:ln>
        </p:spPr>
        <p:txBody>
          <a:bodyPr/>
          <a:lstStyle/>
          <a:p>
            <a:endParaRPr lang="en-US"/>
          </a:p>
        </p:txBody>
      </p:sp>
      <p:sp>
        <p:nvSpPr>
          <p:cNvPr id="28045" name="Rectangle 821"/>
          <p:cNvSpPr>
            <a:spLocks noChangeArrowheads="1"/>
          </p:cNvSpPr>
          <p:nvPr/>
        </p:nvSpPr>
        <p:spPr bwMode="auto">
          <a:xfrm>
            <a:off x="2287588" y="3905250"/>
            <a:ext cx="12700" cy="63500"/>
          </a:xfrm>
          <a:prstGeom prst="rect">
            <a:avLst/>
          </a:prstGeom>
          <a:solidFill>
            <a:srgbClr val="B2B2B2"/>
          </a:solidFill>
          <a:ln w="9525">
            <a:noFill/>
            <a:miter lim="800000"/>
            <a:headEnd/>
            <a:tailEnd/>
          </a:ln>
        </p:spPr>
        <p:txBody>
          <a:bodyPr/>
          <a:lstStyle/>
          <a:p>
            <a:endParaRPr lang="en-US"/>
          </a:p>
        </p:txBody>
      </p:sp>
      <p:sp>
        <p:nvSpPr>
          <p:cNvPr id="28046" name="Rectangle 822"/>
          <p:cNvSpPr>
            <a:spLocks noChangeArrowheads="1"/>
          </p:cNvSpPr>
          <p:nvPr/>
        </p:nvSpPr>
        <p:spPr bwMode="auto">
          <a:xfrm>
            <a:off x="2300288" y="3905250"/>
            <a:ext cx="12700" cy="63500"/>
          </a:xfrm>
          <a:prstGeom prst="rect">
            <a:avLst/>
          </a:prstGeom>
          <a:solidFill>
            <a:srgbClr val="B7B7B7"/>
          </a:solidFill>
          <a:ln w="9525">
            <a:noFill/>
            <a:miter lim="800000"/>
            <a:headEnd/>
            <a:tailEnd/>
          </a:ln>
        </p:spPr>
        <p:txBody>
          <a:bodyPr/>
          <a:lstStyle/>
          <a:p>
            <a:endParaRPr lang="en-US"/>
          </a:p>
        </p:txBody>
      </p:sp>
      <p:sp>
        <p:nvSpPr>
          <p:cNvPr id="28047" name="Rectangle 823"/>
          <p:cNvSpPr>
            <a:spLocks noChangeArrowheads="1"/>
          </p:cNvSpPr>
          <p:nvPr/>
        </p:nvSpPr>
        <p:spPr bwMode="auto">
          <a:xfrm>
            <a:off x="2312988" y="3905250"/>
            <a:ext cx="12700" cy="63500"/>
          </a:xfrm>
          <a:prstGeom prst="rect">
            <a:avLst/>
          </a:prstGeom>
          <a:solidFill>
            <a:srgbClr val="BCBCBC"/>
          </a:solidFill>
          <a:ln w="9525">
            <a:noFill/>
            <a:miter lim="800000"/>
            <a:headEnd/>
            <a:tailEnd/>
          </a:ln>
        </p:spPr>
        <p:txBody>
          <a:bodyPr/>
          <a:lstStyle/>
          <a:p>
            <a:endParaRPr lang="en-US"/>
          </a:p>
        </p:txBody>
      </p:sp>
      <p:sp>
        <p:nvSpPr>
          <p:cNvPr id="28048" name="Rectangle 824"/>
          <p:cNvSpPr>
            <a:spLocks noChangeArrowheads="1"/>
          </p:cNvSpPr>
          <p:nvPr/>
        </p:nvSpPr>
        <p:spPr bwMode="auto">
          <a:xfrm>
            <a:off x="2325688" y="3905250"/>
            <a:ext cx="12700" cy="63500"/>
          </a:xfrm>
          <a:prstGeom prst="rect">
            <a:avLst/>
          </a:prstGeom>
          <a:solidFill>
            <a:srgbClr val="C1C1C1"/>
          </a:solidFill>
          <a:ln w="9525">
            <a:noFill/>
            <a:miter lim="800000"/>
            <a:headEnd/>
            <a:tailEnd/>
          </a:ln>
        </p:spPr>
        <p:txBody>
          <a:bodyPr/>
          <a:lstStyle/>
          <a:p>
            <a:endParaRPr lang="en-US"/>
          </a:p>
        </p:txBody>
      </p:sp>
      <p:sp>
        <p:nvSpPr>
          <p:cNvPr id="28049" name="Rectangle 825"/>
          <p:cNvSpPr>
            <a:spLocks noChangeArrowheads="1"/>
          </p:cNvSpPr>
          <p:nvPr/>
        </p:nvSpPr>
        <p:spPr bwMode="auto">
          <a:xfrm>
            <a:off x="2338388" y="3905250"/>
            <a:ext cx="12700" cy="63500"/>
          </a:xfrm>
          <a:prstGeom prst="rect">
            <a:avLst/>
          </a:prstGeom>
          <a:solidFill>
            <a:srgbClr val="C7C7C7"/>
          </a:solidFill>
          <a:ln w="9525">
            <a:noFill/>
            <a:miter lim="800000"/>
            <a:headEnd/>
            <a:tailEnd/>
          </a:ln>
        </p:spPr>
        <p:txBody>
          <a:bodyPr/>
          <a:lstStyle/>
          <a:p>
            <a:endParaRPr lang="en-US"/>
          </a:p>
        </p:txBody>
      </p:sp>
      <p:sp>
        <p:nvSpPr>
          <p:cNvPr id="28050" name="Rectangle 826"/>
          <p:cNvSpPr>
            <a:spLocks noChangeArrowheads="1"/>
          </p:cNvSpPr>
          <p:nvPr/>
        </p:nvSpPr>
        <p:spPr bwMode="auto">
          <a:xfrm>
            <a:off x="2351088" y="3905250"/>
            <a:ext cx="12700" cy="63500"/>
          </a:xfrm>
          <a:prstGeom prst="rect">
            <a:avLst/>
          </a:prstGeom>
          <a:solidFill>
            <a:srgbClr val="CCCCCC"/>
          </a:solidFill>
          <a:ln w="9525">
            <a:noFill/>
            <a:miter lim="800000"/>
            <a:headEnd/>
            <a:tailEnd/>
          </a:ln>
        </p:spPr>
        <p:txBody>
          <a:bodyPr/>
          <a:lstStyle/>
          <a:p>
            <a:endParaRPr lang="en-US"/>
          </a:p>
        </p:txBody>
      </p:sp>
      <p:sp>
        <p:nvSpPr>
          <p:cNvPr id="28051" name="Rectangle 827"/>
          <p:cNvSpPr>
            <a:spLocks noChangeArrowheads="1"/>
          </p:cNvSpPr>
          <p:nvPr/>
        </p:nvSpPr>
        <p:spPr bwMode="auto">
          <a:xfrm>
            <a:off x="2363788" y="3905250"/>
            <a:ext cx="12700" cy="63500"/>
          </a:xfrm>
          <a:prstGeom prst="rect">
            <a:avLst/>
          </a:prstGeom>
          <a:solidFill>
            <a:srgbClr val="D1D1D1"/>
          </a:solidFill>
          <a:ln w="9525">
            <a:noFill/>
            <a:miter lim="800000"/>
            <a:headEnd/>
            <a:tailEnd/>
          </a:ln>
        </p:spPr>
        <p:txBody>
          <a:bodyPr/>
          <a:lstStyle/>
          <a:p>
            <a:endParaRPr lang="en-US"/>
          </a:p>
        </p:txBody>
      </p:sp>
      <p:sp>
        <p:nvSpPr>
          <p:cNvPr id="28052" name="Rectangle 828"/>
          <p:cNvSpPr>
            <a:spLocks noChangeArrowheads="1"/>
          </p:cNvSpPr>
          <p:nvPr/>
        </p:nvSpPr>
        <p:spPr bwMode="auto">
          <a:xfrm>
            <a:off x="2376488" y="3905250"/>
            <a:ext cx="12700" cy="63500"/>
          </a:xfrm>
          <a:prstGeom prst="rect">
            <a:avLst/>
          </a:prstGeom>
          <a:solidFill>
            <a:srgbClr val="D7D7D7"/>
          </a:solidFill>
          <a:ln w="9525">
            <a:noFill/>
            <a:miter lim="800000"/>
            <a:headEnd/>
            <a:tailEnd/>
          </a:ln>
        </p:spPr>
        <p:txBody>
          <a:bodyPr/>
          <a:lstStyle/>
          <a:p>
            <a:endParaRPr lang="en-US"/>
          </a:p>
        </p:txBody>
      </p:sp>
      <p:sp>
        <p:nvSpPr>
          <p:cNvPr id="28053" name="Rectangle 829"/>
          <p:cNvSpPr>
            <a:spLocks noChangeArrowheads="1"/>
          </p:cNvSpPr>
          <p:nvPr/>
        </p:nvSpPr>
        <p:spPr bwMode="auto">
          <a:xfrm>
            <a:off x="2389188" y="3905250"/>
            <a:ext cx="12700" cy="63500"/>
          </a:xfrm>
          <a:prstGeom prst="rect">
            <a:avLst/>
          </a:prstGeom>
          <a:solidFill>
            <a:srgbClr val="DCDCDC"/>
          </a:solidFill>
          <a:ln w="9525">
            <a:noFill/>
            <a:miter lim="800000"/>
            <a:headEnd/>
            <a:tailEnd/>
          </a:ln>
        </p:spPr>
        <p:txBody>
          <a:bodyPr/>
          <a:lstStyle/>
          <a:p>
            <a:endParaRPr lang="en-US"/>
          </a:p>
        </p:txBody>
      </p:sp>
      <p:sp>
        <p:nvSpPr>
          <p:cNvPr id="28054" name="Rectangle 830"/>
          <p:cNvSpPr>
            <a:spLocks noChangeArrowheads="1"/>
          </p:cNvSpPr>
          <p:nvPr/>
        </p:nvSpPr>
        <p:spPr bwMode="auto">
          <a:xfrm>
            <a:off x="2401888" y="3905250"/>
            <a:ext cx="12700" cy="63500"/>
          </a:xfrm>
          <a:prstGeom prst="rect">
            <a:avLst/>
          </a:prstGeom>
          <a:solidFill>
            <a:srgbClr val="E1E1E1"/>
          </a:solidFill>
          <a:ln w="9525">
            <a:noFill/>
            <a:miter lim="800000"/>
            <a:headEnd/>
            <a:tailEnd/>
          </a:ln>
        </p:spPr>
        <p:txBody>
          <a:bodyPr/>
          <a:lstStyle/>
          <a:p>
            <a:endParaRPr lang="en-US"/>
          </a:p>
        </p:txBody>
      </p:sp>
      <p:sp>
        <p:nvSpPr>
          <p:cNvPr id="28055" name="Rectangle 831"/>
          <p:cNvSpPr>
            <a:spLocks noChangeArrowheads="1"/>
          </p:cNvSpPr>
          <p:nvPr/>
        </p:nvSpPr>
        <p:spPr bwMode="auto">
          <a:xfrm>
            <a:off x="2414588" y="3905250"/>
            <a:ext cx="12700" cy="63500"/>
          </a:xfrm>
          <a:prstGeom prst="rect">
            <a:avLst/>
          </a:prstGeom>
          <a:solidFill>
            <a:srgbClr val="E6E6E6"/>
          </a:solidFill>
          <a:ln w="9525">
            <a:noFill/>
            <a:miter lim="800000"/>
            <a:headEnd/>
            <a:tailEnd/>
          </a:ln>
        </p:spPr>
        <p:txBody>
          <a:bodyPr/>
          <a:lstStyle/>
          <a:p>
            <a:endParaRPr lang="en-US"/>
          </a:p>
        </p:txBody>
      </p:sp>
      <p:sp>
        <p:nvSpPr>
          <p:cNvPr id="28056" name="Rectangle 832"/>
          <p:cNvSpPr>
            <a:spLocks noChangeArrowheads="1"/>
          </p:cNvSpPr>
          <p:nvPr/>
        </p:nvSpPr>
        <p:spPr bwMode="auto">
          <a:xfrm>
            <a:off x="2427288" y="3905250"/>
            <a:ext cx="12700" cy="63500"/>
          </a:xfrm>
          <a:prstGeom prst="rect">
            <a:avLst/>
          </a:prstGeom>
          <a:solidFill>
            <a:srgbClr val="E1E1E1"/>
          </a:solidFill>
          <a:ln w="9525">
            <a:noFill/>
            <a:miter lim="800000"/>
            <a:headEnd/>
            <a:tailEnd/>
          </a:ln>
        </p:spPr>
        <p:txBody>
          <a:bodyPr/>
          <a:lstStyle/>
          <a:p>
            <a:endParaRPr lang="en-US"/>
          </a:p>
        </p:txBody>
      </p:sp>
      <p:sp>
        <p:nvSpPr>
          <p:cNvPr id="28057" name="Rectangle 833"/>
          <p:cNvSpPr>
            <a:spLocks noChangeArrowheads="1"/>
          </p:cNvSpPr>
          <p:nvPr/>
        </p:nvSpPr>
        <p:spPr bwMode="auto">
          <a:xfrm>
            <a:off x="2439988" y="3905250"/>
            <a:ext cx="12700" cy="63500"/>
          </a:xfrm>
          <a:prstGeom prst="rect">
            <a:avLst/>
          </a:prstGeom>
          <a:solidFill>
            <a:srgbClr val="DBDBDB"/>
          </a:solidFill>
          <a:ln w="9525">
            <a:noFill/>
            <a:miter lim="800000"/>
            <a:headEnd/>
            <a:tailEnd/>
          </a:ln>
        </p:spPr>
        <p:txBody>
          <a:bodyPr/>
          <a:lstStyle/>
          <a:p>
            <a:endParaRPr lang="en-US"/>
          </a:p>
        </p:txBody>
      </p:sp>
      <p:sp>
        <p:nvSpPr>
          <p:cNvPr id="28058" name="Rectangle 834"/>
          <p:cNvSpPr>
            <a:spLocks noChangeArrowheads="1"/>
          </p:cNvSpPr>
          <p:nvPr/>
        </p:nvSpPr>
        <p:spPr bwMode="auto">
          <a:xfrm>
            <a:off x="2452688" y="3905250"/>
            <a:ext cx="12700" cy="63500"/>
          </a:xfrm>
          <a:prstGeom prst="rect">
            <a:avLst/>
          </a:prstGeom>
          <a:solidFill>
            <a:srgbClr val="D6D6D6"/>
          </a:solidFill>
          <a:ln w="9525">
            <a:noFill/>
            <a:miter lim="800000"/>
            <a:headEnd/>
            <a:tailEnd/>
          </a:ln>
        </p:spPr>
        <p:txBody>
          <a:bodyPr/>
          <a:lstStyle/>
          <a:p>
            <a:endParaRPr lang="en-US"/>
          </a:p>
        </p:txBody>
      </p:sp>
      <p:sp>
        <p:nvSpPr>
          <p:cNvPr id="28059" name="Rectangle 835"/>
          <p:cNvSpPr>
            <a:spLocks noChangeArrowheads="1"/>
          </p:cNvSpPr>
          <p:nvPr/>
        </p:nvSpPr>
        <p:spPr bwMode="auto">
          <a:xfrm>
            <a:off x="2465388" y="3905250"/>
            <a:ext cx="12700" cy="63500"/>
          </a:xfrm>
          <a:prstGeom prst="rect">
            <a:avLst/>
          </a:prstGeom>
          <a:solidFill>
            <a:srgbClr val="D1D1D1"/>
          </a:solidFill>
          <a:ln w="9525">
            <a:noFill/>
            <a:miter lim="800000"/>
            <a:headEnd/>
            <a:tailEnd/>
          </a:ln>
        </p:spPr>
        <p:txBody>
          <a:bodyPr/>
          <a:lstStyle/>
          <a:p>
            <a:endParaRPr lang="en-US"/>
          </a:p>
        </p:txBody>
      </p:sp>
      <p:sp>
        <p:nvSpPr>
          <p:cNvPr id="28060" name="Rectangle 836"/>
          <p:cNvSpPr>
            <a:spLocks noChangeArrowheads="1"/>
          </p:cNvSpPr>
          <p:nvPr/>
        </p:nvSpPr>
        <p:spPr bwMode="auto">
          <a:xfrm>
            <a:off x="2478088" y="3905250"/>
            <a:ext cx="12700" cy="63500"/>
          </a:xfrm>
          <a:prstGeom prst="rect">
            <a:avLst/>
          </a:prstGeom>
          <a:solidFill>
            <a:srgbClr val="CCCCCC"/>
          </a:solidFill>
          <a:ln w="9525">
            <a:noFill/>
            <a:miter lim="800000"/>
            <a:headEnd/>
            <a:tailEnd/>
          </a:ln>
        </p:spPr>
        <p:txBody>
          <a:bodyPr/>
          <a:lstStyle/>
          <a:p>
            <a:endParaRPr lang="en-US"/>
          </a:p>
        </p:txBody>
      </p:sp>
      <p:sp>
        <p:nvSpPr>
          <p:cNvPr id="28061" name="Rectangle 837"/>
          <p:cNvSpPr>
            <a:spLocks noChangeArrowheads="1"/>
          </p:cNvSpPr>
          <p:nvPr/>
        </p:nvSpPr>
        <p:spPr bwMode="auto">
          <a:xfrm>
            <a:off x="2490788" y="3905250"/>
            <a:ext cx="12700" cy="63500"/>
          </a:xfrm>
          <a:prstGeom prst="rect">
            <a:avLst/>
          </a:prstGeom>
          <a:solidFill>
            <a:srgbClr val="C6C6C6"/>
          </a:solidFill>
          <a:ln w="9525">
            <a:noFill/>
            <a:miter lim="800000"/>
            <a:headEnd/>
            <a:tailEnd/>
          </a:ln>
        </p:spPr>
        <p:txBody>
          <a:bodyPr/>
          <a:lstStyle/>
          <a:p>
            <a:endParaRPr lang="en-US"/>
          </a:p>
        </p:txBody>
      </p:sp>
      <p:sp>
        <p:nvSpPr>
          <p:cNvPr id="28062" name="Rectangle 838"/>
          <p:cNvSpPr>
            <a:spLocks noChangeArrowheads="1"/>
          </p:cNvSpPr>
          <p:nvPr/>
        </p:nvSpPr>
        <p:spPr bwMode="auto">
          <a:xfrm>
            <a:off x="2503488" y="3905250"/>
            <a:ext cx="12700" cy="63500"/>
          </a:xfrm>
          <a:prstGeom prst="rect">
            <a:avLst/>
          </a:prstGeom>
          <a:solidFill>
            <a:srgbClr val="C1C1C1"/>
          </a:solidFill>
          <a:ln w="9525">
            <a:noFill/>
            <a:miter lim="800000"/>
            <a:headEnd/>
            <a:tailEnd/>
          </a:ln>
        </p:spPr>
        <p:txBody>
          <a:bodyPr/>
          <a:lstStyle/>
          <a:p>
            <a:endParaRPr lang="en-US"/>
          </a:p>
        </p:txBody>
      </p:sp>
      <p:sp>
        <p:nvSpPr>
          <p:cNvPr id="28063" name="Rectangle 839"/>
          <p:cNvSpPr>
            <a:spLocks noChangeArrowheads="1"/>
          </p:cNvSpPr>
          <p:nvPr/>
        </p:nvSpPr>
        <p:spPr bwMode="auto">
          <a:xfrm>
            <a:off x="2516188" y="3905250"/>
            <a:ext cx="12700" cy="63500"/>
          </a:xfrm>
          <a:prstGeom prst="rect">
            <a:avLst/>
          </a:prstGeom>
          <a:solidFill>
            <a:srgbClr val="BCBCBC"/>
          </a:solidFill>
          <a:ln w="9525">
            <a:noFill/>
            <a:miter lim="800000"/>
            <a:headEnd/>
            <a:tailEnd/>
          </a:ln>
        </p:spPr>
        <p:txBody>
          <a:bodyPr/>
          <a:lstStyle/>
          <a:p>
            <a:endParaRPr lang="en-US"/>
          </a:p>
        </p:txBody>
      </p:sp>
      <p:sp>
        <p:nvSpPr>
          <p:cNvPr id="28064" name="Rectangle 840"/>
          <p:cNvSpPr>
            <a:spLocks noChangeArrowheads="1"/>
          </p:cNvSpPr>
          <p:nvPr/>
        </p:nvSpPr>
        <p:spPr bwMode="auto">
          <a:xfrm>
            <a:off x="2528888" y="3905250"/>
            <a:ext cx="12700" cy="63500"/>
          </a:xfrm>
          <a:prstGeom prst="rect">
            <a:avLst/>
          </a:prstGeom>
          <a:solidFill>
            <a:srgbClr val="B6B6B6"/>
          </a:solidFill>
          <a:ln w="9525">
            <a:noFill/>
            <a:miter lim="800000"/>
            <a:headEnd/>
            <a:tailEnd/>
          </a:ln>
        </p:spPr>
        <p:txBody>
          <a:bodyPr/>
          <a:lstStyle/>
          <a:p>
            <a:endParaRPr lang="en-US"/>
          </a:p>
        </p:txBody>
      </p:sp>
      <p:sp>
        <p:nvSpPr>
          <p:cNvPr id="28065" name="Rectangle 841"/>
          <p:cNvSpPr>
            <a:spLocks noChangeArrowheads="1"/>
          </p:cNvSpPr>
          <p:nvPr/>
        </p:nvSpPr>
        <p:spPr bwMode="auto">
          <a:xfrm>
            <a:off x="2541588" y="3905250"/>
            <a:ext cx="12700" cy="63500"/>
          </a:xfrm>
          <a:prstGeom prst="rect">
            <a:avLst/>
          </a:prstGeom>
          <a:solidFill>
            <a:srgbClr val="B1B1B1"/>
          </a:solidFill>
          <a:ln w="9525">
            <a:noFill/>
            <a:miter lim="800000"/>
            <a:headEnd/>
            <a:tailEnd/>
          </a:ln>
        </p:spPr>
        <p:txBody>
          <a:bodyPr/>
          <a:lstStyle/>
          <a:p>
            <a:endParaRPr lang="en-US"/>
          </a:p>
        </p:txBody>
      </p:sp>
      <p:sp>
        <p:nvSpPr>
          <p:cNvPr id="28066" name="Rectangle 842"/>
          <p:cNvSpPr>
            <a:spLocks noChangeArrowheads="1"/>
          </p:cNvSpPr>
          <p:nvPr/>
        </p:nvSpPr>
        <p:spPr bwMode="auto">
          <a:xfrm>
            <a:off x="2554288" y="3905250"/>
            <a:ext cx="12700" cy="63500"/>
          </a:xfrm>
          <a:prstGeom prst="rect">
            <a:avLst/>
          </a:prstGeom>
          <a:solidFill>
            <a:srgbClr val="ABABAB"/>
          </a:solidFill>
          <a:ln w="9525">
            <a:noFill/>
            <a:miter lim="800000"/>
            <a:headEnd/>
            <a:tailEnd/>
          </a:ln>
        </p:spPr>
        <p:txBody>
          <a:bodyPr/>
          <a:lstStyle/>
          <a:p>
            <a:endParaRPr lang="en-US"/>
          </a:p>
        </p:txBody>
      </p:sp>
      <p:sp>
        <p:nvSpPr>
          <p:cNvPr id="28067" name="Rectangle 843"/>
          <p:cNvSpPr>
            <a:spLocks noChangeArrowheads="1"/>
          </p:cNvSpPr>
          <p:nvPr/>
        </p:nvSpPr>
        <p:spPr bwMode="auto">
          <a:xfrm>
            <a:off x="2566988" y="3905250"/>
            <a:ext cx="12700" cy="63500"/>
          </a:xfrm>
          <a:prstGeom prst="rect">
            <a:avLst/>
          </a:prstGeom>
          <a:solidFill>
            <a:srgbClr val="A6A6A6"/>
          </a:solidFill>
          <a:ln w="9525">
            <a:noFill/>
            <a:miter lim="800000"/>
            <a:headEnd/>
            <a:tailEnd/>
          </a:ln>
        </p:spPr>
        <p:txBody>
          <a:bodyPr/>
          <a:lstStyle/>
          <a:p>
            <a:endParaRPr lang="en-US"/>
          </a:p>
        </p:txBody>
      </p:sp>
      <p:sp>
        <p:nvSpPr>
          <p:cNvPr id="28068" name="Rectangle 844"/>
          <p:cNvSpPr>
            <a:spLocks noChangeArrowheads="1"/>
          </p:cNvSpPr>
          <p:nvPr/>
        </p:nvSpPr>
        <p:spPr bwMode="auto">
          <a:xfrm>
            <a:off x="2579688" y="3905250"/>
            <a:ext cx="12700" cy="63500"/>
          </a:xfrm>
          <a:prstGeom prst="rect">
            <a:avLst/>
          </a:prstGeom>
          <a:solidFill>
            <a:srgbClr val="A1A1A1"/>
          </a:solidFill>
          <a:ln w="9525">
            <a:noFill/>
            <a:miter lim="800000"/>
            <a:headEnd/>
            <a:tailEnd/>
          </a:ln>
        </p:spPr>
        <p:txBody>
          <a:bodyPr/>
          <a:lstStyle/>
          <a:p>
            <a:endParaRPr lang="en-US"/>
          </a:p>
        </p:txBody>
      </p:sp>
      <p:sp>
        <p:nvSpPr>
          <p:cNvPr id="28069" name="Rectangle 845"/>
          <p:cNvSpPr>
            <a:spLocks noChangeArrowheads="1"/>
          </p:cNvSpPr>
          <p:nvPr/>
        </p:nvSpPr>
        <p:spPr bwMode="auto">
          <a:xfrm>
            <a:off x="2232025" y="3908425"/>
            <a:ext cx="365125" cy="57150"/>
          </a:xfrm>
          <a:prstGeom prst="rect">
            <a:avLst/>
          </a:prstGeom>
          <a:noFill/>
          <a:ln w="1588" cap="rnd">
            <a:solidFill>
              <a:srgbClr val="000000"/>
            </a:solidFill>
            <a:round/>
            <a:headEnd/>
            <a:tailEnd/>
          </a:ln>
        </p:spPr>
        <p:txBody>
          <a:bodyPr/>
          <a:lstStyle/>
          <a:p>
            <a:endParaRPr lang="en-US"/>
          </a:p>
        </p:txBody>
      </p:sp>
      <p:sp>
        <p:nvSpPr>
          <p:cNvPr id="28070" name="Rectangle 846"/>
          <p:cNvSpPr>
            <a:spLocks noChangeArrowheads="1"/>
          </p:cNvSpPr>
          <p:nvPr/>
        </p:nvSpPr>
        <p:spPr bwMode="auto">
          <a:xfrm>
            <a:off x="2241550" y="3919538"/>
            <a:ext cx="79375" cy="34925"/>
          </a:xfrm>
          <a:prstGeom prst="rect">
            <a:avLst/>
          </a:prstGeom>
          <a:solidFill>
            <a:srgbClr val="666666"/>
          </a:solidFill>
          <a:ln w="9525">
            <a:noFill/>
            <a:miter lim="800000"/>
            <a:headEnd/>
            <a:tailEnd/>
          </a:ln>
        </p:spPr>
        <p:txBody>
          <a:bodyPr/>
          <a:lstStyle/>
          <a:p>
            <a:endParaRPr lang="en-US"/>
          </a:p>
        </p:txBody>
      </p:sp>
      <p:sp>
        <p:nvSpPr>
          <p:cNvPr id="28071" name="Rectangle 847"/>
          <p:cNvSpPr>
            <a:spLocks noChangeArrowheads="1"/>
          </p:cNvSpPr>
          <p:nvPr/>
        </p:nvSpPr>
        <p:spPr bwMode="auto">
          <a:xfrm>
            <a:off x="2241550" y="3919538"/>
            <a:ext cx="79375" cy="34925"/>
          </a:xfrm>
          <a:prstGeom prst="rect">
            <a:avLst/>
          </a:prstGeom>
          <a:noFill/>
          <a:ln w="1588" cap="rnd">
            <a:solidFill>
              <a:srgbClr val="000000"/>
            </a:solidFill>
            <a:round/>
            <a:headEnd/>
            <a:tailEnd/>
          </a:ln>
        </p:spPr>
        <p:txBody>
          <a:bodyPr/>
          <a:lstStyle/>
          <a:p>
            <a:endParaRPr lang="en-US"/>
          </a:p>
        </p:txBody>
      </p:sp>
      <p:sp>
        <p:nvSpPr>
          <p:cNvPr id="28072" name="Rectangle 848"/>
          <p:cNvSpPr>
            <a:spLocks noChangeArrowheads="1"/>
          </p:cNvSpPr>
          <p:nvPr/>
        </p:nvSpPr>
        <p:spPr bwMode="auto">
          <a:xfrm>
            <a:off x="2246313" y="3924300"/>
            <a:ext cx="20637" cy="9525"/>
          </a:xfrm>
          <a:prstGeom prst="rect">
            <a:avLst/>
          </a:prstGeom>
          <a:solidFill>
            <a:srgbClr val="FF0000"/>
          </a:solidFill>
          <a:ln w="9525">
            <a:noFill/>
            <a:miter lim="800000"/>
            <a:headEnd/>
            <a:tailEnd/>
          </a:ln>
        </p:spPr>
        <p:txBody>
          <a:bodyPr/>
          <a:lstStyle/>
          <a:p>
            <a:endParaRPr lang="en-US"/>
          </a:p>
        </p:txBody>
      </p:sp>
      <p:sp>
        <p:nvSpPr>
          <p:cNvPr id="28073" name="Rectangle 849"/>
          <p:cNvSpPr>
            <a:spLocks noChangeArrowheads="1"/>
          </p:cNvSpPr>
          <p:nvPr/>
        </p:nvSpPr>
        <p:spPr bwMode="auto">
          <a:xfrm>
            <a:off x="2295525" y="3924300"/>
            <a:ext cx="20638" cy="9525"/>
          </a:xfrm>
          <a:prstGeom prst="rect">
            <a:avLst/>
          </a:prstGeom>
          <a:solidFill>
            <a:srgbClr val="00FF00"/>
          </a:solidFill>
          <a:ln w="9525">
            <a:noFill/>
            <a:miter lim="800000"/>
            <a:headEnd/>
            <a:tailEnd/>
          </a:ln>
        </p:spPr>
        <p:txBody>
          <a:bodyPr/>
          <a:lstStyle/>
          <a:p>
            <a:endParaRPr lang="en-US"/>
          </a:p>
        </p:txBody>
      </p:sp>
      <p:sp>
        <p:nvSpPr>
          <p:cNvPr id="28074" name="Rectangle 850"/>
          <p:cNvSpPr>
            <a:spLocks noChangeArrowheads="1"/>
          </p:cNvSpPr>
          <p:nvPr/>
        </p:nvSpPr>
        <p:spPr bwMode="auto">
          <a:xfrm>
            <a:off x="2246313" y="3940175"/>
            <a:ext cx="20637" cy="9525"/>
          </a:xfrm>
          <a:prstGeom prst="rect">
            <a:avLst/>
          </a:prstGeom>
          <a:solidFill>
            <a:srgbClr val="00FF00"/>
          </a:solidFill>
          <a:ln w="9525">
            <a:noFill/>
            <a:miter lim="800000"/>
            <a:headEnd/>
            <a:tailEnd/>
          </a:ln>
        </p:spPr>
        <p:txBody>
          <a:bodyPr/>
          <a:lstStyle/>
          <a:p>
            <a:endParaRPr lang="en-US"/>
          </a:p>
        </p:txBody>
      </p:sp>
      <p:sp>
        <p:nvSpPr>
          <p:cNvPr id="28075" name="Rectangle 851"/>
          <p:cNvSpPr>
            <a:spLocks noChangeArrowheads="1"/>
          </p:cNvSpPr>
          <p:nvPr/>
        </p:nvSpPr>
        <p:spPr bwMode="auto">
          <a:xfrm>
            <a:off x="2271713" y="3940175"/>
            <a:ext cx="19050" cy="9525"/>
          </a:xfrm>
          <a:prstGeom prst="rect">
            <a:avLst/>
          </a:prstGeom>
          <a:solidFill>
            <a:srgbClr val="FF0000"/>
          </a:solidFill>
          <a:ln w="9525">
            <a:noFill/>
            <a:miter lim="800000"/>
            <a:headEnd/>
            <a:tailEnd/>
          </a:ln>
        </p:spPr>
        <p:txBody>
          <a:bodyPr/>
          <a:lstStyle/>
          <a:p>
            <a:endParaRPr lang="en-US"/>
          </a:p>
        </p:txBody>
      </p:sp>
      <p:sp>
        <p:nvSpPr>
          <p:cNvPr id="28076" name="Rectangle 852"/>
          <p:cNvSpPr>
            <a:spLocks noChangeArrowheads="1"/>
          </p:cNvSpPr>
          <p:nvPr/>
        </p:nvSpPr>
        <p:spPr bwMode="auto">
          <a:xfrm>
            <a:off x="2271713" y="3924300"/>
            <a:ext cx="19050" cy="9525"/>
          </a:xfrm>
          <a:prstGeom prst="rect">
            <a:avLst/>
          </a:prstGeom>
          <a:solidFill>
            <a:srgbClr val="FF0000"/>
          </a:solidFill>
          <a:ln w="9525">
            <a:noFill/>
            <a:miter lim="800000"/>
            <a:headEnd/>
            <a:tailEnd/>
          </a:ln>
        </p:spPr>
        <p:txBody>
          <a:bodyPr/>
          <a:lstStyle/>
          <a:p>
            <a:endParaRPr lang="en-US"/>
          </a:p>
        </p:txBody>
      </p:sp>
      <p:sp>
        <p:nvSpPr>
          <p:cNvPr id="28077" name="Rectangle 853"/>
          <p:cNvSpPr>
            <a:spLocks noChangeArrowheads="1"/>
          </p:cNvSpPr>
          <p:nvPr/>
        </p:nvSpPr>
        <p:spPr bwMode="auto">
          <a:xfrm>
            <a:off x="2295525" y="3940175"/>
            <a:ext cx="20638" cy="9525"/>
          </a:xfrm>
          <a:prstGeom prst="rect">
            <a:avLst/>
          </a:prstGeom>
          <a:solidFill>
            <a:srgbClr val="00FF00"/>
          </a:solidFill>
          <a:ln w="9525">
            <a:noFill/>
            <a:miter lim="800000"/>
            <a:headEnd/>
            <a:tailEnd/>
          </a:ln>
        </p:spPr>
        <p:txBody>
          <a:bodyPr/>
          <a:lstStyle/>
          <a:p>
            <a:endParaRPr lang="en-US"/>
          </a:p>
        </p:txBody>
      </p:sp>
      <p:sp>
        <p:nvSpPr>
          <p:cNvPr id="28078" name="Freeform 854"/>
          <p:cNvSpPr>
            <a:spLocks noEditPoints="1"/>
          </p:cNvSpPr>
          <p:nvPr/>
        </p:nvSpPr>
        <p:spPr bwMode="auto">
          <a:xfrm>
            <a:off x="2232025" y="4051300"/>
            <a:ext cx="365125" cy="411163"/>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28079" name="Picture 855"/>
          <p:cNvPicPr>
            <a:picLocks noChangeAspect="1" noChangeArrowheads="1"/>
          </p:cNvPicPr>
          <p:nvPr/>
        </p:nvPicPr>
        <p:blipFill>
          <a:blip r:embed="rId134" cstate="print"/>
          <a:srcRect/>
          <a:stretch>
            <a:fillRect/>
          </a:stretch>
        </p:blipFill>
        <p:spPr bwMode="auto">
          <a:xfrm>
            <a:off x="2516188" y="4260850"/>
            <a:ext cx="63500" cy="101600"/>
          </a:xfrm>
          <a:prstGeom prst="rect">
            <a:avLst/>
          </a:prstGeom>
          <a:noFill/>
          <a:ln w="9525">
            <a:noFill/>
            <a:miter lim="800000"/>
            <a:headEnd/>
            <a:tailEnd/>
          </a:ln>
        </p:spPr>
      </p:pic>
      <p:pic>
        <p:nvPicPr>
          <p:cNvPr id="28080" name="Picture 856"/>
          <p:cNvPicPr>
            <a:picLocks noChangeAspect="1" noChangeArrowheads="1"/>
          </p:cNvPicPr>
          <p:nvPr/>
        </p:nvPicPr>
        <p:blipFill>
          <a:blip r:embed="rId135" cstate="print"/>
          <a:srcRect/>
          <a:stretch>
            <a:fillRect/>
          </a:stretch>
        </p:blipFill>
        <p:spPr bwMode="auto">
          <a:xfrm>
            <a:off x="2516188" y="4260850"/>
            <a:ext cx="63500" cy="101600"/>
          </a:xfrm>
          <a:prstGeom prst="rect">
            <a:avLst/>
          </a:prstGeom>
          <a:noFill/>
          <a:ln w="9525">
            <a:noFill/>
            <a:miter lim="800000"/>
            <a:headEnd/>
            <a:tailEnd/>
          </a:ln>
        </p:spPr>
      </p:pic>
      <p:sp>
        <p:nvSpPr>
          <p:cNvPr id="28081" name="Rectangle 857"/>
          <p:cNvSpPr>
            <a:spLocks noChangeArrowheads="1"/>
          </p:cNvSpPr>
          <p:nvPr/>
        </p:nvSpPr>
        <p:spPr bwMode="auto">
          <a:xfrm>
            <a:off x="2557463" y="3965575"/>
            <a:ext cx="9525" cy="527050"/>
          </a:xfrm>
          <a:prstGeom prst="rect">
            <a:avLst/>
          </a:prstGeom>
          <a:solidFill>
            <a:srgbClr val="666666"/>
          </a:solidFill>
          <a:ln w="9525">
            <a:noFill/>
            <a:miter lim="800000"/>
            <a:headEnd/>
            <a:tailEnd/>
          </a:ln>
        </p:spPr>
        <p:txBody>
          <a:bodyPr/>
          <a:lstStyle/>
          <a:p>
            <a:endParaRPr lang="en-US"/>
          </a:p>
        </p:txBody>
      </p:sp>
      <p:sp>
        <p:nvSpPr>
          <p:cNvPr id="28082" name="Rectangle 858"/>
          <p:cNvSpPr>
            <a:spLocks noChangeArrowheads="1"/>
          </p:cNvSpPr>
          <p:nvPr/>
        </p:nvSpPr>
        <p:spPr bwMode="auto">
          <a:xfrm>
            <a:off x="2552700" y="3965575"/>
            <a:ext cx="9525" cy="527050"/>
          </a:xfrm>
          <a:prstGeom prst="rect">
            <a:avLst/>
          </a:prstGeom>
          <a:solidFill>
            <a:srgbClr val="9A9A9A"/>
          </a:solidFill>
          <a:ln w="9525">
            <a:noFill/>
            <a:miter lim="800000"/>
            <a:headEnd/>
            <a:tailEnd/>
          </a:ln>
        </p:spPr>
        <p:txBody>
          <a:bodyPr/>
          <a:lstStyle/>
          <a:p>
            <a:endParaRPr lang="en-US"/>
          </a:p>
        </p:txBody>
      </p:sp>
      <p:pic>
        <p:nvPicPr>
          <p:cNvPr id="28083" name="Picture 859"/>
          <p:cNvPicPr>
            <a:picLocks noChangeAspect="1" noChangeArrowheads="1"/>
          </p:cNvPicPr>
          <p:nvPr/>
        </p:nvPicPr>
        <p:blipFill>
          <a:blip r:embed="rId136" cstate="print"/>
          <a:srcRect/>
          <a:stretch>
            <a:fillRect/>
          </a:stretch>
        </p:blipFill>
        <p:spPr bwMode="auto">
          <a:xfrm>
            <a:off x="2528888" y="4400550"/>
            <a:ext cx="38100" cy="38100"/>
          </a:xfrm>
          <a:prstGeom prst="rect">
            <a:avLst/>
          </a:prstGeom>
          <a:noFill/>
          <a:ln w="9525">
            <a:noFill/>
            <a:miter lim="800000"/>
            <a:headEnd/>
            <a:tailEnd/>
          </a:ln>
        </p:spPr>
      </p:pic>
      <p:pic>
        <p:nvPicPr>
          <p:cNvPr id="28084" name="Picture 860"/>
          <p:cNvPicPr>
            <a:picLocks noChangeAspect="1" noChangeArrowheads="1"/>
          </p:cNvPicPr>
          <p:nvPr/>
        </p:nvPicPr>
        <p:blipFill>
          <a:blip r:embed="rId137" cstate="print"/>
          <a:srcRect/>
          <a:stretch>
            <a:fillRect/>
          </a:stretch>
        </p:blipFill>
        <p:spPr bwMode="auto">
          <a:xfrm>
            <a:off x="2541588" y="4400550"/>
            <a:ext cx="25400" cy="25400"/>
          </a:xfrm>
          <a:prstGeom prst="rect">
            <a:avLst/>
          </a:prstGeom>
          <a:noFill/>
          <a:ln w="9525">
            <a:noFill/>
            <a:miter lim="800000"/>
            <a:headEnd/>
            <a:tailEnd/>
          </a:ln>
        </p:spPr>
      </p:pic>
      <p:pic>
        <p:nvPicPr>
          <p:cNvPr id="28085" name="Picture 861"/>
          <p:cNvPicPr>
            <a:picLocks noChangeAspect="1" noChangeArrowheads="1"/>
          </p:cNvPicPr>
          <p:nvPr/>
        </p:nvPicPr>
        <p:blipFill>
          <a:blip r:embed="rId138" cstate="print"/>
          <a:srcRect/>
          <a:stretch>
            <a:fillRect/>
          </a:stretch>
        </p:blipFill>
        <p:spPr bwMode="auto">
          <a:xfrm>
            <a:off x="2541588" y="4400550"/>
            <a:ext cx="25400" cy="25400"/>
          </a:xfrm>
          <a:prstGeom prst="rect">
            <a:avLst/>
          </a:prstGeom>
          <a:noFill/>
          <a:ln w="9525">
            <a:noFill/>
            <a:miter lim="800000"/>
            <a:headEnd/>
            <a:tailEnd/>
          </a:ln>
        </p:spPr>
      </p:pic>
      <p:sp>
        <p:nvSpPr>
          <p:cNvPr id="28086" name="Freeform 862"/>
          <p:cNvSpPr>
            <a:spLocks/>
          </p:cNvSpPr>
          <p:nvPr/>
        </p:nvSpPr>
        <p:spPr bwMode="auto">
          <a:xfrm>
            <a:off x="2554288" y="4414838"/>
            <a:ext cx="6350" cy="7937"/>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28087" name="Freeform 863"/>
          <p:cNvSpPr>
            <a:spLocks/>
          </p:cNvSpPr>
          <p:nvPr/>
        </p:nvSpPr>
        <p:spPr bwMode="auto">
          <a:xfrm>
            <a:off x="2554288" y="4414838"/>
            <a:ext cx="6350" cy="7937"/>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28088" name="Freeform 864"/>
          <p:cNvSpPr>
            <a:spLocks/>
          </p:cNvSpPr>
          <p:nvPr/>
        </p:nvSpPr>
        <p:spPr bwMode="auto">
          <a:xfrm>
            <a:off x="2197100" y="3781425"/>
            <a:ext cx="514350" cy="731838"/>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28089" name="Freeform 865"/>
          <p:cNvSpPr>
            <a:spLocks/>
          </p:cNvSpPr>
          <p:nvPr/>
        </p:nvSpPr>
        <p:spPr bwMode="auto">
          <a:xfrm>
            <a:off x="2400300" y="30495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28090" name="Freeform 866"/>
          <p:cNvSpPr>
            <a:spLocks/>
          </p:cNvSpPr>
          <p:nvPr/>
        </p:nvSpPr>
        <p:spPr bwMode="auto">
          <a:xfrm>
            <a:off x="2400300" y="30495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28091" name="Freeform 867"/>
          <p:cNvSpPr>
            <a:spLocks noEditPoints="1"/>
          </p:cNvSpPr>
          <p:nvPr/>
        </p:nvSpPr>
        <p:spPr bwMode="auto">
          <a:xfrm>
            <a:off x="2400300" y="3095625"/>
            <a:ext cx="369888" cy="811213"/>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28092" name="Rectangle 868"/>
          <p:cNvSpPr>
            <a:spLocks noChangeArrowheads="1"/>
          </p:cNvSpPr>
          <p:nvPr/>
        </p:nvSpPr>
        <p:spPr bwMode="auto">
          <a:xfrm>
            <a:off x="2316163" y="3430588"/>
            <a:ext cx="77787" cy="573087"/>
          </a:xfrm>
          <a:prstGeom prst="rect">
            <a:avLst/>
          </a:prstGeom>
          <a:solidFill>
            <a:srgbClr val="DC7E5F"/>
          </a:solidFill>
          <a:ln w="9525">
            <a:noFill/>
            <a:miter lim="800000"/>
            <a:headEnd/>
            <a:tailEnd/>
          </a:ln>
        </p:spPr>
        <p:txBody>
          <a:bodyPr/>
          <a:lstStyle/>
          <a:p>
            <a:endParaRPr lang="en-US"/>
          </a:p>
        </p:txBody>
      </p:sp>
      <p:sp>
        <p:nvSpPr>
          <p:cNvPr id="28093" name="Rectangle 869"/>
          <p:cNvSpPr>
            <a:spLocks noChangeArrowheads="1"/>
          </p:cNvSpPr>
          <p:nvPr/>
        </p:nvSpPr>
        <p:spPr bwMode="auto">
          <a:xfrm>
            <a:off x="2316163" y="3430588"/>
            <a:ext cx="77787" cy="573087"/>
          </a:xfrm>
          <a:prstGeom prst="rect">
            <a:avLst/>
          </a:prstGeom>
          <a:noFill/>
          <a:ln w="11113" cap="rnd">
            <a:solidFill>
              <a:srgbClr val="E6E6E6"/>
            </a:solidFill>
            <a:round/>
            <a:headEnd/>
            <a:tailEnd/>
          </a:ln>
        </p:spPr>
        <p:txBody>
          <a:bodyPr/>
          <a:lstStyle/>
          <a:p>
            <a:endParaRPr lang="en-US"/>
          </a:p>
        </p:txBody>
      </p:sp>
      <p:sp>
        <p:nvSpPr>
          <p:cNvPr id="28094" name="Freeform 870"/>
          <p:cNvSpPr>
            <a:spLocks/>
          </p:cNvSpPr>
          <p:nvPr/>
        </p:nvSpPr>
        <p:spPr bwMode="auto">
          <a:xfrm>
            <a:off x="2433638" y="30099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28095" name="Freeform 871"/>
          <p:cNvSpPr>
            <a:spLocks/>
          </p:cNvSpPr>
          <p:nvPr/>
        </p:nvSpPr>
        <p:spPr bwMode="auto">
          <a:xfrm>
            <a:off x="2433638" y="30099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28096" name="Rectangle 872"/>
          <p:cNvSpPr>
            <a:spLocks noChangeArrowheads="1"/>
          </p:cNvSpPr>
          <p:nvPr/>
        </p:nvSpPr>
        <p:spPr bwMode="auto">
          <a:xfrm>
            <a:off x="2276475" y="3395663"/>
            <a:ext cx="157163" cy="39687"/>
          </a:xfrm>
          <a:prstGeom prst="rect">
            <a:avLst/>
          </a:prstGeom>
          <a:solidFill>
            <a:srgbClr val="C0C0C0"/>
          </a:solidFill>
          <a:ln w="9525">
            <a:noFill/>
            <a:miter lim="800000"/>
            <a:headEnd/>
            <a:tailEnd/>
          </a:ln>
        </p:spPr>
        <p:txBody>
          <a:bodyPr/>
          <a:lstStyle/>
          <a:p>
            <a:endParaRPr lang="en-US"/>
          </a:p>
        </p:txBody>
      </p:sp>
      <p:sp>
        <p:nvSpPr>
          <p:cNvPr id="28097" name="Rectangle 873"/>
          <p:cNvSpPr>
            <a:spLocks noChangeArrowheads="1"/>
          </p:cNvSpPr>
          <p:nvPr/>
        </p:nvSpPr>
        <p:spPr bwMode="auto">
          <a:xfrm>
            <a:off x="2276475" y="3395663"/>
            <a:ext cx="157163" cy="39687"/>
          </a:xfrm>
          <a:prstGeom prst="rect">
            <a:avLst/>
          </a:prstGeom>
          <a:noFill/>
          <a:ln w="3175" cap="rnd">
            <a:solidFill>
              <a:srgbClr val="000000"/>
            </a:solidFill>
            <a:round/>
            <a:headEnd/>
            <a:tailEnd/>
          </a:ln>
        </p:spPr>
        <p:txBody>
          <a:bodyPr/>
          <a:lstStyle/>
          <a:p>
            <a:endParaRPr lang="en-US"/>
          </a:p>
        </p:txBody>
      </p:sp>
      <p:sp>
        <p:nvSpPr>
          <p:cNvPr id="28098" name="Freeform 874"/>
          <p:cNvSpPr>
            <a:spLocks/>
          </p:cNvSpPr>
          <p:nvPr/>
        </p:nvSpPr>
        <p:spPr bwMode="auto">
          <a:xfrm>
            <a:off x="2276475" y="30099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28099" name="Freeform 875"/>
          <p:cNvSpPr>
            <a:spLocks/>
          </p:cNvSpPr>
          <p:nvPr/>
        </p:nvSpPr>
        <p:spPr bwMode="auto">
          <a:xfrm>
            <a:off x="2276475" y="30099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28100" name="Freeform 876"/>
          <p:cNvSpPr>
            <a:spLocks noEditPoints="1"/>
          </p:cNvSpPr>
          <p:nvPr/>
        </p:nvSpPr>
        <p:spPr bwMode="auto">
          <a:xfrm>
            <a:off x="2316163" y="3525838"/>
            <a:ext cx="73025" cy="382587"/>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28101" name="Freeform 877"/>
          <p:cNvSpPr>
            <a:spLocks/>
          </p:cNvSpPr>
          <p:nvPr/>
        </p:nvSpPr>
        <p:spPr bwMode="auto">
          <a:xfrm>
            <a:off x="2276475" y="3009900"/>
            <a:ext cx="533400" cy="995363"/>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28102" name="Rectangle 878"/>
          <p:cNvSpPr>
            <a:spLocks noChangeArrowheads="1"/>
          </p:cNvSpPr>
          <p:nvPr/>
        </p:nvSpPr>
        <p:spPr bwMode="auto">
          <a:xfrm>
            <a:off x="2185988" y="4032250"/>
            <a:ext cx="393700" cy="136525"/>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28103" name="Picture 879"/>
          <p:cNvPicPr>
            <a:picLocks noChangeAspect="1" noChangeArrowheads="1"/>
          </p:cNvPicPr>
          <p:nvPr/>
        </p:nvPicPr>
        <p:blipFill>
          <a:blip r:embed="rId139" cstate="print"/>
          <a:srcRect/>
          <a:stretch>
            <a:fillRect/>
          </a:stretch>
        </p:blipFill>
        <p:spPr bwMode="auto">
          <a:xfrm>
            <a:off x="2049463" y="4391025"/>
            <a:ext cx="768350" cy="436563"/>
          </a:xfrm>
          <a:prstGeom prst="rect">
            <a:avLst/>
          </a:prstGeom>
          <a:noFill/>
          <a:ln w="9525">
            <a:noFill/>
            <a:miter lim="800000"/>
            <a:headEnd/>
            <a:tailEnd/>
          </a:ln>
        </p:spPr>
      </p:pic>
      <p:grpSp>
        <p:nvGrpSpPr>
          <p:cNvPr id="28104" name="Group 880"/>
          <p:cNvGrpSpPr>
            <a:grpSpLocks/>
          </p:cNvGrpSpPr>
          <p:nvPr/>
        </p:nvGrpSpPr>
        <p:grpSpPr bwMode="auto">
          <a:xfrm>
            <a:off x="2320925" y="4149725"/>
            <a:ext cx="315913" cy="731838"/>
            <a:chOff x="2182" y="1582"/>
            <a:chExt cx="199" cy="461"/>
          </a:xfrm>
        </p:grpSpPr>
        <p:sp>
          <p:nvSpPr>
            <p:cNvPr id="28106" name="Freeform 881"/>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28107" name="Freeform 882"/>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28108" name="Freeform 883"/>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28109" name="Freeform 884"/>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28110" name="Rectangle 885"/>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28111" name="Rectangle 886"/>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28112" name="Picture 887"/>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28113" name="Picture 888"/>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28114" name="Rectangle 889"/>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28115" name="Freeform 890"/>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28116" name="Rectangle 891"/>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28117" name="Rectangle 892"/>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28118" name="Rectangle 893"/>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28119" name="Rectangle 894"/>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28120" name="Rectangle 895"/>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28121" name="Rectangle 896"/>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28122" name="Rectangle 897"/>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28123" name="Picture 898"/>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28124" name="Picture 899"/>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28125" name="Picture 900"/>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28126" name="Picture 901"/>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28127" name="Picture 902"/>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28128" name="Rectangle 903"/>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28129" name="Picture 904"/>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28130" name="Rectangle 905"/>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28131" name="Picture 906"/>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28132" name="Picture 907"/>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28133" name="Freeform 908"/>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28134" name="Rectangle 909"/>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28135" name="Rectangle 910"/>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28136" name="Picture 911"/>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28137" name="Picture 912"/>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28138" name="Freeform 913"/>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28139" name="Picture 914"/>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28140" name="Picture 915"/>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28141" name="Freeform 916"/>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28142" name="Freeform 917"/>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28143" name="Rectangle 918"/>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28144" name="Rectangle 919"/>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28145" name="Rectangle 920"/>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28146" name="Rectangle 921"/>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28147" name="Rectangle 922"/>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28148" name="Rectangle 923"/>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28149" name="Rectangle 924"/>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28150" name="Rectangle 925"/>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28151" name="Rectangle 926"/>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28152" name="Rectangle 927"/>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28153" name="Freeform 928"/>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28105" name="Rectangle 930"/>
          <p:cNvSpPr>
            <a:spLocks noChangeArrowheads="1"/>
          </p:cNvSpPr>
          <p:nvPr/>
        </p:nvSpPr>
        <p:spPr bwMode="auto">
          <a:xfrm>
            <a:off x="3147231" y="2227263"/>
            <a:ext cx="654026" cy="307777"/>
          </a:xfrm>
          <a:prstGeom prst="rect">
            <a:avLst/>
          </a:prstGeom>
          <a:noFill/>
          <a:ln w="9525">
            <a:noFill/>
            <a:miter lim="800000"/>
            <a:headEnd/>
            <a:tailEnd/>
          </a:ln>
        </p:spPr>
        <p:txBody>
          <a:bodyPr wrap="none" lIns="0" tIns="0" rIns="0" bIns="0">
            <a:spAutoFit/>
          </a:bodyPr>
          <a:lstStyle/>
          <a:p>
            <a:r>
              <a:rPr lang="en-US" sz="2000" b="0" dirty="0">
                <a:solidFill>
                  <a:srgbClr val="CC0066"/>
                </a:solidFill>
                <a:latin typeface="Arial" charset="0"/>
              </a:rPr>
              <a:t>(</a:t>
            </a:r>
            <a:r>
              <a:rPr lang="en-US" sz="2000" b="0" dirty="0" smtClean="0">
                <a:solidFill>
                  <a:srgbClr val="CC0066"/>
                </a:solidFill>
                <a:latin typeface="Arial" charset="0"/>
              </a:rPr>
              <a:t>fc</a:t>
            </a:r>
            <a:r>
              <a:rPr lang="en-US" sz="2000" b="0" dirty="0" smtClean="0">
                <a:solidFill>
                  <a:srgbClr val="CC0066"/>
                </a:solidFill>
                <a:latin typeface="Arial" charset="0"/>
              </a:rPr>
              <a:t>13</a:t>
            </a:r>
            <a:r>
              <a:rPr lang="en-US" sz="2000" b="0" dirty="0" smtClean="0">
                <a:solidFill>
                  <a:srgbClr val="CC0066"/>
                </a:solidFill>
                <a:latin typeface="Arial" charset="0"/>
              </a:rPr>
              <a:t>)</a:t>
            </a:r>
            <a:endParaRPr lang="en-US" dirty="0">
              <a:solidFill>
                <a:srgbClr val="CC0066"/>
              </a:solidFill>
            </a:endParaRPr>
          </a:p>
        </p:txBody>
      </p:sp>
      <p:sp>
        <p:nvSpPr>
          <p:cNvPr id="768" name="TextBox 767"/>
          <p:cNvSpPr txBox="1"/>
          <p:nvPr/>
        </p:nvSpPr>
        <p:spPr>
          <a:xfrm>
            <a:off x="2298700" y="4038600"/>
            <a:ext cx="1549400" cy="307777"/>
          </a:xfrm>
          <a:prstGeom prst="rect">
            <a:avLst/>
          </a:prstGeom>
          <a:noFill/>
        </p:spPr>
        <p:txBody>
          <a:bodyPr wrap="square" rtlCol="0">
            <a:spAutoFit/>
          </a:bodyPr>
          <a:lstStyle/>
          <a:p>
            <a:r>
              <a:rPr lang="en-US" sz="1400" dirty="0" smtClean="0">
                <a:solidFill>
                  <a:srgbClr val="0000FD"/>
                </a:solidFill>
                <a:latin typeface="+mn-lt"/>
              </a:rPr>
              <a:t>172.16.n.1</a:t>
            </a:r>
            <a:endParaRPr lang="en-US" sz="1400" dirty="0">
              <a:solidFill>
                <a:srgbClr val="0000FD"/>
              </a:solidFill>
              <a:latin typeface="+mn-lt"/>
            </a:endParaRPr>
          </a:p>
        </p:txBody>
      </p:sp>
      <p:sp>
        <p:nvSpPr>
          <p:cNvPr id="769" name="TextBox 768"/>
          <p:cNvSpPr txBox="1"/>
          <p:nvPr/>
        </p:nvSpPr>
        <p:spPr>
          <a:xfrm>
            <a:off x="4457700" y="4064000"/>
            <a:ext cx="1549400" cy="307777"/>
          </a:xfrm>
          <a:prstGeom prst="rect">
            <a:avLst/>
          </a:prstGeom>
          <a:noFill/>
        </p:spPr>
        <p:txBody>
          <a:bodyPr wrap="square" rtlCol="0">
            <a:spAutoFit/>
          </a:bodyPr>
          <a:lstStyle/>
          <a:p>
            <a:r>
              <a:rPr lang="en-US" sz="1400" dirty="0" smtClean="0">
                <a:solidFill>
                  <a:srgbClr val="0000FD"/>
                </a:solidFill>
                <a:latin typeface="+mn-lt"/>
              </a:rPr>
              <a:t>172.16.n.3</a:t>
            </a:r>
            <a:endParaRPr lang="en-US" sz="1400" dirty="0">
              <a:solidFill>
                <a:srgbClr val="0000FD"/>
              </a:solidFill>
              <a:latin typeface="+mn-lt"/>
            </a:endParaRPr>
          </a:p>
        </p:txBody>
      </p:sp>
      <p:sp>
        <p:nvSpPr>
          <p:cNvPr id="770" name="TextBox 769"/>
          <p:cNvSpPr txBox="1"/>
          <p:nvPr/>
        </p:nvSpPr>
        <p:spPr>
          <a:xfrm>
            <a:off x="4038600" y="3581400"/>
            <a:ext cx="1549400" cy="307777"/>
          </a:xfrm>
          <a:prstGeom prst="rect">
            <a:avLst/>
          </a:prstGeom>
          <a:noFill/>
        </p:spPr>
        <p:txBody>
          <a:bodyPr wrap="square" rtlCol="0">
            <a:spAutoFit/>
          </a:bodyPr>
          <a:lstStyle/>
          <a:p>
            <a:r>
              <a:rPr lang="en-US" sz="1400" dirty="0" smtClean="0">
                <a:solidFill>
                  <a:srgbClr val="0000FD"/>
                </a:solidFill>
                <a:latin typeface="+mn-lt"/>
              </a:rPr>
              <a:t>172.16.n.3</a:t>
            </a:r>
            <a:endParaRPr lang="en-US" sz="1400" dirty="0">
              <a:solidFill>
                <a:srgbClr val="0000FD"/>
              </a:solidFill>
              <a:latin typeface="+mn-lt"/>
            </a:endParaRPr>
          </a:p>
        </p:txBody>
      </p:sp>
      <p:sp>
        <p:nvSpPr>
          <p:cNvPr id="771" name="TextBox 770"/>
          <p:cNvSpPr txBox="1"/>
          <p:nvPr/>
        </p:nvSpPr>
        <p:spPr>
          <a:xfrm>
            <a:off x="6654800" y="3530600"/>
            <a:ext cx="1549400" cy="307777"/>
          </a:xfrm>
          <a:prstGeom prst="rect">
            <a:avLst/>
          </a:prstGeom>
          <a:noFill/>
        </p:spPr>
        <p:txBody>
          <a:bodyPr wrap="square" rtlCol="0">
            <a:spAutoFit/>
          </a:bodyPr>
          <a:lstStyle/>
          <a:p>
            <a:r>
              <a:rPr lang="en-US" sz="1400" dirty="0" smtClean="0">
                <a:solidFill>
                  <a:srgbClr val="C00000"/>
                </a:solidFill>
                <a:latin typeface="+mn-lt"/>
              </a:rPr>
              <a:t>10.0.n.3</a:t>
            </a:r>
            <a:endParaRPr lang="en-US" sz="1400" dirty="0">
              <a:solidFill>
                <a:srgbClr val="C00000"/>
              </a:solidFill>
              <a:latin typeface="+mn-lt"/>
            </a:endParaRPr>
          </a:p>
        </p:txBody>
      </p:sp>
      <p:sp>
        <p:nvSpPr>
          <p:cNvPr id="772" name="TextBox 771"/>
          <p:cNvSpPr txBox="1"/>
          <p:nvPr/>
        </p:nvSpPr>
        <p:spPr>
          <a:xfrm>
            <a:off x="6654800" y="4851400"/>
            <a:ext cx="1549400" cy="307777"/>
          </a:xfrm>
          <a:prstGeom prst="rect">
            <a:avLst/>
          </a:prstGeom>
          <a:noFill/>
        </p:spPr>
        <p:txBody>
          <a:bodyPr wrap="square" rtlCol="0">
            <a:spAutoFit/>
          </a:bodyPr>
          <a:lstStyle/>
          <a:p>
            <a:r>
              <a:rPr lang="en-US" sz="1400" dirty="0" smtClean="0">
                <a:solidFill>
                  <a:srgbClr val="C00000"/>
                </a:solidFill>
                <a:latin typeface="+mn-lt"/>
              </a:rPr>
              <a:t>10.0.n.2</a:t>
            </a:r>
            <a:endParaRPr lang="en-US" sz="1400" dirty="0">
              <a:solidFill>
                <a:srgbClr val="C00000"/>
              </a:solidFill>
              <a:latin typeface="+mn-lt"/>
            </a:endParaRPr>
          </a:p>
        </p:txBody>
      </p:sp>
      <p:sp>
        <p:nvSpPr>
          <p:cNvPr id="773" name="TextBox 772"/>
          <p:cNvSpPr txBox="1"/>
          <p:nvPr/>
        </p:nvSpPr>
        <p:spPr>
          <a:xfrm>
            <a:off x="5702300" y="4038600"/>
            <a:ext cx="1549400" cy="307777"/>
          </a:xfrm>
          <a:prstGeom prst="rect">
            <a:avLst/>
          </a:prstGeom>
          <a:noFill/>
        </p:spPr>
        <p:txBody>
          <a:bodyPr wrap="square" rtlCol="0">
            <a:spAutoFit/>
          </a:bodyPr>
          <a:lstStyle/>
          <a:p>
            <a:r>
              <a:rPr lang="en-US" sz="1400" dirty="0" smtClean="0">
                <a:solidFill>
                  <a:srgbClr val="C00000"/>
                </a:solidFill>
                <a:latin typeface="+mn-lt"/>
              </a:rPr>
              <a:t>10.0.n.1</a:t>
            </a:r>
            <a:endParaRPr lang="en-US" sz="1400" dirty="0">
              <a:solidFill>
                <a:srgbClr val="C00000"/>
              </a:solidFill>
              <a:latin typeface="+mn-lt"/>
            </a:endParaRPr>
          </a:p>
        </p:txBody>
      </p:sp>
      <p:sp>
        <p:nvSpPr>
          <p:cNvPr id="774" name="TextBox 773"/>
          <p:cNvSpPr txBox="1"/>
          <p:nvPr/>
        </p:nvSpPr>
        <p:spPr>
          <a:xfrm>
            <a:off x="609600" y="3860800"/>
            <a:ext cx="1727200" cy="523220"/>
          </a:xfrm>
          <a:prstGeom prst="rect">
            <a:avLst/>
          </a:prstGeom>
          <a:noFill/>
        </p:spPr>
        <p:txBody>
          <a:bodyPr wrap="square" rtlCol="0">
            <a:spAutoFit/>
          </a:bodyPr>
          <a:lstStyle/>
          <a:p>
            <a:r>
              <a:rPr lang="en-US" sz="1400" dirty="0" smtClean="0">
                <a:solidFill>
                  <a:srgbClr val="002060"/>
                </a:solidFill>
                <a:latin typeface="+mn-lt"/>
              </a:rPr>
              <a:t>128.198.161.n</a:t>
            </a:r>
          </a:p>
          <a:p>
            <a:r>
              <a:rPr lang="en-US" sz="1400" dirty="0" smtClean="0">
                <a:solidFill>
                  <a:srgbClr val="002060"/>
                </a:solidFill>
                <a:latin typeface="+mn-lt"/>
              </a:rPr>
              <a:t>128.198.161.(n+1)</a:t>
            </a:r>
            <a:endParaRPr lang="en-US" sz="1400" dirty="0">
              <a:solidFill>
                <a:srgbClr val="002060"/>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ChangeArrowheads="1"/>
          </p:cNvSpPr>
          <p:nvPr>
            <p:ph type="title"/>
          </p:nvPr>
        </p:nvSpPr>
        <p:spPr/>
        <p:txBody>
          <a:bodyPr/>
          <a:lstStyle/>
          <a:p>
            <a:pPr>
              <a:defRPr/>
            </a:pPr>
            <a:r>
              <a:rPr lang="en-US" smtClean="0"/>
              <a:t>Firewall Facts</a:t>
            </a:r>
          </a:p>
        </p:txBody>
      </p:sp>
      <p:sp>
        <p:nvSpPr>
          <p:cNvPr id="849923" name="Rectangle 3"/>
          <p:cNvSpPr>
            <a:spLocks noGrp="1" noChangeArrowheads="1"/>
          </p:cNvSpPr>
          <p:nvPr>
            <p:ph type="body" idx="1"/>
          </p:nvPr>
        </p:nvSpPr>
        <p:spPr/>
        <p:txBody>
          <a:bodyPr/>
          <a:lstStyle/>
          <a:p>
            <a:pPr>
              <a:lnSpc>
                <a:spcPct val="80000"/>
              </a:lnSpc>
              <a:spcBef>
                <a:spcPct val="50000"/>
              </a:spcBef>
              <a:defRPr/>
            </a:pPr>
            <a:r>
              <a:rPr lang="en-US" sz="1800" smtClean="0"/>
              <a:t>(C) A firewall typically protects a smaller, secure network (such as a corporate LAN, or even just one host) from a larger network (such as the Internet). The firewall is installed at the point where the networks connect, and the firewall applies security policy rules to control traffic that flows in and out of the protected network. </a:t>
            </a:r>
          </a:p>
          <a:p>
            <a:pPr>
              <a:lnSpc>
                <a:spcPct val="80000"/>
              </a:lnSpc>
              <a:spcBef>
                <a:spcPct val="50000"/>
              </a:spcBef>
              <a:defRPr/>
            </a:pPr>
            <a:r>
              <a:rPr lang="en-US" sz="1800" smtClean="0"/>
              <a:t>(C) A firewall is not always a single computer. For example, a firewall may consist of a pair of filtering routers and one or more proxy servers running on one or more bastion hosts, all connected to a small, dedicated LAN between the two routers. The external router blocks attacks that use IP to break security (IP address spoofing, source routing, packet fragments), while proxy servers block attacks that would exploit a vulnerability in a higher layer protocol or service. The internal router blocks traffic from leaving the protected network except through the proxy servers. The difficult part is defining criteria by which packets are denied passage through the firewall, because a firewall not only needs to keep intruders out, but usually also needs to let authorized users in and out. </a:t>
            </a:r>
            <a:endParaRPr lang="en-US" sz="1600" smtClean="0"/>
          </a:p>
          <a:p>
            <a:pPr>
              <a:lnSpc>
                <a:spcPct val="80000"/>
              </a:lnSpc>
              <a:buFont typeface="Wingdings" pitchFamily="2" charset="2"/>
              <a:buNone/>
              <a:defRPr/>
            </a:pPr>
            <a:endParaRPr lang="en-US" sz="1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381000"/>
            <a:ext cx="4876800" cy="762000"/>
          </a:xfrm>
        </p:spPr>
        <p:txBody>
          <a:bodyPr/>
          <a:lstStyle/>
          <a:p>
            <a:pPr>
              <a:defRPr/>
            </a:pPr>
            <a:r>
              <a:rPr lang="en-US" sz="3200" smtClean="0"/>
              <a:t>Firewall</a:t>
            </a:r>
          </a:p>
        </p:txBody>
      </p:sp>
      <p:sp>
        <p:nvSpPr>
          <p:cNvPr id="5125" name="Rectangle 5"/>
          <p:cNvSpPr>
            <a:spLocks noGrp="1" noChangeArrowheads="1"/>
          </p:cNvSpPr>
          <p:nvPr>
            <p:ph type="body" idx="1"/>
          </p:nvPr>
        </p:nvSpPr>
        <p:spPr>
          <a:xfrm>
            <a:off x="533400" y="1295400"/>
            <a:ext cx="8229600" cy="4648200"/>
          </a:xfrm>
        </p:spPr>
        <p:txBody>
          <a:bodyPr/>
          <a:lstStyle/>
          <a:p>
            <a:pPr>
              <a:spcBef>
                <a:spcPct val="50000"/>
              </a:spcBef>
              <a:defRPr/>
            </a:pPr>
            <a:r>
              <a:rPr lang="en-US" smtClean="0"/>
              <a:t>Here is how Bob Shirey defines it in RFC 2828.</a:t>
            </a:r>
          </a:p>
          <a:p>
            <a:pPr>
              <a:spcBef>
                <a:spcPct val="50000"/>
              </a:spcBef>
              <a:defRPr/>
            </a:pPr>
            <a:r>
              <a:rPr lang="en-US" smtClean="0"/>
              <a:t>Firewall:</a:t>
            </a:r>
          </a:p>
          <a:p>
            <a:pPr>
              <a:spcBef>
                <a:spcPct val="50000"/>
              </a:spcBef>
              <a:defRPr/>
            </a:pPr>
            <a:r>
              <a:rPr lang="en-US" smtClean="0"/>
              <a:t>(I) An internetwork gateway that restricts data communication traffic to and from one of the connected networks (the one said to be "inside" the firewall) and thus protects that network's system resources against threats from the other network (the one that is said to be "outside" the firewall). (See: guard, security gateway.)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086100" y="2070100"/>
            <a:ext cx="2374900" cy="3835400"/>
          </a:xfrm>
          <a:prstGeom prst="rect">
            <a:avLst/>
          </a:prstGeom>
          <a:solidFill>
            <a:srgbClr val="FFCC99"/>
          </a:solidFill>
          <a:ln w="9525">
            <a:solidFill>
              <a:schemeClr val="tx1"/>
            </a:solidFill>
            <a:miter lim="800000"/>
            <a:headEnd/>
            <a:tailEnd/>
          </a:ln>
        </p:spPr>
        <p:txBody>
          <a:bodyPr wrap="none" anchor="ctr"/>
          <a:lstStyle/>
          <a:p>
            <a:endParaRPr lang="en-US"/>
          </a:p>
        </p:txBody>
      </p:sp>
      <p:sp>
        <p:nvSpPr>
          <p:cNvPr id="5123" name="Rectangle 3"/>
          <p:cNvSpPr>
            <a:spLocks noChangeArrowheads="1"/>
          </p:cNvSpPr>
          <p:nvPr/>
        </p:nvSpPr>
        <p:spPr bwMode="auto">
          <a:xfrm>
            <a:off x="3643313" y="4337050"/>
            <a:ext cx="119062" cy="990600"/>
          </a:xfrm>
          <a:prstGeom prst="rect">
            <a:avLst/>
          </a:prstGeom>
          <a:solidFill>
            <a:srgbClr val="FFFF00"/>
          </a:solidFill>
          <a:ln w="9525">
            <a:noFill/>
            <a:miter lim="800000"/>
            <a:headEnd/>
            <a:tailEnd/>
          </a:ln>
        </p:spPr>
        <p:txBody>
          <a:bodyPr/>
          <a:lstStyle/>
          <a:p>
            <a:endParaRPr lang="en-US"/>
          </a:p>
        </p:txBody>
      </p:sp>
      <p:sp>
        <p:nvSpPr>
          <p:cNvPr id="5124" name="Rectangle 4"/>
          <p:cNvSpPr>
            <a:spLocks noChangeArrowheads="1"/>
          </p:cNvSpPr>
          <p:nvPr/>
        </p:nvSpPr>
        <p:spPr bwMode="auto">
          <a:xfrm>
            <a:off x="6527800" y="2032000"/>
            <a:ext cx="2400300" cy="388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7797800" y="4235450"/>
            <a:ext cx="788988" cy="122238"/>
          </a:xfrm>
          <a:prstGeom prst="rect">
            <a:avLst/>
          </a:prstGeom>
          <a:solidFill>
            <a:srgbClr val="FFFF00"/>
          </a:solidFill>
          <a:ln w="9525">
            <a:noFill/>
            <a:miter lim="800000"/>
            <a:headEnd/>
            <a:tailEnd/>
          </a:ln>
        </p:spPr>
        <p:txBody>
          <a:bodyPr/>
          <a:lstStyle/>
          <a:p>
            <a:endParaRPr lang="en-US"/>
          </a:p>
        </p:txBody>
      </p:sp>
      <p:sp>
        <p:nvSpPr>
          <p:cNvPr id="5126" name="Rectangle 6"/>
          <p:cNvSpPr>
            <a:spLocks noChangeArrowheads="1"/>
          </p:cNvSpPr>
          <p:nvPr/>
        </p:nvSpPr>
        <p:spPr bwMode="auto">
          <a:xfrm>
            <a:off x="4875213" y="4197350"/>
            <a:ext cx="119062" cy="990600"/>
          </a:xfrm>
          <a:prstGeom prst="rect">
            <a:avLst/>
          </a:prstGeom>
          <a:solidFill>
            <a:srgbClr val="FFFF00"/>
          </a:solidFill>
          <a:ln w="9525">
            <a:noFill/>
            <a:miter lim="800000"/>
            <a:headEnd/>
            <a:tailEnd/>
          </a:ln>
        </p:spPr>
        <p:txBody>
          <a:bodyPr/>
          <a:lstStyle/>
          <a:p>
            <a:endParaRPr lang="en-US"/>
          </a:p>
        </p:txBody>
      </p:sp>
      <p:sp>
        <p:nvSpPr>
          <p:cNvPr id="5127" name="Rectangle 7"/>
          <p:cNvSpPr>
            <a:spLocks noChangeArrowheads="1"/>
          </p:cNvSpPr>
          <p:nvPr/>
        </p:nvSpPr>
        <p:spPr bwMode="auto">
          <a:xfrm>
            <a:off x="7339013" y="4222750"/>
            <a:ext cx="119062" cy="990600"/>
          </a:xfrm>
          <a:prstGeom prst="rect">
            <a:avLst/>
          </a:prstGeom>
          <a:solidFill>
            <a:srgbClr val="FFFF00"/>
          </a:solidFill>
          <a:ln w="9525">
            <a:noFill/>
            <a:miter lim="800000"/>
            <a:headEnd/>
            <a:tailEnd/>
          </a:ln>
        </p:spPr>
        <p:txBody>
          <a:bodyPr/>
          <a:lstStyle/>
          <a:p>
            <a:endParaRPr lang="en-US"/>
          </a:p>
        </p:txBody>
      </p:sp>
      <p:sp>
        <p:nvSpPr>
          <p:cNvPr id="878600" name="Rectangle 8"/>
          <p:cNvSpPr>
            <a:spLocks noGrp="1" noChangeArrowheads="1"/>
          </p:cNvSpPr>
          <p:nvPr>
            <p:ph type="title"/>
          </p:nvPr>
        </p:nvSpPr>
        <p:spPr>
          <a:xfrm>
            <a:off x="1028700" y="38100"/>
            <a:ext cx="7340600" cy="1143000"/>
          </a:xfrm>
        </p:spPr>
        <p:txBody>
          <a:bodyPr/>
          <a:lstStyle/>
          <a:p>
            <a:pPr>
              <a:defRPr/>
            </a:pPr>
            <a:r>
              <a:rPr lang="en-US" smtClean="0"/>
              <a:t>Perimeter Defense and Firewall</a:t>
            </a:r>
          </a:p>
        </p:txBody>
      </p:sp>
      <p:sp>
        <p:nvSpPr>
          <p:cNvPr id="5129" name="Rectangle 9"/>
          <p:cNvSpPr>
            <a:spLocks noChangeArrowheads="1"/>
          </p:cNvSpPr>
          <p:nvPr/>
        </p:nvSpPr>
        <p:spPr bwMode="auto">
          <a:xfrm>
            <a:off x="7351713" y="3232150"/>
            <a:ext cx="119062" cy="990600"/>
          </a:xfrm>
          <a:prstGeom prst="rect">
            <a:avLst/>
          </a:prstGeom>
          <a:solidFill>
            <a:srgbClr val="FFFF00"/>
          </a:solidFill>
          <a:ln w="9525">
            <a:noFill/>
            <a:miter lim="800000"/>
            <a:headEnd/>
            <a:tailEnd/>
          </a:ln>
        </p:spPr>
        <p:txBody>
          <a:bodyPr/>
          <a:lstStyle/>
          <a:p>
            <a:endParaRPr lang="en-US"/>
          </a:p>
        </p:txBody>
      </p:sp>
      <p:sp>
        <p:nvSpPr>
          <p:cNvPr id="5130" name="Rectangle 10"/>
          <p:cNvSpPr>
            <a:spLocks noChangeArrowheads="1"/>
          </p:cNvSpPr>
          <p:nvPr/>
        </p:nvSpPr>
        <p:spPr bwMode="auto">
          <a:xfrm>
            <a:off x="6159500" y="4159250"/>
            <a:ext cx="788988" cy="122238"/>
          </a:xfrm>
          <a:prstGeom prst="rect">
            <a:avLst/>
          </a:prstGeom>
          <a:solidFill>
            <a:srgbClr val="FFFF00"/>
          </a:solidFill>
          <a:ln w="9525">
            <a:noFill/>
            <a:miter lim="800000"/>
            <a:headEnd/>
            <a:tailEnd/>
          </a:ln>
        </p:spPr>
        <p:txBody>
          <a:bodyPr/>
          <a:lstStyle/>
          <a:p>
            <a:endParaRPr lang="en-US"/>
          </a:p>
        </p:txBody>
      </p:sp>
      <p:sp>
        <p:nvSpPr>
          <p:cNvPr id="5131" name="Freeform 11"/>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solidFill>
            <a:srgbClr val="9A9A9A"/>
          </a:solidFill>
          <a:ln w="9525">
            <a:noFill/>
            <a:round/>
            <a:headEnd/>
            <a:tailEnd/>
          </a:ln>
        </p:spPr>
        <p:txBody>
          <a:bodyPr/>
          <a:lstStyle/>
          <a:p>
            <a:endParaRPr lang="en-US"/>
          </a:p>
        </p:txBody>
      </p:sp>
      <p:sp>
        <p:nvSpPr>
          <p:cNvPr id="5132" name="Freeform 12"/>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noFill/>
          <a:ln w="3175" cap="rnd">
            <a:solidFill>
              <a:srgbClr val="000000"/>
            </a:solidFill>
            <a:round/>
            <a:headEnd/>
            <a:tailEnd/>
          </a:ln>
        </p:spPr>
        <p:txBody>
          <a:bodyPr/>
          <a:lstStyle/>
          <a:p>
            <a:endParaRPr lang="en-US"/>
          </a:p>
        </p:txBody>
      </p:sp>
      <p:sp>
        <p:nvSpPr>
          <p:cNvPr id="5133" name="Freeform 13"/>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solidFill>
            <a:srgbClr val="666666"/>
          </a:solidFill>
          <a:ln w="9525">
            <a:noFill/>
            <a:round/>
            <a:headEnd/>
            <a:tailEnd/>
          </a:ln>
        </p:spPr>
        <p:txBody>
          <a:bodyPr/>
          <a:lstStyle/>
          <a:p>
            <a:endParaRPr lang="en-US"/>
          </a:p>
        </p:txBody>
      </p:sp>
      <p:sp>
        <p:nvSpPr>
          <p:cNvPr id="5134" name="Freeform 14"/>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noFill/>
          <a:ln w="3175" cap="rnd">
            <a:solidFill>
              <a:srgbClr val="000000"/>
            </a:solidFill>
            <a:round/>
            <a:headEnd/>
            <a:tailEnd/>
          </a:ln>
        </p:spPr>
        <p:txBody>
          <a:bodyPr/>
          <a:lstStyle/>
          <a:p>
            <a:endParaRPr lang="en-US"/>
          </a:p>
        </p:txBody>
      </p:sp>
      <p:sp>
        <p:nvSpPr>
          <p:cNvPr id="5135" name="Freeform 15"/>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solidFill>
            <a:srgbClr val="9A9A9A"/>
          </a:solidFill>
          <a:ln w="9525">
            <a:noFill/>
            <a:round/>
            <a:headEnd/>
            <a:tailEnd/>
          </a:ln>
        </p:spPr>
        <p:txBody>
          <a:bodyPr/>
          <a:lstStyle/>
          <a:p>
            <a:endParaRPr lang="en-US"/>
          </a:p>
        </p:txBody>
      </p:sp>
      <p:sp>
        <p:nvSpPr>
          <p:cNvPr id="5136" name="Freeform 16"/>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noFill/>
          <a:ln w="3175" cap="rnd">
            <a:solidFill>
              <a:srgbClr val="000000"/>
            </a:solidFill>
            <a:round/>
            <a:headEnd/>
            <a:tailEnd/>
          </a:ln>
        </p:spPr>
        <p:txBody>
          <a:bodyPr/>
          <a:lstStyle/>
          <a:p>
            <a:endParaRPr lang="en-US"/>
          </a:p>
        </p:txBody>
      </p:sp>
      <p:sp>
        <p:nvSpPr>
          <p:cNvPr id="5137" name="Rectangle 17"/>
          <p:cNvSpPr>
            <a:spLocks noChangeArrowheads="1"/>
          </p:cNvSpPr>
          <p:nvPr/>
        </p:nvSpPr>
        <p:spPr bwMode="auto">
          <a:xfrm>
            <a:off x="7175500" y="5391150"/>
            <a:ext cx="74613" cy="15875"/>
          </a:xfrm>
          <a:prstGeom prst="rect">
            <a:avLst/>
          </a:prstGeom>
          <a:solidFill>
            <a:srgbClr val="9A9A9A"/>
          </a:solidFill>
          <a:ln w="9525">
            <a:noFill/>
            <a:miter lim="800000"/>
            <a:headEnd/>
            <a:tailEnd/>
          </a:ln>
        </p:spPr>
        <p:txBody>
          <a:bodyPr/>
          <a:lstStyle/>
          <a:p>
            <a:endParaRPr lang="en-US"/>
          </a:p>
        </p:txBody>
      </p:sp>
      <p:sp>
        <p:nvSpPr>
          <p:cNvPr id="5138" name="Rectangle 18"/>
          <p:cNvSpPr>
            <a:spLocks noChangeArrowheads="1"/>
          </p:cNvSpPr>
          <p:nvPr/>
        </p:nvSpPr>
        <p:spPr bwMode="auto">
          <a:xfrm>
            <a:off x="7175500" y="5391150"/>
            <a:ext cx="74613" cy="15875"/>
          </a:xfrm>
          <a:prstGeom prst="rect">
            <a:avLst/>
          </a:prstGeom>
          <a:noFill/>
          <a:ln w="3175" cap="rnd">
            <a:solidFill>
              <a:srgbClr val="000000"/>
            </a:solidFill>
            <a:round/>
            <a:headEnd/>
            <a:tailEnd/>
          </a:ln>
        </p:spPr>
        <p:txBody>
          <a:bodyPr/>
          <a:lstStyle/>
          <a:p>
            <a:endParaRPr lang="en-US"/>
          </a:p>
        </p:txBody>
      </p:sp>
      <p:sp>
        <p:nvSpPr>
          <p:cNvPr id="5139" name="Rectangle 19"/>
          <p:cNvSpPr>
            <a:spLocks noChangeArrowheads="1"/>
          </p:cNvSpPr>
          <p:nvPr/>
        </p:nvSpPr>
        <p:spPr bwMode="auto">
          <a:xfrm>
            <a:off x="7445375" y="5391150"/>
            <a:ext cx="73025" cy="15875"/>
          </a:xfrm>
          <a:prstGeom prst="rect">
            <a:avLst/>
          </a:prstGeom>
          <a:solidFill>
            <a:srgbClr val="9A9A9A"/>
          </a:solidFill>
          <a:ln w="9525">
            <a:noFill/>
            <a:miter lim="800000"/>
            <a:headEnd/>
            <a:tailEnd/>
          </a:ln>
        </p:spPr>
        <p:txBody>
          <a:bodyPr/>
          <a:lstStyle/>
          <a:p>
            <a:endParaRPr lang="en-US"/>
          </a:p>
        </p:txBody>
      </p:sp>
      <p:sp>
        <p:nvSpPr>
          <p:cNvPr id="5140" name="Rectangle 20"/>
          <p:cNvSpPr>
            <a:spLocks noChangeArrowheads="1"/>
          </p:cNvSpPr>
          <p:nvPr/>
        </p:nvSpPr>
        <p:spPr bwMode="auto">
          <a:xfrm>
            <a:off x="7445375" y="5391150"/>
            <a:ext cx="73025" cy="15875"/>
          </a:xfrm>
          <a:prstGeom prst="rect">
            <a:avLst/>
          </a:prstGeom>
          <a:noFill/>
          <a:ln w="3175" cap="rnd">
            <a:solidFill>
              <a:srgbClr val="000000"/>
            </a:solidFill>
            <a:round/>
            <a:headEnd/>
            <a:tailEnd/>
          </a:ln>
        </p:spPr>
        <p:txBody>
          <a:bodyPr/>
          <a:lstStyle/>
          <a:p>
            <a:endParaRPr lang="en-US"/>
          </a:p>
        </p:txBody>
      </p:sp>
      <p:sp>
        <p:nvSpPr>
          <p:cNvPr id="5141" name="Freeform 21"/>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solidFill>
            <a:srgbClr val="666666"/>
          </a:solidFill>
          <a:ln w="9525">
            <a:noFill/>
            <a:round/>
            <a:headEnd/>
            <a:tailEnd/>
          </a:ln>
        </p:spPr>
        <p:txBody>
          <a:bodyPr/>
          <a:lstStyle/>
          <a:p>
            <a:endParaRPr lang="en-US"/>
          </a:p>
        </p:txBody>
      </p:sp>
      <p:sp>
        <p:nvSpPr>
          <p:cNvPr id="5142" name="Freeform 22"/>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noFill/>
          <a:ln w="3175" cap="rnd">
            <a:solidFill>
              <a:srgbClr val="000000"/>
            </a:solidFill>
            <a:round/>
            <a:headEnd/>
            <a:tailEnd/>
          </a:ln>
        </p:spPr>
        <p:txBody>
          <a:bodyPr/>
          <a:lstStyle/>
          <a:p>
            <a:endParaRPr lang="en-US"/>
          </a:p>
        </p:txBody>
      </p:sp>
      <p:sp>
        <p:nvSpPr>
          <p:cNvPr id="5143" name="Rectangle 23"/>
          <p:cNvSpPr>
            <a:spLocks noChangeArrowheads="1"/>
          </p:cNvSpPr>
          <p:nvPr/>
        </p:nvSpPr>
        <p:spPr bwMode="auto">
          <a:xfrm>
            <a:off x="6951663" y="5491163"/>
            <a:ext cx="474662" cy="39687"/>
          </a:xfrm>
          <a:prstGeom prst="rect">
            <a:avLst/>
          </a:prstGeom>
          <a:solidFill>
            <a:srgbClr val="666666"/>
          </a:solidFill>
          <a:ln w="9525">
            <a:noFill/>
            <a:miter lim="800000"/>
            <a:headEnd/>
            <a:tailEnd/>
          </a:ln>
        </p:spPr>
        <p:txBody>
          <a:bodyPr/>
          <a:lstStyle/>
          <a:p>
            <a:endParaRPr lang="en-US"/>
          </a:p>
        </p:txBody>
      </p:sp>
      <p:sp>
        <p:nvSpPr>
          <p:cNvPr id="5144" name="Rectangle 24"/>
          <p:cNvSpPr>
            <a:spLocks noChangeArrowheads="1"/>
          </p:cNvSpPr>
          <p:nvPr/>
        </p:nvSpPr>
        <p:spPr bwMode="auto">
          <a:xfrm>
            <a:off x="6951663" y="5491163"/>
            <a:ext cx="474662" cy="39687"/>
          </a:xfrm>
          <a:prstGeom prst="rect">
            <a:avLst/>
          </a:prstGeom>
          <a:noFill/>
          <a:ln w="3175" cap="rnd">
            <a:solidFill>
              <a:srgbClr val="000000"/>
            </a:solidFill>
            <a:round/>
            <a:headEnd/>
            <a:tailEnd/>
          </a:ln>
        </p:spPr>
        <p:txBody>
          <a:bodyPr/>
          <a:lstStyle/>
          <a:p>
            <a:endParaRPr lang="en-US"/>
          </a:p>
        </p:txBody>
      </p:sp>
      <p:sp>
        <p:nvSpPr>
          <p:cNvPr id="5145" name="Freeform 25"/>
          <p:cNvSpPr>
            <a:spLocks/>
          </p:cNvSpPr>
          <p:nvPr/>
        </p:nvSpPr>
        <p:spPr bwMode="auto">
          <a:xfrm>
            <a:off x="7183438" y="5468938"/>
            <a:ext cx="79375" cy="11112"/>
          </a:xfrm>
          <a:custGeom>
            <a:avLst/>
            <a:gdLst>
              <a:gd name="T0" fmla="*/ 0 w 50"/>
              <a:gd name="T1" fmla="*/ 7 h 7"/>
              <a:gd name="T2" fmla="*/ 12 w 50"/>
              <a:gd name="T3" fmla="*/ 0 h 7"/>
              <a:gd name="T4" fmla="*/ 50 w 50"/>
              <a:gd name="T5" fmla="*/ 0 h 7"/>
              <a:gd name="T6" fmla="*/ 37 w 50"/>
              <a:gd name="T7" fmla="*/ 7 h 7"/>
              <a:gd name="T8" fmla="*/ 0 w 50"/>
              <a:gd name="T9" fmla="*/ 7 h 7"/>
              <a:gd name="T10" fmla="*/ 0 60000 65536"/>
              <a:gd name="T11" fmla="*/ 0 60000 65536"/>
              <a:gd name="T12" fmla="*/ 0 60000 65536"/>
              <a:gd name="T13" fmla="*/ 0 60000 65536"/>
              <a:gd name="T14" fmla="*/ 0 60000 65536"/>
              <a:gd name="T15" fmla="*/ 0 w 50"/>
              <a:gd name="T16" fmla="*/ 0 h 7"/>
              <a:gd name="T17" fmla="*/ 50 w 50"/>
              <a:gd name="T18" fmla="*/ 7 h 7"/>
            </a:gdLst>
            <a:ahLst/>
            <a:cxnLst>
              <a:cxn ang="T10">
                <a:pos x="T0" y="T1"/>
              </a:cxn>
              <a:cxn ang="T11">
                <a:pos x="T2" y="T3"/>
              </a:cxn>
              <a:cxn ang="T12">
                <a:pos x="T4" y="T5"/>
              </a:cxn>
              <a:cxn ang="T13">
                <a:pos x="T6" y="T7"/>
              </a:cxn>
              <a:cxn ang="T14">
                <a:pos x="T8" y="T9"/>
              </a:cxn>
            </a:cxnLst>
            <a:rect l="T15" t="T16" r="T17" b="T18"/>
            <a:pathLst>
              <a:path w="50" h="7">
                <a:moveTo>
                  <a:pt x="0" y="7"/>
                </a:moveTo>
                <a:lnTo>
                  <a:pt x="12" y="0"/>
                </a:lnTo>
                <a:lnTo>
                  <a:pt x="50" y="0"/>
                </a:lnTo>
                <a:lnTo>
                  <a:pt x="37" y="7"/>
                </a:lnTo>
                <a:lnTo>
                  <a:pt x="0" y="7"/>
                </a:lnTo>
              </a:path>
            </a:pathLst>
          </a:custGeom>
          <a:noFill/>
          <a:ln w="1588" cap="rnd">
            <a:solidFill>
              <a:srgbClr val="000000"/>
            </a:solidFill>
            <a:round/>
            <a:headEnd/>
            <a:tailEnd/>
          </a:ln>
        </p:spPr>
        <p:txBody>
          <a:bodyPr/>
          <a:lstStyle/>
          <a:p>
            <a:endParaRPr lang="en-US"/>
          </a:p>
        </p:txBody>
      </p:sp>
      <p:pic>
        <p:nvPicPr>
          <p:cNvPr id="5146" name="Picture 26"/>
          <p:cNvPicPr>
            <a:picLocks noChangeAspect="1" noChangeArrowheads="1"/>
          </p:cNvPicPr>
          <p:nvPr/>
        </p:nvPicPr>
        <p:blipFill>
          <a:blip r:embed="rId2" cstate="print"/>
          <a:srcRect/>
          <a:stretch>
            <a:fillRect/>
          </a:stretch>
        </p:blipFill>
        <p:spPr bwMode="auto">
          <a:xfrm>
            <a:off x="6961188" y="5507038"/>
            <a:ext cx="38100" cy="12700"/>
          </a:xfrm>
          <a:prstGeom prst="rect">
            <a:avLst/>
          </a:prstGeom>
          <a:noFill/>
          <a:ln w="9525">
            <a:noFill/>
            <a:miter lim="800000"/>
            <a:headEnd/>
            <a:tailEnd/>
          </a:ln>
        </p:spPr>
      </p:pic>
      <p:pic>
        <p:nvPicPr>
          <p:cNvPr id="5147" name="Picture 27"/>
          <p:cNvPicPr>
            <a:picLocks noChangeAspect="1" noChangeArrowheads="1"/>
          </p:cNvPicPr>
          <p:nvPr/>
        </p:nvPicPr>
        <p:blipFill>
          <a:blip r:embed="rId3" cstate="print"/>
          <a:srcRect/>
          <a:stretch>
            <a:fillRect/>
          </a:stretch>
        </p:blipFill>
        <p:spPr bwMode="auto">
          <a:xfrm>
            <a:off x="6961188" y="5507038"/>
            <a:ext cx="38100" cy="12700"/>
          </a:xfrm>
          <a:prstGeom prst="rect">
            <a:avLst/>
          </a:prstGeom>
          <a:noFill/>
          <a:ln w="9525">
            <a:noFill/>
            <a:miter lim="800000"/>
            <a:headEnd/>
            <a:tailEnd/>
          </a:ln>
        </p:spPr>
      </p:pic>
      <p:pic>
        <p:nvPicPr>
          <p:cNvPr id="5148" name="Picture 28"/>
          <p:cNvPicPr>
            <a:picLocks noChangeAspect="1" noChangeArrowheads="1"/>
          </p:cNvPicPr>
          <p:nvPr/>
        </p:nvPicPr>
        <p:blipFill>
          <a:blip r:embed="rId4" cstate="print"/>
          <a:srcRect/>
          <a:stretch>
            <a:fillRect/>
          </a:stretch>
        </p:blipFill>
        <p:spPr bwMode="auto">
          <a:xfrm>
            <a:off x="6999288" y="5507038"/>
            <a:ext cx="38100" cy="12700"/>
          </a:xfrm>
          <a:prstGeom prst="rect">
            <a:avLst/>
          </a:prstGeom>
          <a:noFill/>
          <a:ln w="9525">
            <a:noFill/>
            <a:miter lim="800000"/>
            <a:headEnd/>
            <a:tailEnd/>
          </a:ln>
        </p:spPr>
      </p:pic>
      <p:pic>
        <p:nvPicPr>
          <p:cNvPr id="5149" name="Picture 29"/>
          <p:cNvPicPr>
            <a:picLocks noChangeAspect="1" noChangeArrowheads="1"/>
          </p:cNvPicPr>
          <p:nvPr/>
        </p:nvPicPr>
        <p:blipFill>
          <a:blip r:embed="rId5" cstate="print"/>
          <a:srcRect/>
          <a:stretch>
            <a:fillRect/>
          </a:stretch>
        </p:blipFill>
        <p:spPr bwMode="auto">
          <a:xfrm>
            <a:off x="6999288" y="5507038"/>
            <a:ext cx="38100" cy="12700"/>
          </a:xfrm>
          <a:prstGeom prst="rect">
            <a:avLst/>
          </a:prstGeom>
          <a:noFill/>
          <a:ln w="9525">
            <a:noFill/>
            <a:miter lim="800000"/>
            <a:headEnd/>
            <a:tailEnd/>
          </a:ln>
        </p:spPr>
      </p:pic>
      <p:pic>
        <p:nvPicPr>
          <p:cNvPr id="5150" name="Picture 30"/>
          <p:cNvPicPr>
            <a:picLocks noChangeAspect="1" noChangeArrowheads="1"/>
          </p:cNvPicPr>
          <p:nvPr/>
        </p:nvPicPr>
        <p:blipFill>
          <a:blip r:embed="rId6"/>
          <a:srcRect/>
          <a:stretch>
            <a:fillRect/>
          </a:stretch>
        </p:blipFill>
        <p:spPr bwMode="auto">
          <a:xfrm>
            <a:off x="7037388" y="5507038"/>
            <a:ext cx="38100" cy="12700"/>
          </a:xfrm>
          <a:prstGeom prst="rect">
            <a:avLst/>
          </a:prstGeom>
          <a:noFill/>
          <a:ln w="9525">
            <a:noFill/>
            <a:miter lim="800000"/>
            <a:headEnd/>
            <a:tailEnd/>
          </a:ln>
        </p:spPr>
      </p:pic>
      <p:sp>
        <p:nvSpPr>
          <p:cNvPr id="5151" name="Rectangle 31"/>
          <p:cNvSpPr>
            <a:spLocks noChangeArrowheads="1"/>
          </p:cNvSpPr>
          <p:nvPr/>
        </p:nvSpPr>
        <p:spPr bwMode="auto">
          <a:xfrm>
            <a:off x="7010400" y="5513388"/>
            <a:ext cx="11113" cy="4762"/>
          </a:xfrm>
          <a:prstGeom prst="rect">
            <a:avLst/>
          </a:prstGeom>
          <a:solidFill>
            <a:srgbClr val="00FF00"/>
          </a:solidFill>
          <a:ln w="9525">
            <a:noFill/>
            <a:miter lim="800000"/>
            <a:headEnd/>
            <a:tailEnd/>
          </a:ln>
        </p:spPr>
        <p:txBody>
          <a:bodyPr/>
          <a:lstStyle/>
          <a:p>
            <a:endParaRPr lang="en-US"/>
          </a:p>
        </p:txBody>
      </p:sp>
      <p:sp>
        <p:nvSpPr>
          <p:cNvPr id="5152" name="Rectangle 32"/>
          <p:cNvSpPr>
            <a:spLocks noChangeArrowheads="1"/>
          </p:cNvSpPr>
          <p:nvPr/>
        </p:nvSpPr>
        <p:spPr bwMode="auto">
          <a:xfrm>
            <a:off x="7050088" y="5513388"/>
            <a:ext cx="9525" cy="4762"/>
          </a:xfrm>
          <a:prstGeom prst="rect">
            <a:avLst/>
          </a:prstGeom>
          <a:solidFill>
            <a:srgbClr val="00FF00"/>
          </a:solidFill>
          <a:ln w="9525">
            <a:noFill/>
            <a:miter lim="800000"/>
            <a:headEnd/>
            <a:tailEnd/>
          </a:ln>
        </p:spPr>
        <p:txBody>
          <a:bodyPr/>
          <a:lstStyle/>
          <a:p>
            <a:endParaRPr lang="en-US"/>
          </a:p>
        </p:txBody>
      </p:sp>
      <p:sp>
        <p:nvSpPr>
          <p:cNvPr id="5153" name="Rectangle 33"/>
          <p:cNvSpPr>
            <a:spLocks noChangeArrowheads="1"/>
          </p:cNvSpPr>
          <p:nvPr/>
        </p:nvSpPr>
        <p:spPr bwMode="auto">
          <a:xfrm>
            <a:off x="6972300" y="5513388"/>
            <a:ext cx="9525" cy="4762"/>
          </a:xfrm>
          <a:prstGeom prst="rect">
            <a:avLst/>
          </a:prstGeom>
          <a:solidFill>
            <a:srgbClr val="FF0000"/>
          </a:solidFill>
          <a:ln w="9525">
            <a:noFill/>
            <a:miter lim="800000"/>
            <a:headEnd/>
            <a:tailEnd/>
          </a:ln>
        </p:spPr>
        <p:txBody>
          <a:bodyPr/>
          <a:lstStyle/>
          <a:p>
            <a:endParaRPr lang="en-US"/>
          </a:p>
        </p:txBody>
      </p:sp>
      <p:sp>
        <p:nvSpPr>
          <p:cNvPr id="5154" name="Freeform 34"/>
          <p:cNvSpPr>
            <a:spLocks/>
          </p:cNvSpPr>
          <p:nvPr/>
        </p:nvSpPr>
        <p:spPr bwMode="auto">
          <a:xfrm>
            <a:off x="7534275" y="5429250"/>
            <a:ext cx="28575" cy="25400"/>
          </a:xfrm>
          <a:custGeom>
            <a:avLst/>
            <a:gdLst>
              <a:gd name="T0" fmla="*/ 0 w 18"/>
              <a:gd name="T1" fmla="*/ 10 h 16"/>
              <a:gd name="T2" fmla="*/ 18 w 18"/>
              <a:gd name="T3" fmla="*/ 0 h 16"/>
              <a:gd name="T4" fmla="*/ 18 w 18"/>
              <a:gd name="T5" fmla="*/ 7 h 16"/>
              <a:gd name="T6" fmla="*/ 0 w 18"/>
              <a:gd name="T7" fmla="*/ 16 h 16"/>
              <a:gd name="T8" fmla="*/ 0 w 18"/>
              <a:gd name="T9" fmla="*/ 10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10"/>
                </a:moveTo>
                <a:lnTo>
                  <a:pt x="18" y="0"/>
                </a:lnTo>
                <a:lnTo>
                  <a:pt x="18" y="7"/>
                </a:lnTo>
                <a:lnTo>
                  <a:pt x="0" y="16"/>
                </a:lnTo>
                <a:lnTo>
                  <a:pt x="0" y="10"/>
                </a:lnTo>
                <a:close/>
              </a:path>
            </a:pathLst>
          </a:custGeom>
          <a:solidFill>
            <a:srgbClr val="000000"/>
          </a:solidFill>
          <a:ln w="9525">
            <a:noFill/>
            <a:round/>
            <a:headEnd/>
            <a:tailEnd/>
          </a:ln>
        </p:spPr>
        <p:txBody>
          <a:bodyPr/>
          <a:lstStyle/>
          <a:p>
            <a:endParaRPr lang="en-US"/>
          </a:p>
        </p:txBody>
      </p:sp>
      <p:pic>
        <p:nvPicPr>
          <p:cNvPr id="5155" name="Picture 35"/>
          <p:cNvPicPr>
            <a:picLocks noChangeAspect="1" noChangeArrowheads="1"/>
          </p:cNvPicPr>
          <p:nvPr/>
        </p:nvPicPr>
        <p:blipFill>
          <a:blip r:embed="rId7"/>
          <a:srcRect/>
          <a:stretch>
            <a:fillRect/>
          </a:stretch>
        </p:blipFill>
        <p:spPr bwMode="auto">
          <a:xfrm>
            <a:off x="7278688" y="5494338"/>
            <a:ext cx="12700" cy="12700"/>
          </a:xfrm>
          <a:prstGeom prst="rect">
            <a:avLst/>
          </a:prstGeom>
          <a:noFill/>
          <a:ln w="9525">
            <a:noFill/>
            <a:miter lim="800000"/>
            <a:headEnd/>
            <a:tailEnd/>
          </a:ln>
        </p:spPr>
      </p:pic>
      <p:pic>
        <p:nvPicPr>
          <p:cNvPr id="5156" name="Picture 36"/>
          <p:cNvPicPr>
            <a:picLocks noChangeAspect="1" noChangeArrowheads="1"/>
          </p:cNvPicPr>
          <p:nvPr/>
        </p:nvPicPr>
        <p:blipFill>
          <a:blip r:embed="rId8" cstate="print"/>
          <a:srcRect/>
          <a:stretch>
            <a:fillRect/>
          </a:stretch>
        </p:blipFill>
        <p:spPr bwMode="auto">
          <a:xfrm>
            <a:off x="7151688" y="5138738"/>
            <a:ext cx="508000" cy="228600"/>
          </a:xfrm>
          <a:prstGeom prst="rect">
            <a:avLst/>
          </a:prstGeom>
          <a:noFill/>
          <a:ln w="9525">
            <a:noFill/>
            <a:miter lim="800000"/>
            <a:headEnd/>
            <a:tailEnd/>
          </a:ln>
        </p:spPr>
      </p:pic>
      <p:pic>
        <p:nvPicPr>
          <p:cNvPr id="5157" name="Picture 37"/>
          <p:cNvPicPr>
            <a:picLocks noChangeAspect="1" noChangeArrowheads="1"/>
          </p:cNvPicPr>
          <p:nvPr/>
        </p:nvPicPr>
        <p:blipFill>
          <a:blip r:embed="rId9" cstate="print"/>
          <a:srcRect/>
          <a:stretch>
            <a:fillRect/>
          </a:stretch>
        </p:blipFill>
        <p:spPr bwMode="auto">
          <a:xfrm>
            <a:off x="7151688" y="5138738"/>
            <a:ext cx="508000" cy="228600"/>
          </a:xfrm>
          <a:prstGeom prst="rect">
            <a:avLst/>
          </a:prstGeom>
          <a:noFill/>
          <a:ln w="9525">
            <a:noFill/>
            <a:miter lim="800000"/>
            <a:headEnd/>
            <a:tailEnd/>
          </a:ln>
        </p:spPr>
      </p:pic>
      <p:sp>
        <p:nvSpPr>
          <p:cNvPr id="5158" name="Freeform 38"/>
          <p:cNvSpPr>
            <a:spLocks/>
          </p:cNvSpPr>
          <p:nvPr/>
        </p:nvSpPr>
        <p:spPr bwMode="auto">
          <a:xfrm>
            <a:off x="7153275" y="5145088"/>
            <a:ext cx="500063" cy="223837"/>
          </a:xfrm>
          <a:custGeom>
            <a:avLst/>
            <a:gdLst>
              <a:gd name="T0" fmla="*/ 0 w 315"/>
              <a:gd name="T1" fmla="*/ 141 h 141"/>
              <a:gd name="T2" fmla="*/ 68 w 315"/>
              <a:gd name="T3" fmla="*/ 0 h 141"/>
              <a:gd name="T4" fmla="*/ 315 w 315"/>
              <a:gd name="T5" fmla="*/ 0 h 141"/>
              <a:gd name="T6" fmla="*/ 247 w 315"/>
              <a:gd name="T7" fmla="*/ 141 h 141"/>
              <a:gd name="T8" fmla="*/ 0 w 315"/>
              <a:gd name="T9" fmla="*/ 141 h 141"/>
              <a:gd name="T10" fmla="*/ 0 60000 65536"/>
              <a:gd name="T11" fmla="*/ 0 60000 65536"/>
              <a:gd name="T12" fmla="*/ 0 60000 65536"/>
              <a:gd name="T13" fmla="*/ 0 60000 65536"/>
              <a:gd name="T14" fmla="*/ 0 60000 65536"/>
              <a:gd name="T15" fmla="*/ 0 w 315"/>
              <a:gd name="T16" fmla="*/ 0 h 141"/>
              <a:gd name="T17" fmla="*/ 315 w 315"/>
              <a:gd name="T18" fmla="*/ 141 h 141"/>
            </a:gdLst>
            <a:ahLst/>
            <a:cxnLst>
              <a:cxn ang="T10">
                <a:pos x="T0" y="T1"/>
              </a:cxn>
              <a:cxn ang="T11">
                <a:pos x="T2" y="T3"/>
              </a:cxn>
              <a:cxn ang="T12">
                <a:pos x="T4" y="T5"/>
              </a:cxn>
              <a:cxn ang="T13">
                <a:pos x="T6" y="T7"/>
              </a:cxn>
              <a:cxn ang="T14">
                <a:pos x="T8" y="T9"/>
              </a:cxn>
            </a:cxnLst>
            <a:rect l="T15" t="T16" r="T17" b="T18"/>
            <a:pathLst>
              <a:path w="315" h="141">
                <a:moveTo>
                  <a:pt x="0" y="141"/>
                </a:moveTo>
                <a:lnTo>
                  <a:pt x="68" y="0"/>
                </a:lnTo>
                <a:lnTo>
                  <a:pt x="315" y="0"/>
                </a:lnTo>
                <a:lnTo>
                  <a:pt x="247" y="141"/>
                </a:lnTo>
                <a:lnTo>
                  <a:pt x="0" y="141"/>
                </a:lnTo>
              </a:path>
            </a:pathLst>
          </a:custGeom>
          <a:noFill/>
          <a:ln w="3175" cap="rnd">
            <a:solidFill>
              <a:srgbClr val="000000"/>
            </a:solidFill>
            <a:round/>
            <a:headEnd/>
            <a:tailEnd/>
          </a:ln>
        </p:spPr>
        <p:txBody>
          <a:bodyPr/>
          <a:lstStyle/>
          <a:p>
            <a:endParaRPr lang="en-US"/>
          </a:p>
        </p:txBody>
      </p:sp>
      <p:sp>
        <p:nvSpPr>
          <p:cNvPr id="5159" name="Rectangle 39"/>
          <p:cNvSpPr>
            <a:spLocks noChangeArrowheads="1"/>
          </p:cNvSpPr>
          <p:nvPr/>
        </p:nvSpPr>
        <p:spPr bwMode="auto">
          <a:xfrm>
            <a:off x="7646988" y="5138738"/>
            <a:ext cx="12700" cy="25400"/>
          </a:xfrm>
          <a:prstGeom prst="rect">
            <a:avLst/>
          </a:prstGeom>
          <a:solidFill>
            <a:srgbClr val="FF3C00"/>
          </a:solidFill>
          <a:ln w="9525">
            <a:noFill/>
            <a:miter lim="800000"/>
            <a:headEnd/>
            <a:tailEnd/>
          </a:ln>
        </p:spPr>
        <p:txBody>
          <a:bodyPr/>
          <a:lstStyle/>
          <a:p>
            <a:endParaRPr lang="en-US"/>
          </a:p>
        </p:txBody>
      </p:sp>
      <p:sp>
        <p:nvSpPr>
          <p:cNvPr id="5160" name="Rectangle 40"/>
          <p:cNvSpPr>
            <a:spLocks noChangeArrowheads="1"/>
          </p:cNvSpPr>
          <p:nvPr/>
        </p:nvSpPr>
        <p:spPr bwMode="auto">
          <a:xfrm>
            <a:off x="7659688" y="5138738"/>
            <a:ext cx="12700" cy="25400"/>
          </a:xfrm>
          <a:prstGeom prst="rect">
            <a:avLst/>
          </a:prstGeom>
          <a:solidFill>
            <a:srgbClr val="FFCD00"/>
          </a:solidFill>
          <a:ln w="9525">
            <a:noFill/>
            <a:miter lim="800000"/>
            <a:headEnd/>
            <a:tailEnd/>
          </a:ln>
        </p:spPr>
        <p:txBody>
          <a:bodyPr/>
          <a:lstStyle/>
          <a:p>
            <a:endParaRPr lang="en-US"/>
          </a:p>
        </p:txBody>
      </p:sp>
      <p:sp>
        <p:nvSpPr>
          <p:cNvPr id="5161" name="Rectangle 41"/>
          <p:cNvSpPr>
            <a:spLocks noChangeArrowheads="1"/>
          </p:cNvSpPr>
          <p:nvPr/>
        </p:nvSpPr>
        <p:spPr bwMode="auto">
          <a:xfrm>
            <a:off x="7672388" y="5138738"/>
            <a:ext cx="12700" cy="25400"/>
          </a:xfrm>
          <a:prstGeom prst="rect">
            <a:avLst/>
          </a:prstGeom>
          <a:solidFill>
            <a:srgbClr val="FF6000"/>
          </a:solidFill>
          <a:ln w="9525">
            <a:noFill/>
            <a:miter lim="800000"/>
            <a:headEnd/>
            <a:tailEnd/>
          </a:ln>
        </p:spPr>
        <p:txBody>
          <a:bodyPr/>
          <a:lstStyle/>
          <a:p>
            <a:endParaRPr lang="en-US"/>
          </a:p>
        </p:txBody>
      </p:sp>
      <p:sp>
        <p:nvSpPr>
          <p:cNvPr id="5162" name="Freeform 42"/>
          <p:cNvSpPr>
            <a:spLocks/>
          </p:cNvSpPr>
          <p:nvPr/>
        </p:nvSpPr>
        <p:spPr bwMode="auto">
          <a:xfrm>
            <a:off x="6950075" y="5124450"/>
            <a:ext cx="758825" cy="406400"/>
          </a:xfrm>
          <a:custGeom>
            <a:avLst/>
            <a:gdLst>
              <a:gd name="T0" fmla="*/ 0 w 478"/>
              <a:gd name="T1" fmla="*/ 256 h 256"/>
              <a:gd name="T2" fmla="*/ 0 w 478"/>
              <a:gd name="T3" fmla="*/ 231 h 256"/>
              <a:gd name="T4" fmla="*/ 99 w 478"/>
              <a:gd name="T5" fmla="*/ 179 h 256"/>
              <a:gd name="T6" fmla="*/ 142 w 478"/>
              <a:gd name="T7" fmla="*/ 179 h 256"/>
              <a:gd name="T8" fmla="*/ 142 w 478"/>
              <a:gd name="T9" fmla="*/ 167 h 256"/>
              <a:gd name="T10" fmla="*/ 105 w 478"/>
              <a:gd name="T11" fmla="*/ 167 h 256"/>
              <a:gd name="T12" fmla="*/ 186 w 478"/>
              <a:gd name="T13" fmla="*/ 0 h 256"/>
              <a:gd name="T14" fmla="*/ 478 w 478"/>
              <a:gd name="T15" fmla="*/ 0 h 256"/>
              <a:gd name="T16" fmla="*/ 397 w 478"/>
              <a:gd name="T17" fmla="*/ 167 h 256"/>
              <a:gd name="T18" fmla="*/ 360 w 478"/>
              <a:gd name="T19" fmla="*/ 167 h 256"/>
              <a:gd name="T20" fmla="*/ 360 w 478"/>
              <a:gd name="T21" fmla="*/ 179 h 256"/>
              <a:gd name="T22" fmla="*/ 397 w 478"/>
              <a:gd name="T23" fmla="*/ 179 h 256"/>
              <a:gd name="T24" fmla="*/ 397 w 478"/>
              <a:gd name="T25" fmla="*/ 205 h 256"/>
              <a:gd name="T26" fmla="*/ 298 w 478"/>
              <a:gd name="T27" fmla="*/ 256 h 256"/>
              <a:gd name="T28" fmla="*/ 0 w 478"/>
              <a:gd name="T29" fmla="*/ 256 h 2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8"/>
              <a:gd name="T46" fmla="*/ 0 h 256"/>
              <a:gd name="T47" fmla="*/ 478 w 478"/>
              <a:gd name="T48" fmla="*/ 256 h 2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8" h="256">
                <a:moveTo>
                  <a:pt x="0" y="256"/>
                </a:moveTo>
                <a:lnTo>
                  <a:pt x="0" y="231"/>
                </a:lnTo>
                <a:lnTo>
                  <a:pt x="99" y="179"/>
                </a:lnTo>
                <a:lnTo>
                  <a:pt x="142" y="179"/>
                </a:lnTo>
                <a:lnTo>
                  <a:pt x="142" y="167"/>
                </a:lnTo>
                <a:lnTo>
                  <a:pt x="105" y="167"/>
                </a:lnTo>
                <a:lnTo>
                  <a:pt x="186" y="0"/>
                </a:lnTo>
                <a:lnTo>
                  <a:pt x="478" y="0"/>
                </a:lnTo>
                <a:lnTo>
                  <a:pt x="397" y="167"/>
                </a:lnTo>
                <a:lnTo>
                  <a:pt x="360" y="167"/>
                </a:lnTo>
                <a:lnTo>
                  <a:pt x="360" y="179"/>
                </a:lnTo>
                <a:lnTo>
                  <a:pt x="397" y="179"/>
                </a:lnTo>
                <a:lnTo>
                  <a:pt x="397" y="205"/>
                </a:lnTo>
                <a:lnTo>
                  <a:pt x="298" y="256"/>
                </a:lnTo>
                <a:lnTo>
                  <a:pt x="0" y="256"/>
                </a:lnTo>
              </a:path>
            </a:pathLst>
          </a:custGeom>
          <a:noFill/>
          <a:ln w="11113" cap="rnd">
            <a:solidFill>
              <a:srgbClr val="000000"/>
            </a:solidFill>
            <a:round/>
            <a:headEnd/>
            <a:tailEnd/>
          </a:ln>
        </p:spPr>
        <p:txBody>
          <a:bodyPr/>
          <a:lstStyle/>
          <a:p>
            <a:endParaRPr lang="en-US"/>
          </a:p>
        </p:txBody>
      </p:sp>
      <p:sp>
        <p:nvSpPr>
          <p:cNvPr id="5163" name="Rectangle 43"/>
          <p:cNvSpPr>
            <a:spLocks noChangeArrowheads="1"/>
          </p:cNvSpPr>
          <p:nvPr/>
        </p:nvSpPr>
        <p:spPr bwMode="auto">
          <a:xfrm>
            <a:off x="6672263" y="5557838"/>
            <a:ext cx="1143000" cy="274637"/>
          </a:xfrm>
          <a:prstGeom prst="rect">
            <a:avLst/>
          </a:prstGeom>
          <a:noFill/>
          <a:ln w="9525">
            <a:noFill/>
            <a:miter lim="800000"/>
            <a:headEnd/>
            <a:tailEnd/>
          </a:ln>
        </p:spPr>
        <p:txBody>
          <a:bodyPr wrap="none" lIns="0" tIns="0" rIns="0" bIns="0">
            <a:spAutoFit/>
          </a:bodyPr>
          <a:lstStyle/>
          <a:p>
            <a:r>
              <a:rPr lang="en-US" sz="1800">
                <a:latin typeface="Arial" charset="0"/>
              </a:rPr>
              <a:t>Intra1 (XP)</a:t>
            </a:r>
            <a:endParaRPr lang="en-US" sz="1800"/>
          </a:p>
        </p:txBody>
      </p:sp>
      <p:grpSp>
        <p:nvGrpSpPr>
          <p:cNvPr id="5164" name="Group 44"/>
          <p:cNvGrpSpPr>
            <a:grpSpLocks/>
          </p:cNvGrpSpPr>
          <p:nvPr/>
        </p:nvGrpSpPr>
        <p:grpSpPr bwMode="auto">
          <a:xfrm>
            <a:off x="482600" y="2112963"/>
            <a:ext cx="1144588" cy="1322387"/>
            <a:chOff x="1208" y="979"/>
            <a:chExt cx="1265" cy="977"/>
          </a:xfrm>
        </p:grpSpPr>
        <p:sp>
          <p:nvSpPr>
            <p:cNvPr id="5985" name="Freeform 45"/>
            <p:cNvSpPr>
              <a:spLocks noEditPoints="1"/>
            </p:cNvSpPr>
            <p:nvPr/>
          </p:nvSpPr>
          <p:spPr bwMode="auto">
            <a:xfrm>
              <a:off x="1368" y="1108"/>
              <a:ext cx="943" cy="706"/>
            </a:xfrm>
            <a:custGeom>
              <a:avLst/>
              <a:gdLst>
                <a:gd name="T0" fmla="*/ 157 w 943"/>
                <a:gd name="T1" fmla="*/ 609 h 706"/>
                <a:gd name="T2" fmla="*/ 471 w 943"/>
                <a:gd name="T3" fmla="*/ 366 h 706"/>
                <a:gd name="T4" fmla="*/ 471 w 943"/>
                <a:gd name="T5" fmla="*/ 706 h 706"/>
                <a:gd name="T6" fmla="*/ 471 w 943"/>
                <a:gd name="T7" fmla="*/ 366 h 706"/>
                <a:gd name="T8" fmla="*/ 516 w 943"/>
                <a:gd name="T9" fmla="*/ 620 h 706"/>
                <a:gd name="T10" fmla="*/ 471 w 943"/>
                <a:gd name="T11" fmla="*/ 366 h 706"/>
                <a:gd name="T12" fmla="*/ 943 w 943"/>
                <a:gd name="T13" fmla="*/ 366 h 706"/>
                <a:gd name="T14" fmla="*/ 471 w 943"/>
                <a:gd name="T15" fmla="*/ 366 h 706"/>
                <a:gd name="T16" fmla="*/ 786 w 943"/>
                <a:gd name="T17" fmla="*/ 122 h 706"/>
                <a:gd name="T18" fmla="*/ 471 w 943"/>
                <a:gd name="T19" fmla="*/ 366 h 706"/>
                <a:gd name="T20" fmla="*/ 471 w 943"/>
                <a:gd name="T21" fmla="*/ 0 h 706"/>
                <a:gd name="T22" fmla="*/ 471 w 943"/>
                <a:gd name="T23" fmla="*/ 366 h 706"/>
                <a:gd name="T24" fmla="*/ 255 w 943"/>
                <a:gd name="T25" fmla="*/ 163 h 706"/>
                <a:gd name="T26" fmla="*/ 471 w 943"/>
                <a:gd name="T27" fmla="*/ 366 h 706"/>
                <a:gd name="T28" fmla="*/ 0 w 943"/>
                <a:gd name="T29" fmla="*/ 366 h 706"/>
                <a:gd name="T30" fmla="*/ 471 w 943"/>
                <a:gd name="T31" fmla="*/ 366 h 7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43"/>
                <a:gd name="T49" fmla="*/ 0 h 706"/>
                <a:gd name="T50" fmla="*/ 943 w 943"/>
                <a:gd name="T51" fmla="*/ 706 h 7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43" h="706">
                  <a:moveTo>
                    <a:pt x="157" y="609"/>
                  </a:moveTo>
                  <a:lnTo>
                    <a:pt x="471" y="366"/>
                  </a:lnTo>
                  <a:moveTo>
                    <a:pt x="471" y="706"/>
                  </a:moveTo>
                  <a:lnTo>
                    <a:pt x="471" y="366"/>
                  </a:lnTo>
                  <a:moveTo>
                    <a:pt x="516" y="620"/>
                  </a:moveTo>
                  <a:lnTo>
                    <a:pt x="471" y="366"/>
                  </a:lnTo>
                  <a:moveTo>
                    <a:pt x="943" y="366"/>
                  </a:moveTo>
                  <a:lnTo>
                    <a:pt x="471" y="366"/>
                  </a:lnTo>
                  <a:moveTo>
                    <a:pt x="786" y="122"/>
                  </a:moveTo>
                  <a:lnTo>
                    <a:pt x="471" y="366"/>
                  </a:lnTo>
                  <a:moveTo>
                    <a:pt x="471" y="0"/>
                  </a:moveTo>
                  <a:lnTo>
                    <a:pt x="471" y="366"/>
                  </a:lnTo>
                  <a:moveTo>
                    <a:pt x="255" y="163"/>
                  </a:moveTo>
                  <a:lnTo>
                    <a:pt x="471" y="366"/>
                  </a:lnTo>
                  <a:moveTo>
                    <a:pt x="0" y="366"/>
                  </a:moveTo>
                  <a:lnTo>
                    <a:pt x="471" y="366"/>
                  </a:lnTo>
                </a:path>
              </a:pathLst>
            </a:custGeom>
            <a:noFill/>
            <a:ln w="3175" cap="rnd">
              <a:solidFill>
                <a:srgbClr val="000000"/>
              </a:solidFill>
              <a:round/>
              <a:headEnd/>
              <a:tailEnd/>
            </a:ln>
          </p:spPr>
          <p:txBody>
            <a:bodyPr/>
            <a:lstStyle/>
            <a:p>
              <a:endParaRPr lang="en-US"/>
            </a:p>
          </p:txBody>
        </p:sp>
        <p:pic>
          <p:nvPicPr>
            <p:cNvPr id="5986" name="Picture 46"/>
            <p:cNvPicPr>
              <a:picLocks noChangeAspect="1" noChangeArrowheads="1"/>
            </p:cNvPicPr>
            <p:nvPr/>
          </p:nvPicPr>
          <p:blipFill>
            <a:blip r:embed="rId10" cstate="print"/>
            <a:srcRect/>
            <a:stretch>
              <a:fillRect/>
            </a:stretch>
          </p:blipFill>
          <p:spPr bwMode="auto">
            <a:xfrm>
              <a:off x="1208" y="979"/>
              <a:ext cx="1265" cy="977"/>
            </a:xfrm>
            <a:prstGeom prst="rect">
              <a:avLst/>
            </a:prstGeom>
            <a:noFill/>
            <a:ln w="9525">
              <a:noFill/>
              <a:miter lim="800000"/>
              <a:headEnd/>
              <a:tailEnd/>
            </a:ln>
          </p:spPr>
        </p:pic>
        <p:pic>
          <p:nvPicPr>
            <p:cNvPr id="5987" name="Picture 47"/>
            <p:cNvPicPr>
              <a:picLocks noChangeAspect="1" noChangeArrowheads="1"/>
            </p:cNvPicPr>
            <p:nvPr/>
          </p:nvPicPr>
          <p:blipFill>
            <a:blip r:embed="rId11" cstate="print"/>
            <a:srcRect/>
            <a:stretch>
              <a:fillRect/>
            </a:stretch>
          </p:blipFill>
          <p:spPr bwMode="auto">
            <a:xfrm>
              <a:off x="1208" y="979"/>
              <a:ext cx="1265" cy="977"/>
            </a:xfrm>
            <a:prstGeom prst="rect">
              <a:avLst/>
            </a:prstGeom>
            <a:noFill/>
            <a:ln w="9525">
              <a:noFill/>
              <a:miter lim="800000"/>
              <a:headEnd/>
              <a:tailEnd/>
            </a:ln>
          </p:spPr>
        </p:pic>
        <p:pic>
          <p:nvPicPr>
            <p:cNvPr id="5988" name="Picture 48"/>
            <p:cNvPicPr>
              <a:picLocks noChangeAspect="1" noChangeArrowheads="1"/>
            </p:cNvPicPr>
            <p:nvPr/>
          </p:nvPicPr>
          <p:blipFill>
            <a:blip r:embed="rId12" cstate="print"/>
            <a:srcRect/>
            <a:stretch>
              <a:fillRect/>
            </a:stretch>
          </p:blipFill>
          <p:spPr bwMode="auto">
            <a:xfrm>
              <a:off x="1280" y="1332"/>
              <a:ext cx="961" cy="432"/>
            </a:xfrm>
            <a:prstGeom prst="rect">
              <a:avLst/>
            </a:prstGeom>
            <a:noFill/>
            <a:ln w="9525">
              <a:noFill/>
              <a:miter lim="800000"/>
              <a:headEnd/>
              <a:tailEnd/>
            </a:ln>
          </p:spPr>
        </p:pic>
        <p:pic>
          <p:nvPicPr>
            <p:cNvPr id="5989" name="Picture 49"/>
            <p:cNvPicPr>
              <a:picLocks noChangeAspect="1" noChangeArrowheads="1"/>
            </p:cNvPicPr>
            <p:nvPr/>
          </p:nvPicPr>
          <p:blipFill>
            <a:blip r:embed="rId13" cstate="print"/>
            <a:srcRect/>
            <a:stretch>
              <a:fillRect/>
            </a:stretch>
          </p:blipFill>
          <p:spPr bwMode="auto">
            <a:xfrm>
              <a:off x="1280" y="1332"/>
              <a:ext cx="961" cy="432"/>
            </a:xfrm>
            <a:prstGeom prst="rect">
              <a:avLst/>
            </a:prstGeom>
            <a:noFill/>
            <a:ln w="9525">
              <a:noFill/>
              <a:miter lim="800000"/>
              <a:headEnd/>
              <a:tailEnd/>
            </a:ln>
          </p:spPr>
        </p:pic>
        <p:pic>
          <p:nvPicPr>
            <p:cNvPr id="5990" name="Picture 50"/>
            <p:cNvPicPr>
              <a:picLocks noChangeAspect="1" noChangeArrowheads="1"/>
            </p:cNvPicPr>
            <p:nvPr/>
          </p:nvPicPr>
          <p:blipFill>
            <a:blip r:embed="rId14" cstate="print"/>
            <a:srcRect/>
            <a:stretch>
              <a:fillRect/>
            </a:stretch>
          </p:blipFill>
          <p:spPr bwMode="auto">
            <a:xfrm>
              <a:off x="1800" y="1043"/>
              <a:ext cx="489" cy="433"/>
            </a:xfrm>
            <a:prstGeom prst="rect">
              <a:avLst/>
            </a:prstGeom>
            <a:noFill/>
            <a:ln w="9525">
              <a:noFill/>
              <a:miter lim="800000"/>
              <a:headEnd/>
              <a:tailEnd/>
            </a:ln>
          </p:spPr>
        </p:pic>
        <p:pic>
          <p:nvPicPr>
            <p:cNvPr id="5991" name="Picture 51"/>
            <p:cNvPicPr>
              <a:picLocks noChangeAspect="1" noChangeArrowheads="1"/>
            </p:cNvPicPr>
            <p:nvPr/>
          </p:nvPicPr>
          <p:blipFill>
            <a:blip r:embed="rId15" cstate="print"/>
            <a:srcRect/>
            <a:stretch>
              <a:fillRect/>
            </a:stretch>
          </p:blipFill>
          <p:spPr bwMode="auto">
            <a:xfrm>
              <a:off x="1800" y="1043"/>
              <a:ext cx="489" cy="433"/>
            </a:xfrm>
            <a:prstGeom prst="rect">
              <a:avLst/>
            </a:prstGeom>
            <a:noFill/>
            <a:ln w="9525">
              <a:noFill/>
              <a:miter lim="800000"/>
              <a:headEnd/>
              <a:tailEnd/>
            </a:ln>
          </p:spPr>
        </p:pic>
        <p:pic>
          <p:nvPicPr>
            <p:cNvPr id="5992" name="Picture 52"/>
            <p:cNvPicPr>
              <a:picLocks noChangeAspect="1" noChangeArrowheads="1"/>
            </p:cNvPicPr>
            <p:nvPr/>
          </p:nvPicPr>
          <p:blipFill>
            <a:blip r:embed="rId16" cstate="print"/>
            <a:srcRect/>
            <a:stretch>
              <a:fillRect/>
            </a:stretch>
          </p:blipFill>
          <p:spPr bwMode="auto">
            <a:xfrm>
              <a:off x="1912" y="1444"/>
              <a:ext cx="473" cy="256"/>
            </a:xfrm>
            <a:prstGeom prst="rect">
              <a:avLst/>
            </a:prstGeom>
            <a:noFill/>
            <a:ln w="9525">
              <a:noFill/>
              <a:miter lim="800000"/>
              <a:headEnd/>
              <a:tailEnd/>
            </a:ln>
          </p:spPr>
        </p:pic>
        <p:sp>
          <p:nvSpPr>
            <p:cNvPr id="5993" name="Rectangle 53"/>
            <p:cNvSpPr>
              <a:spLocks noChangeArrowheads="1"/>
            </p:cNvSpPr>
            <p:nvPr/>
          </p:nvSpPr>
          <p:spPr bwMode="auto">
            <a:xfrm>
              <a:off x="1394" y="1404"/>
              <a:ext cx="949" cy="225"/>
            </a:xfrm>
            <a:prstGeom prst="rect">
              <a:avLst/>
            </a:prstGeom>
            <a:noFill/>
            <a:ln w="9525">
              <a:noFill/>
              <a:miter lim="800000"/>
              <a:headEnd/>
              <a:tailEnd/>
            </a:ln>
          </p:spPr>
          <p:txBody>
            <a:bodyPr wrap="none" lIns="0" tIns="0" rIns="0" bIns="0">
              <a:spAutoFit/>
            </a:bodyPr>
            <a:lstStyle/>
            <a:p>
              <a:r>
                <a:rPr lang="en-US" sz="2000" b="0">
                  <a:solidFill>
                    <a:srgbClr val="00FF00"/>
                  </a:solidFill>
                  <a:latin typeface="Arial" charset="0"/>
                </a:rPr>
                <a:t>Internet</a:t>
              </a:r>
              <a:endParaRPr lang="en-US"/>
            </a:p>
          </p:txBody>
        </p:sp>
      </p:grpSp>
      <p:sp>
        <p:nvSpPr>
          <p:cNvPr id="5165" name="Rectangle 54"/>
          <p:cNvSpPr>
            <a:spLocks noChangeArrowheads="1"/>
          </p:cNvSpPr>
          <p:nvPr/>
        </p:nvSpPr>
        <p:spPr bwMode="auto">
          <a:xfrm>
            <a:off x="1362075" y="4119563"/>
            <a:ext cx="1103313" cy="122237"/>
          </a:xfrm>
          <a:prstGeom prst="rect">
            <a:avLst/>
          </a:prstGeom>
          <a:solidFill>
            <a:srgbClr val="FFFF00"/>
          </a:solidFill>
          <a:ln w="9525">
            <a:noFill/>
            <a:miter lim="800000"/>
            <a:headEnd/>
            <a:tailEnd/>
          </a:ln>
        </p:spPr>
        <p:txBody>
          <a:bodyPr/>
          <a:lstStyle/>
          <a:p>
            <a:endParaRPr lang="en-US"/>
          </a:p>
        </p:txBody>
      </p:sp>
      <p:sp>
        <p:nvSpPr>
          <p:cNvPr id="5166" name="Rectangle 55"/>
          <p:cNvSpPr>
            <a:spLocks noChangeArrowheads="1"/>
          </p:cNvSpPr>
          <p:nvPr/>
        </p:nvSpPr>
        <p:spPr bwMode="auto">
          <a:xfrm>
            <a:off x="2401888" y="4157663"/>
            <a:ext cx="1184275" cy="122237"/>
          </a:xfrm>
          <a:prstGeom prst="rect">
            <a:avLst/>
          </a:prstGeom>
          <a:solidFill>
            <a:srgbClr val="FFFF00"/>
          </a:solidFill>
          <a:ln w="9525">
            <a:noFill/>
            <a:miter lim="800000"/>
            <a:headEnd/>
            <a:tailEnd/>
          </a:ln>
        </p:spPr>
        <p:txBody>
          <a:bodyPr/>
          <a:lstStyle/>
          <a:p>
            <a:endParaRPr lang="en-US"/>
          </a:p>
        </p:txBody>
      </p:sp>
      <p:grpSp>
        <p:nvGrpSpPr>
          <p:cNvPr id="5167" name="Group 56"/>
          <p:cNvGrpSpPr>
            <a:grpSpLocks/>
          </p:cNvGrpSpPr>
          <p:nvPr/>
        </p:nvGrpSpPr>
        <p:grpSpPr bwMode="auto">
          <a:xfrm>
            <a:off x="1687513" y="2997200"/>
            <a:ext cx="1263650" cy="2019300"/>
            <a:chOff x="2839" y="680"/>
            <a:chExt cx="796" cy="1272"/>
          </a:xfrm>
        </p:grpSpPr>
        <p:sp>
          <p:nvSpPr>
            <p:cNvPr id="5854" name="Freeform 57"/>
            <p:cNvSpPr>
              <a:spLocks noEditPoints="1"/>
            </p:cNvSpPr>
            <p:nvPr/>
          </p:nvSpPr>
          <p:spPr bwMode="auto">
            <a:xfrm>
              <a:off x="3061" y="1563"/>
              <a:ext cx="304" cy="64"/>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5855" name="Freeform 58"/>
            <p:cNvSpPr>
              <a:spLocks/>
            </p:cNvSpPr>
            <p:nvPr/>
          </p:nvSpPr>
          <p:spPr bwMode="auto">
            <a:xfrm>
              <a:off x="3321" y="1166"/>
              <a:ext cx="51" cy="448"/>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5856" name="Freeform 59"/>
            <p:cNvSpPr>
              <a:spLocks/>
            </p:cNvSpPr>
            <p:nvPr/>
          </p:nvSpPr>
          <p:spPr bwMode="auto">
            <a:xfrm>
              <a:off x="3048" y="1166"/>
              <a:ext cx="324" cy="52"/>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5857" name="Rectangle 60"/>
            <p:cNvSpPr>
              <a:spLocks noChangeArrowheads="1"/>
            </p:cNvSpPr>
            <p:nvPr/>
          </p:nvSpPr>
          <p:spPr bwMode="auto">
            <a:xfrm>
              <a:off x="3048" y="1218"/>
              <a:ext cx="273" cy="396"/>
            </a:xfrm>
            <a:prstGeom prst="rect">
              <a:avLst/>
            </a:prstGeom>
            <a:solidFill>
              <a:srgbClr val="C0C0C0"/>
            </a:solidFill>
            <a:ln w="9525">
              <a:noFill/>
              <a:miter lim="800000"/>
              <a:headEnd/>
              <a:tailEnd/>
            </a:ln>
          </p:spPr>
          <p:txBody>
            <a:bodyPr/>
            <a:lstStyle/>
            <a:p>
              <a:endParaRPr lang="en-US"/>
            </a:p>
          </p:txBody>
        </p:sp>
        <p:sp>
          <p:nvSpPr>
            <p:cNvPr id="5858" name="Rectangle 61"/>
            <p:cNvSpPr>
              <a:spLocks noChangeArrowheads="1"/>
            </p:cNvSpPr>
            <p:nvPr/>
          </p:nvSpPr>
          <p:spPr bwMode="auto">
            <a:xfrm>
              <a:off x="3048" y="1218"/>
              <a:ext cx="273" cy="396"/>
            </a:xfrm>
            <a:prstGeom prst="rect">
              <a:avLst/>
            </a:prstGeom>
            <a:noFill/>
            <a:ln w="3175" cap="rnd">
              <a:solidFill>
                <a:srgbClr val="000000"/>
              </a:solidFill>
              <a:round/>
              <a:headEnd/>
              <a:tailEnd/>
            </a:ln>
          </p:spPr>
          <p:txBody>
            <a:bodyPr/>
            <a:lstStyle/>
            <a:p>
              <a:endParaRPr lang="en-US"/>
            </a:p>
          </p:txBody>
        </p:sp>
        <p:sp>
          <p:nvSpPr>
            <p:cNvPr id="5859" name="Rectangle 62"/>
            <p:cNvSpPr>
              <a:spLocks noChangeArrowheads="1"/>
            </p:cNvSpPr>
            <p:nvPr/>
          </p:nvSpPr>
          <p:spPr bwMode="auto">
            <a:xfrm>
              <a:off x="3065" y="1332"/>
              <a:ext cx="232" cy="8"/>
            </a:xfrm>
            <a:prstGeom prst="rect">
              <a:avLst/>
            </a:prstGeom>
            <a:solidFill>
              <a:srgbClr val="E5E5E5"/>
            </a:solidFill>
            <a:ln w="9525">
              <a:noFill/>
              <a:miter lim="800000"/>
              <a:headEnd/>
              <a:tailEnd/>
            </a:ln>
          </p:spPr>
          <p:txBody>
            <a:bodyPr/>
            <a:lstStyle/>
            <a:p>
              <a:endParaRPr lang="en-US"/>
            </a:p>
          </p:txBody>
        </p:sp>
        <p:sp>
          <p:nvSpPr>
            <p:cNvPr id="5860" name="Rectangle 63"/>
            <p:cNvSpPr>
              <a:spLocks noChangeArrowheads="1"/>
            </p:cNvSpPr>
            <p:nvPr/>
          </p:nvSpPr>
          <p:spPr bwMode="auto">
            <a:xfrm>
              <a:off x="3065" y="1340"/>
              <a:ext cx="232" cy="8"/>
            </a:xfrm>
            <a:prstGeom prst="rect">
              <a:avLst/>
            </a:prstGeom>
            <a:solidFill>
              <a:srgbClr val="C0C0C0"/>
            </a:solidFill>
            <a:ln w="9525">
              <a:noFill/>
              <a:miter lim="800000"/>
              <a:headEnd/>
              <a:tailEnd/>
            </a:ln>
          </p:spPr>
          <p:txBody>
            <a:bodyPr/>
            <a:lstStyle/>
            <a:p>
              <a:endParaRPr lang="en-US"/>
            </a:p>
          </p:txBody>
        </p:sp>
        <p:sp>
          <p:nvSpPr>
            <p:cNvPr id="5861" name="Rectangle 64"/>
            <p:cNvSpPr>
              <a:spLocks noChangeArrowheads="1"/>
            </p:cNvSpPr>
            <p:nvPr/>
          </p:nvSpPr>
          <p:spPr bwMode="auto">
            <a:xfrm>
              <a:off x="3065" y="1348"/>
              <a:ext cx="232" cy="8"/>
            </a:xfrm>
            <a:prstGeom prst="rect">
              <a:avLst/>
            </a:prstGeom>
            <a:solidFill>
              <a:srgbClr val="C1C1C1"/>
            </a:solidFill>
            <a:ln w="9525">
              <a:noFill/>
              <a:miter lim="800000"/>
              <a:headEnd/>
              <a:tailEnd/>
            </a:ln>
          </p:spPr>
          <p:txBody>
            <a:bodyPr/>
            <a:lstStyle/>
            <a:p>
              <a:endParaRPr lang="en-US"/>
            </a:p>
          </p:txBody>
        </p:sp>
        <p:sp>
          <p:nvSpPr>
            <p:cNvPr id="5862" name="Rectangle 65"/>
            <p:cNvSpPr>
              <a:spLocks noChangeArrowheads="1"/>
            </p:cNvSpPr>
            <p:nvPr/>
          </p:nvSpPr>
          <p:spPr bwMode="auto">
            <a:xfrm>
              <a:off x="3065" y="1356"/>
              <a:ext cx="232" cy="8"/>
            </a:xfrm>
            <a:prstGeom prst="rect">
              <a:avLst/>
            </a:prstGeom>
            <a:solidFill>
              <a:srgbClr val="C3C3C3"/>
            </a:solidFill>
            <a:ln w="9525">
              <a:noFill/>
              <a:miter lim="800000"/>
              <a:headEnd/>
              <a:tailEnd/>
            </a:ln>
          </p:spPr>
          <p:txBody>
            <a:bodyPr/>
            <a:lstStyle/>
            <a:p>
              <a:endParaRPr lang="en-US"/>
            </a:p>
          </p:txBody>
        </p:sp>
        <p:sp>
          <p:nvSpPr>
            <p:cNvPr id="5863" name="Rectangle 66"/>
            <p:cNvSpPr>
              <a:spLocks noChangeArrowheads="1"/>
            </p:cNvSpPr>
            <p:nvPr/>
          </p:nvSpPr>
          <p:spPr bwMode="auto">
            <a:xfrm>
              <a:off x="3065" y="1364"/>
              <a:ext cx="232" cy="8"/>
            </a:xfrm>
            <a:prstGeom prst="rect">
              <a:avLst/>
            </a:prstGeom>
            <a:solidFill>
              <a:srgbClr val="C4C4C4"/>
            </a:solidFill>
            <a:ln w="9525">
              <a:noFill/>
              <a:miter lim="800000"/>
              <a:headEnd/>
              <a:tailEnd/>
            </a:ln>
          </p:spPr>
          <p:txBody>
            <a:bodyPr/>
            <a:lstStyle/>
            <a:p>
              <a:endParaRPr lang="en-US"/>
            </a:p>
          </p:txBody>
        </p:sp>
        <p:sp>
          <p:nvSpPr>
            <p:cNvPr id="5864" name="Rectangle 67"/>
            <p:cNvSpPr>
              <a:spLocks noChangeArrowheads="1"/>
            </p:cNvSpPr>
            <p:nvPr/>
          </p:nvSpPr>
          <p:spPr bwMode="auto">
            <a:xfrm>
              <a:off x="3065" y="1372"/>
              <a:ext cx="232" cy="8"/>
            </a:xfrm>
            <a:prstGeom prst="rect">
              <a:avLst/>
            </a:prstGeom>
            <a:solidFill>
              <a:srgbClr val="C5C5C5"/>
            </a:solidFill>
            <a:ln w="9525">
              <a:noFill/>
              <a:miter lim="800000"/>
              <a:headEnd/>
              <a:tailEnd/>
            </a:ln>
          </p:spPr>
          <p:txBody>
            <a:bodyPr/>
            <a:lstStyle/>
            <a:p>
              <a:endParaRPr lang="en-US"/>
            </a:p>
          </p:txBody>
        </p:sp>
        <p:sp>
          <p:nvSpPr>
            <p:cNvPr id="5865" name="Rectangle 68"/>
            <p:cNvSpPr>
              <a:spLocks noChangeArrowheads="1"/>
            </p:cNvSpPr>
            <p:nvPr/>
          </p:nvSpPr>
          <p:spPr bwMode="auto">
            <a:xfrm>
              <a:off x="3065" y="1380"/>
              <a:ext cx="232" cy="8"/>
            </a:xfrm>
            <a:prstGeom prst="rect">
              <a:avLst/>
            </a:prstGeom>
            <a:solidFill>
              <a:srgbClr val="C6C6C6"/>
            </a:solidFill>
            <a:ln w="9525">
              <a:noFill/>
              <a:miter lim="800000"/>
              <a:headEnd/>
              <a:tailEnd/>
            </a:ln>
          </p:spPr>
          <p:txBody>
            <a:bodyPr/>
            <a:lstStyle/>
            <a:p>
              <a:endParaRPr lang="en-US"/>
            </a:p>
          </p:txBody>
        </p:sp>
        <p:sp>
          <p:nvSpPr>
            <p:cNvPr id="5866" name="Rectangle 69"/>
            <p:cNvSpPr>
              <a:spLocks noChangeArrowheads="1"/>
            </p:cNvSpPr>
            <p:nvPr/>
          </p:nvSpPr>
          <p:spPr bwMode="auto">
            <a:xfrm>
              <a:off x="3065" y="1388"/>
              <a:ext cx="232" cy="8"/>
            </a:xfrm>
            <a:prstGeom prst="rect">
              <a:avLst/>
            </a:prstGeom>
            <a:solidFill>
              <a:srgbClr val="C8C8C8"/>
            </a:solidFill>
            <a:ln w="9525">
              <a:noFill/>
              <a:miter lim="800000"/>
              <a:headEnd/>
              <a:tailEnd/>
            </a:ln>
          </p:spPr>
          <p:txBody>
            <a:bodyPr/>
            <a:lstStyle/>
            <a:p>
              <a:endParaRPr lang="en-US"/>
            </a:p>
          </p:txBody>
        </p:sp>
        <p:sp>
          <p:nvSpPr>
            <p:cNvPr id="5867" name="Rectangle 70"/>
            <p:cNvSpPr>
              <a:spLocks noChangeArrowheads="1"/>
            </p:cNvSpPr>
            <p:nvPr/>
          </p:nvSpPr>
          <p:spPr bwMode="auto">
            <a:xfrm>
              <a:off x="3065" y="1396"/>
              <a:ext cx="232" cy="8"/>
            </a:xfrm>
            <a:prstGeom prst="rect">
              <a:avLst/>
            </a:prstGeom>
            <a:solidFill>
              <a:srgbClr val="C9C9C9"/>
            </a:solidFill>
            <a:ln w="9525">
              <a:noFill/>
              <a:miter lim="800000"/>
              <a:headEnd/>
              <a:tailEnd/>
            </a:ln>
          </p:spPr>
          <p:txBody>
            <a:bodyPr/>
            <a:lstStyle/>
            <a:p>
              <a:endParaRPr lang="en-US"/>
            </a:p>
          </p:txBody>
        </p:sp>
        <p:sp>
          <p:nvSpPr>
            <p:cNvPr id="5868" name="Rectangle 71"/>
            <p:cNvSpPr>
              <a:spLocks noChangeArrowheads="1"/>
            </p:cNvSpPr>
            <p:nvPr/>
          </p:nvSpPr>
          <p:spPr bwMode="auto">
            <a:xfrm>
              <a:off x="3065" y="1404"/>
              <a:ext cx="232" cy="8"/>
            </a:xfrm>
            <a:prstGeom prst="rect">
              <a:avLst/>
            </a:prstGeom>
            <a:solidFill>
              <a:srgbClr val="CACACA"/>
            </a:solidFill>
            <a:ln w="9525">
              <a:noFill/>
              <a:miter lim="800000"/>
              <a:headEnd/>
              <a:tailEnd/>
            </a:ln>
          </p:spPr>
          <p:txBody>
            <a:bodyPr/>
            <a:lstStyle/>
            <a:p>
              <a:endParaRPr lang="en-US"/>
            </a:p>
          </p:txBody>
        </p:sp>
        <p:sp>
          <p:nvSpPr>
            <p:cNvPr id="5869" name="Rectangle 72"/>
            <p:cNvSpPr>
              <a:spLocks noChangeArrowheads="1"/>
            </p:cNvSpPr>
            <p:nvPr/>
          </p:nvSpPr>
          <p:spPr bwMode="auto">
            <a:xfrm>
              <a:off x="3065" y="1412"/>
              <a:ext cx="232" cy="8"/>
            </a:xfrm>
            <a:prstGeom prst="rect">
              <a:avLst/>
            </a:prstGeom>
            <a:solidFill>
              <a:srgbClr val="CBCBCB"/>
            </a:solidFill>
            <a:ln w="9525">
              <a:noFill/>
              <a:miter lim="800000"/>
              <a:headEnd/>
              <a:tailEnd/>
            </a:ln>
          </p:spPr>
          <p:txBody>
            <a:bodyPr/>
            <a:lstStyle/>
            <a:p>
              <a:endParaRPr lang="en-US"/>
            </a:p>
          </p:txBody>
        </p:sp>
        <p:sp>
          <p:nvSpPr>
            <p:cNvPr id="5870" name="Rectangle 73"/>
            <p:cNvSpPr>
              <a:spLocks noChangeArrowheads="1"/>
            </p:cNvSpPr>
            <p:nvPr/>
          </p:nvSpPr>
          <p:spPr bwMode="auto">
            <a:xfrm>
              <a:off x="3065" y="1420"/>
              <a:ext cx="232" cy="8"/>
            </a:xfrm>
            <a:prstGeom prst="rect">
              <a:avLst/>
            </a:prstGeom>
            <a:solidFill>
              <a:srgbClr val="CCCCCC"/>
            </a:solidFill>
            <a:ln w="9525">
              <a:noFill/>
              <a:miter lim="800000"/>
              <a:headEnd/>
              <a:tailEnd/>
            </a:ln>
          </p:spPr>
          <p:txBody>
            <a:bodyPr/>
            <a:lstStyle/>
            <a:p>
              <a:endParaRPr lang="en-US"/>
            </a:p>
          </p:txBody>
        </p:sp>
        <p:sp>
          <p:nvSpPr>
            <p:cNvPr id="5871" name="Rectangle 74"/>
            <p:cNvSpPr>
              <a:spLocks noChangeArrowheads="1"/>
            </p:cNvSpPr>
            <p:nvPr/>
          </p:nvSpPr>
          <p:spPr bwMode="auto">
            <a:xfrm>
              <a:off x="3065" y="1428"/>
              <a:ext cx="232" cy="8"/>
            </a:xfrm>
            <a:prstGeom prst="rect">
              <a:avLst/>
            </a:prstGeom>
            <a:solidFill>
              <a:srgbClr val="CDCDCD"/>
            </a:solidFill>
            <a:ln w="9525">
              <a:noFill/>
              <a:miter lim="800000"/>
              <a:headEnd/>
              <a:tailEnd/>
            </a:ln>
          </p:spPr>
          <p:txBody>
            <a:bodyPr/>
            <a:lstStyle/>
            <a:p>
              <a:endParaRPr lang="en-US"/>
            </a:p>
          </p:txBody>
        </p:sp>
        <p:sp>
          <p:nvSpPr>
            <p:cNvPr id="5872" name="Rectangle 75"/>
            <p:cNvSpPr>
              <a:spLocks noChangeArrowheads="1"/>
            </p:cNvSpPr>
            <p:nvPr/>
          </p:nvSpPr>
          <p:spPr bwMode="auto">
            <a:xfrm>
              <a:off x="3065" y="1436"/>
              <a:ext cx="232" cy="8"/>
            </a:xfrm>
            <a:prstGeom prst="rect">
              <a:avLst/>
            </a:prstGeom>
            <a:solidFill>
              <a:srgbClr val="CFCFCF"/>
            </a:solidFill>
            <a:ln w="9525">
              <a:noFill/>
              <a:miter lim="800000"/>
              <a:headEnd/>
              <a:tailEnd/>
            </a:ln>
          </p:spPr>
          <p:txBody>
            <a:bodyPr/>
            <a:lstStyle/>
            <a:p>
              <a:endParaRPr lang="en-US"/>
            </a:p>
          </p:txBody>
        </p:sp>
        <p:sp>
          <p:nvSpPr>
            <p:cNvPr id="5873" name="Rectangle 76"/>
            <p:cNvSpPr>
              <a:spLocks noChangeArrowheads="1"/>
            </p:cNvSpPr>
            <p:nvPr/>
          </p:nvSpPr>
          <p:spPr bwMode="auto">
            <a:xfrm>
              <a:off x="3065" y="1444"/>
              <a:ext cx="232" cy="8"/>
            </a:xfrm>
            <a:prstGeom prst="rect">
              <a:avLst/>
            </a:prstGeom>
            <a:solidFill>
              <a:srgbClr val="D0D0D0"/>
            </a:solidFill>
            <a:ln w="9525">
              <a:noFill/>
              <a:miter lim="800000"/>
              <a:headEnd/>
              <a:tailEnd/>
            </a:ln>
          </p:spPr>
          <p:txBody>
            <a:bodyPr/>
            <a:lstStyle/>
            <a:p>
              <a:endParaRPr lang="en-US"/>
            </a:p>
          </p:txBody>
        </p:sp>
        <p:sp>
          <p:nvSpPr>
            <p:cNvPr id="5874" name="Rectangle 77"/>
            <p:cNvSpPr>
              <a:spLocks noChangeArrowheads="1"/>
            </p:cNvSpPr>
            <p:nvPr/>
          </p:nvSpPr>
          <p:spPr bwMode="auto">
            <a:xfrm>
              <a:off x="3065" y="1452"/>
              <a:ext cx="232" cy="8"/>
            </a:xfrm>
            <a:prstGeom prst="rect">
              <a:avLst/>
            </a:prstGeom>
            <a:solidFill>
              <a:srgbClr val="D1D1D1"/>
            </a:solidFill>
            <a:ln w="9525">
              <a:noFill/>
              <a:miter lim="800000"/>
              <a:headEnd/>
              <a:tailEnd/>
            </a:ln>
          </p:spPr>
          <p:txBody>
            <a:bodyPr/>
            <a:lstStyle/>
            <a:p>
              <a:endParaRPr lang="en-US"/>
            </a:p>
          </p:txBody>
        </p:sp>
        <p:sp>
          <p:nvSpPr>
            <p:cNvPr id="5875" name="Rectangle 78"/>
            <p:cNvSpPr>
              <a:spLocks noChangeArrowheads="1"/>
            </p:cNvSpPr>
            <p:nvPr/>
          </p:nvSpPr>
          <p:spPr bwMode="auto">
            <a:xfrm>
              <a:off x="3065" y="1460"/>
              <a:ext cx="232" cy="8"/>
            </a:xfrm>
            <a:prstGeom prst="rect">
              <a:avLst/>
            </a:prstGeom>
            <a:solidFill>
              <a:srgbClr val="D2D2D2"/>
            </a:solidFill>
            <a:ln w="9525">
              <a:noFill/>
              <a:miter lim="800000"/>
              <a:headEnd/>
              <a:tailEnd/>
            </a:ln>
          </p:spPr>
          <p:txBody>
            <a:bodyPr/>
            <a:lstStyle/>
            <a:p>
              <a:endParaRPr lang="en-US"/>
            </a:p>
          </p:txBody>
        </p:sp>
        <p:sp>
          <p:nvSpPr>
            <p:cNvPr id="5876" name="Rectangle 79"/>
            <p:cNvSpPr>
              <a:spLocks noChangeArrowheads="1"/>
            </p:cNvSpPr>
            <p:nvPr/>
          </p:nvSpPr>
          <p:spPr bwMode="auto">
            <a:xfrm>
              <a:off x="3065" y="1468"/>
              <a:ext cx="232" cy="8"/>
            </a:xfrm>
            <a:prstGeom prst="rect">
              <a:avLst/>
            </a:prstGeom>
            <a:solidFill>
              <a:srgbClr val="D3D3D3"/>
            </a:solidFill>
            <a:ln w="9525">
              <a:noFill/>
              <a:miter lim="800000"/>
              <a:headEnd/>
              <a:tailEnd/>
            </a:ln>
          </p:spPr>
          <p:txBody>
            <a:bodyPr/>
            <a:lstStyle/>
            <a:p>
              <a:endParaRPr lang="en-US"/>
            </a:p>
          </p:txBody>
        </p:sp>
        <p:sp>
          <p:nvSpPr>
            <p:cNvPr id="5877" name="Rectangle 80"/>
            <p:cNvSpPr>
              <a:spLocks noChangeArrowheads="1"/>
            </p:cNvSpPr>
            <p:nvPr/>
          </p:nvSpPr>
          <p:spPr bwMode="auto">
            <a:xfrm>
              <a:off x="3065" y="1476"/>
              <a:ext cx="232" cy="8"/>
            </a:xfrm>
            <a:prstGeom prst="rect">
              <a:avLst/>
            </a:prstGeom>
            <a:solidFill>
              <a:srgbClr val="D4D4D4"/>
            </a:solidFill>
            <a:ln w="9525">
              <a:noFill/>
              <a:miter lim="800000"/>
              <a:headEnd/>
              <a:tailEnd/>
            </a:ln>
          </p:spPr>
          <p:txBody>
            <a:bodyPr/>
            <a:lstStyle/>
            <a:p>
              <a:endParaRPr lang="en-US"/>
            </a:p>
          </p:txBody>
        </p:sp>
        <p:sp>
          <p:nvSpPr>
            <p:cNvPr id="5878" name="Rectangle 81"/>
            <p:cNvSpPr>
              <a:spLocks noChangeArrowheads="1"/>
            </p:cNvSpPr>
            <p:nvPr/>
          </p:nvSpPr>
          <p:spPr bwMode="auto">
            <a:xfrm>
              <a:off x="3065" y="1484"/>
              <a:ext cx="232" cy="8"/>
            </a:xfrm>
            <a:prstGeom prst="rect">
              <a:avLst/>
            </a:prstGeom>
            <a:solidFill>
              <a:srgbClr val="D6D6D6"/>
            </a:solidFill>
            <a:ln w="9525">
              <a:noFill/>
              <a:miter lim="800000"/>
              <a:headEnd/>
              <a:tailEnd/>
            </a:ln>
          </p:spPr>
          <p:txBody>
            <a:bodyPr/>
            <a:lstStyle/>
            <a:p>
              <a:endParaRPr lang="en-US"/>
            </a:p>
          </p:txBody>
        </p:sp>
        <p:sp>
          <p:nvSpPr>
            <p:cNvPr id="5879" name="Rectangle 82"/>
            <p:cNvSpPr>
              <a:spLocks noChangeArrowheads="1"/>
            </p:cNvSpPr>
            <p:nvPr/>
          </p:nvSpPr>
          <p:spPr bwMode="auto">
            <a:xfrm>
              <a:off x="3065" y="1492"/>
              <a:ext cx="232" cy="8"/>
            </a:xfrm>
            <a:prstGeom prst="rect">
              <a:avLst/>
            </a:prstGeom>
            <a:solidFill>
              <a:srgbClr val="D7D7D7"/>
            </a:solidFill>
            <a:ln w="9525">
              <a:noFill/>
              <a:miter lim="800000"/>
              <a:headEnd/>
              <a:tailEnd/>
            </a:ln>
          </p:spPr>
          <p:txBody>
            <a:bodyPr/>
            <a:lstStyle/>
            <a:p>
              <a:endParaRPr lang="en-US"/>
            </a:p>
          </p:txBody>
        </p:sp>
        <p:sp>
          <p:nvSpPr>
            <p:cNvPr id="5880" name="Rectangle 83"/>
            <p:cNvSpPr>
              <a:spLocks noChangeArrowheads="1"/>
            </p:cNvSpPr>
            <p:nvPr/>
          </p:nvSpPr>
          <p:spPr bwMode="auto">
            <a:xfrm>
              <a:off x="3065" y="1500"/>
              <a:ext cx="232" cy="8"/>
            </a:xfrm>
            <a:prstGeom prst="rect">
              <a:avLst/>
            </a:prstGeom>
            <a:solidFill>
              <a:srgbClr val="D8D8D8"/>
            </a:solidFill>
            <a:ln w="9525">
              <a:noFill/>
              <a:miter lim="800000"/>
              <a:headEnd/>
              <a:tailEnd/>
            </a:ln>
          </p:spPr>
          <p:txBody>
            <a:bodyPr/>
            <a:lstStyle/>
            <a:p>
              <a:endParaRPr lang="en-US"/>
            </a:p>
          </p:txBody>
        </p:sp>
        <p:sp>
          <p:nvSpPr>
            <p:cNvPr id="5881" name="Rectangle 84"/>
            <p:cNvSpPr>
              <a:spLocks noChangeArrowheads="1"/>
            </p:cNvSpPr>
            <p:nvPr/>
          </p:nvSpPr>
          <p:spPr bwMode="auto">
            <a:xfrm>
              <a:off x="3065" y="1508"/>
              <a:ext cx="232" cy="8"/>
            </a:xfrm>
            <a:prstGeom prst="rect">
              <a:avLst/>
            </a:prstGeom>
            <a:solidFill>
              <a:srgbClr val="D9D9D9"/>
            </a:solidFill>
            <a:ln w="9525">
              <a:noFill/>
              <a:miter lim="800000"/>
              <a:headEnd/>
              <a:tailEnd/>
            </a:ln>
          </p:spPr>
          <p:txBody>
            <a:bodyPr/>
            <a:lstStyle/>
            <a:p>
              <a:endParaRPr lang="en-US"/>
            </a:p>
          </p:txBody>
        </p:sp>
        <p:sp>
          <p:nvSpPr>
            <p:cNvPr id="5882" name="Rectangle 85"/>
            <p:cNvSpPr>
              <a:spLocks noChangeArrowheads="1"/>
            </p:cNvSpPr>
            <p:nvPr/>
          </p:nvSpPr>
          <p:spPr bwMode="auto">
            <a:xfrm>
              <a:off x="3065" y="1516"/>
              <a:ext cx="232" cy="8"/>
            </a:xfrm>
            <a:prstGeom prst="rect">
              <a:avLst/>
            </a:prstGeom>
            <a:solidFill>
              <a:srgbClr val="DBDBDB"/>
            </a:solidFill>
            <a:ln w="9525">
              <a:noFill/>
              <a:miter lim="800000"/>
              <a:headEnd/>
              <a:tailEnd/>
            </a:ln>
          </p:spPr>
          <p:txBody>
            <a:bodyPr/>
            <a:lstStyle/>
            <a:p>
              <a:endParaRPr lang="en-US"/>
            </a:p>
          </p:txBody>
        </p:sp>
        <p:sp>
          <p:nvSpPr>
            <p:cNvPr id="5883" name="Rectangle 86"/>
            <p:cNvSpPr>
              <a:spLocks noChangeArrowheads="1"/>
            </p:cNvSpPr>
            <p:nvPr/>
          </p:nvSpPr>
          <p:spPr bwMode="auto">
            <a:xfrm>
              <a:off x="3065" y="1524"/>
              <a:ext cx="232" cy="8"/>
            </a:xfrm>
            <a:prstGeom prst="rect">
              <a:avLst/>
            </a:prstGeom>
            <a:solidFill>
              <a:srgbClr val="DCDCDC"/>
            </a:solidFill>
            <a:ln w="9525">
              <a:noFill/>
              <a:miter lim="800000"/>
              <a:headEnd/>
              <a:tailEnd/>
            </a:ln>
          </p:spPr>
          <p:txBody>
            <a:bodyPr/>
            <a:lstStyle/>
            <a:p>
              <a:endParaRPr lang="en-US"/>
            </a:p>
          </p:txBody>
        </p:sp>
        <p:sp>
          <p:nvSpPr>
            <p:cNvPr id="5884" name="Rectangle 87"/>
            <p:cNvSpPr>
              <a:spLocks noChangeArrowheads="1"/>
            </p:cNvSpPr>
            <p:nvPr/>
          </p:nvSpPr>
          <p:spPr bwMode="auto">
            <a:xfrm>
              <a:off x="3065" y="1532"/>
              <a:ext cx="232" cy="8"/>
            </a:xfrm>
            <a:prstGeom prst="rect">
              <a:avLst/>
            </a:prstGeom>
            <a:solidFill>
              <a:srgbClr val="DDDDDD"/>
            </a:solidFill>
            <a:ln w="9525">
              <a:noFill/>
              <a:miter lim="800000"/>
              <a:headEnd/>
              <a:tailEnd/>
            </a:ln>
          </p:spPr>
          <p:txBody>
            <a:bodyPr/>
            <a:lstStyle/>
            <a:p>
              <a:endParaRPr lang="en-US"/>
            </a:p>
          </p:txBody>
        </p:sp>
        <p:sp>
          <p:nvSpPr>
            <p:cNvPr id="5885" name="Rectangle 88"/>
            <p:cNvSpPr>
              <a:spLocks noChangeArrowheads="1"/>
            </p:cNvSpPr>
            <p:nvPr/>
          </p:nvSpPr>
          <p:spPr bwMode="auto">
            <a:xfrm>
              <a:off x="3065" y="1540"/>
              <a:ext cx="232" cy="8"/>
            </a:xfrm>
            <a:prstGeom prst="rect">
              <a:avLst/>
            </a:prstGeom>
            <a:solidFill>
              <a:srgbClr val="DEDEDE"/>
            </a:solidFill>
            <a:ln w="9525">
              <a:noFill/>
              <a:miter lim="800000"/>
              <a:headEnd/>
              <a:tailEnd/>
            </a:ln>
          </p:spPr>
          <p:txBody>
            <a:bodyPr/>
            <a:lstStyle/>
            <a:p>
              <a:endParaRPr lang="en-US"/>
            </a:p>
          </p:txBody>
        </p:sp>
        <p:sp>
          <p:nvSpPr>
            <p:cNvPr id="5886" name="Rectangle 89"/>
            <p:cNvSpPr>
              <a:spLocks noChangeArrowheads="1"/>
            </p:cNvSpPr>
            <p:nvPr/>
          </p:nvSpPr>
          <p:spPr bwMode="auto">
            <a:xfrm>
              <a:off x="3065" y="1548"/>
              <a:ext cx="232" cy="8"/>
            </a:xfrm>
            <a:prstGeom prst="rect">
              <a:avLst/>
            </a:prstGeom>
            <a:solidFill>
              <a:srgbClr val="DFDFDF"/>
            </a:solidFill>
            <a:ln w="9525">
              <a:noFill/>
              <a:miter lim="800000"/>
              <a:headEnd/>
              <a:tailEnd/>
            </a:ln>
          </p:spPr>
          <p:txBody>
            <a:bodyPr/>
            <a:lstStyle/>
            <a:p>
              <a:endParaRPr lang="en-US"/>
            </a:p>
          </p:txBody>
        </p:sp>
        <p:sp>
          <p:nvSpPr>
            <p:cNvPr id="5887" name="Rectangle 90"/>
            <p:cNvSpPr>
              <a:spLocks noChangeArrowheads="1"/>
            </p:cNvSpPr>
            <p:nvPr/>
          </p:nvSpPr>
          <p:spPr bwMode="auto">
            <a:xfrm>
              <a:off x="3065" y="1556"/>
              <a:ext cx="232" cy="8"/>
            </a:xfrm>
            <a:prstGeom prst="rect">
              <a:avLst/>
            </a:prstGeom>
            <a:solidFill>
              <a:srgbClr val="E0E0E0"/>
            </a:solidFill>
            <a:ln w="9525">
              <a:noFill/>
              <a:miter lim="800000"/>
              <a:headEnd/>
              <a:tailEnd/>
            </a:ln>
          </p:spPr>
          <p:txBody>
            <a:bodyPr/>
            <a:lstStyle/>
            <a:p>
              <a:endParaRPr lang="en-US"/>
            </a:p>
          </p:txBody>
        </p:sp>
        <p:sp>
          <p:nvSpPr>
            <p:cNvPr id="5888" name="Rectangle 91"/>
            <p:cNvSpPr>
              <a:spLocks noChangeArrowheads="1"/>
            </p:cNvSpPr>
            <p:nvPr/>
          </p:nvSpPr>
          <p:spPr bwMode="auto">
            <a:xfrm>
              <a:off x="3065" y="1564"/>
              <a:ext cx="232" cy="8"/>
            </a:xfrm>
            <a:prstGeom prst="rect">
              <a:avLst/>
            </a:prstGeom>
            <a:solidFill>
              <a:srgbClr val="E2E2E2"/>
            </a:solidFill>
            <a:ln w="9525">
              <a:noFill/>
              <a:miter lim="800000"/>
              <a:headEnd/>
              <a:tailEnd/>
            </a:ln>
          </p:spPr>
          <p:txBody>
            <a:bodyPr/>
            <a:lstStyle/>
            <a:p>
              <a:endParaRPr lang="en-US"/>
            </a:p>
          </p:txBody>
        </p:sp>
        <p:sp>
          <p:nvSpPr>
            <p:cNvPr id="5889" name="Rectangle 92"/>
            <p:cNvSpPr>
              <a:spLocks noChangeArrowheads="1"/>
            </p:cNvSpPr>
            <p:nvPr/>
          </p:nvSpPr>
          <p:spPr bwMode="auto">
            <a:xfrm>
              <a:off x="3065" y="1572"/>
              <a:ext cx="232" cy="8"/>
            </a:xfrm>
            <a:prstGeom prst="rect">
              <a:avLst/>
            </a:prstGeom>
            <a:solidFill>
              <a:srgbClr val="E3E3E3"/>
            </a:solidFill>
            <a:ln w="9525">
              <a:noFill/>
              <a:miter lim="800000"/>
              <a:headEnd/>
              <a:tailEnd/>
            </a:ln>
          </p:spPr>
          <p:txBody>
            <a:bodyPr/>
            <a:lstStyle/>
            <a:p>
              <a:endParaRPr lang="en-US"/>
            </a:p>
          </p:txBody>
        </p:sp>
        <p:sp>
          <p:nvSpPr>
            <p:cNvPr id="5890" name="Rectangle 93"/>
            <p:cNvSpPr>
              <a:spLocks noChangeArrowheads="1"/>
            </p:cNvSpPr>
            <p:nvPr/>
          </p:nvSpPr>
          <p:spPr bwMode="auto">
            <a:xfrm>
              <a:off x="3065" y="1580"/>
              <a:ext cx="232" cy="8"/>
            </a:xfrm>
            <a:prstGeom prst="rect">
              <a:avLst/>
            </a:prstGeom>
            <a:solidFill>
              <a:srgbClr val="E4E4E4"/>
            </a:solidFill>
            <a:ln w="9525">
              <a:noFill/>
              <a:miter lim="800000"/>
              <a:headEnd/>
              <a:tailEnd/>
            </a:ln>
          </p:spPr>
          <p:txBody>
            <a:bodyPr/>
            <a:lstStyle/>
            <a:p>
              <a:endParaRPr lang="en-US"/>
            </a:p>
          </p:txBody>
        </p:sp>
        <p:sp>
          <p:nvSpPr>
            <p:cNvPr id="5891" name="Rectangle 94"/>
            <p:cNvSpPr>
              <a:spLocks noChangeArrowheads="1"/>
            </p:cNvSpPr>
            <p:nvPr/>
          </p:nvSpPr>
          <p:spPr bwMode="auto">
            <a:xfrm>
              <a:off x="3065" y="1460"/>
              <a:ext cx="8" cy="80"/>
            </a:xfrm>
            <a:prstGeom prst="rect">
              <a:avLst/>
            </a:prstGeom>
            <a:solidFill>
              <a:srgbClr val="E5E5E5"/>
            </a:solidFill>
            <a:ln w="9525">
              <a:noFill/>
              <a:miter lim="800000"/>
              <a:headEnd/>
              <a:tailEnd/>
            </a:ln>
          </p:spPr>
          <p:txBody>
            <a:bodyPr/>
            <a:lstStyle/>
            <a:p>
              <a:endParaRPr lang="en-US"/>
            </a:p>
          </p:txBody>
        </p:sp>
        <p:sp>
          <p:nvSpPr>
            <p:cNvPr id="5892" name="Rectangle 95"/>
            <p:cNvSpPr>
              <a:spLocks noChangeArrowheads="1"/>
            </p:cNvSpPr>
            <p:nvPr/>
          </p:nvSpPr>
          <p:spPr bwMode="auto">
            <a:xfrm>
              <a:off x="3073" y="1460"/>
              <a:ext cx="8" cy="80"/>
            </a:xfrm>
            <a:prstGeom prst="rect">
              <a:avLst/>
            </a:prstGeom>
            <a:solidFill>
              <a:srgbClr val="C1C1C1"/>
            </a:solidFill>
            <a:ln w="9525">
              <a:noFill/>
              <a:miter lim="800000"/>
              <a:headEnd/>
              <a:tailEnd/>
            </a:ln>
          </p:spPr>
          <p:txBody>
            <a:bodyPr/>
            <a:lstStyle/>
            <a:p>
              <a:endParaRPr lang="en-US"/>
            </a:p>
          </p:txBody>
        </p:sp>
        <p:sp>
          <p:nvSpPr>
            <p:cNvPr id="5893" name="Rectangle 96"/>
            <p:cNvSpPr>
              <a:spLocks noChangeArrowheads="1"/>
            </p:cNvSpPr>
            <p:nvPr/>
          </p:nvSpPr>
          <p:spPr bwMode="auto">
            <a:xfrm>
              <a:off x="3081" y="1460"/>
              <a:ext cx="8" cy="80"/>
            </a:xfrm>
            <a:prstGeom prst="rect">
              <a:avLst/>
            </a:prstGeom>
            <a:solidFill>
              <a:srgbClr val="C2C2C2"/>
            </a:solidFill>
            <a:ln w="9525">
              <a:noFill/>
              <a:miter lim="800000"/>
              <a:headEnd/>
              <a:tailEnd/>
            </a:ln>
          </p:spPr>
          <p:txBody>
            <a:bodyPr/>
            <a:lstStyle/>
            <a:p>
              <a:endParaRPr lang="en-US"/>
            </a:p>
          </p:txBody>
        </p:sp>
        <p:sp>
          <p:nvSpPr>
            <p:cNvPr id="5894" name="Rectangle 97"/>
            <p:cNvSpPr>
              <a:spLocks noChangeArrowheads="1"/>
            </p:cNvSpPr>
            <p:nvPr/>
          </p:nvSpPr>
          <p:spPr bwMode="auto">
            <a:xfrm>
              <a:off x="3089" y="1460"/>
              <a:ext cx="8" cy="80"/>
            </a:xfrm>
            <a:prstGeom prst="rect">
              <a:avLst/>
            </a:prstGeom>
            <a:solidFill>
              <a:srgbClr val="C3C3C3"/>
            </a:solidFill>
            <a:ln w="9525">
              <a:noFill/>
              <a:miter lim="800000"/>
              <a:headEnd/>
              <a:tailEnd/>
            </a:ln>
          </p:spPr>
          <p:txBody>
            <a:bodyPr/>
            <a:lstStyle/>
            <a:p>
              <a:endParaRPr lang="en-US"/>
            </a:p>
          </p:txBody>
        </p:sp>
        <p:sp>
          <p:nvSpPr>
            <p:cNvPr id="5895" name="Rectangle 98"/>
            <p:cNvSpPr>
              <a:spLocks noChangeArrowheads="1"/>
            </p:cNvSpPr>
            <p:nvPr/>
          </p:nvSpPr>
          <p:spPr bwMode="auto">
            <a:xfrm>
              <a:off x="3097" y="1460"/>
              <a:ext cx="8" cy="80"/>
            </a:xfrm>
            <a:prstGeom prst="rect">
              <a:avLst/>
            </a:prstGeom>
            <a:solidFill>
              <a:srgbClr val="C5C5C5"/>
            </a:solidFill>
            <a:ln w="9525">
              <a:noFill/>
              <a:miter lim="800000"/>
              <a:headEnd/>
              <a:tailEnd/>
            </a:ln>
          </p:spPr>
          <p:txBody>
            <a:bodyPr/>
            <a:lstStyle/>
            <a:p>
              <a:endParaRPr lang="en-US"/>
            </a:p>
          </p:txBody>
        </p:sp>
        <p:sp>
          <p:nvSpPr>
            <p:cNvPr id="5896" name="Rectangle 99"/>
            <p:cNvSpPr>
              <a:spLocks noChangeArrowheads="1"/>
            </p:cNvSpPr>
            <p:nvPr/>
          </p:nvSpPr>
          <p:spPr bwMode="auto">
            <a:xfrm>
              <a:off x="3105" y="1460"/>
              <a:ext cx="8" cy="80"/>
            </a:xfrm>
            <a:prstGeom prst="rect">
              <a:avLst/>
            </a:prstGeom>
            <a:solidFill>
              <a:srgbClr val="C6C6C6"/>
            </a:solidFill>
            <a:ln w="9525">
              <a:noFill/>
              <a:miter lim="800000"/>
              <a:headEnd/>
              <a:tailEnd/>
            </a:ln>
          </p:spPr>
          <p:txBody>
            <a:bodyPr/>
            <a:lstStyle/>
            <a:p>
              <a:endParaRPr lang="en-US"/>
            </a:p>
          </p:txBody>
        </p:sp>
        <p:sp>
          <p:nvSpPr>
            <p:cNvPr id="5897" name="Rectangle 100"/>
            <p:cNvSpPr>
              <a:spLocks noChangeArrowheads="1"/>
            </p:cNvSpPr>
            <p:nvPr/>
          </p:nvSpPr>
          <p:spPr bwMode="auto">
            <a:xfrm>
              <a:off x="3113" y="1460"/>
              <a:ext cx="8" cy="80"/>
            </a:xfrm>
            <a:prstGeom prst="rect">
              <a:avLst/>
            </a:prstGeom>
            <a:solidFill>
              <a:srgbClr val="C8C8C8"/>
            </a:solidFill>
            <a:ln w="9525">
              <a:noFill/>
              <a:miter lim="800000"/>
              <a:headEnd/>
              <a:tailEnd/>
            </a:ln>
          </p:spPr>
          <p:txBody>
            <a:bodyPr/>
            <a:lstStyle/>
            <a:p>
              <a:endParaRPr lang="en-US"/>
            </a:p>
          </p:txBody>
        </p:sp>
        <p:sp>
          <p:nvSpPr>
            <p:cNvPr id="5898" name="Rectangle 101"/>
            <p:cNvSpPr>
              <a:spLocks noChangeArrowheads="1"/>
            </p:cNvSpPr>
            <p:nvPr/>
          </p:nvSpPr>
          <p:spPr bwMode="auto">
            <a:xfrm>
              <a:off x="3121" y="1460"/>
              <a:ext cx="8" cy="80"/>
            </a:xfrm>
            <a:prstGeom prst="rect">
              <a:avLst/>
            </a:prstGeom>
            <a:solidFill>
              <a:srgbClr val="CACACA"/>
            </a:solidFill>
            <a:ln w="9525">
              <a:noFill/>
              <a:miter lim="800000"/>
              <a:headEnd/>
              <a:tailEnd/>
            </a:ln>
          </p:spPr>
          <p:txBody>
            <a:bodyPr/>
            <a:lstStyle/>
            <a:p>
              <a:endParaRPr lang="en-US"/>
            </a:p>
          </p:txBody>
        </p:sp>
        <p:sp>
          <p:nvSpPr>
            <p:cNvPr id="5899" name="Rectangle 102"/>
            <p:cNvSpPr>
              <a:spLocks noChangeArrowheads="1"/>
            </p:cNvSpPr>
            <p:nvPr/>
          </p:nvSpPr>
          <p:spPr bwMode="auto">
            <a:xfrm>
              <a:off x="3129" y="1460"/>
              <a:ext cx="8" cy="80"/>
            </a:xfrm>
            <a:prstGeom prst="rect">
              <a:avLst/>
            </a:prstGeom>
            <a:solidFill>
              <a:srgbClr val="CBCBCB"/>
            </a:solidFill>
            <a:ln w="9525">
              <a:noFill/>
              <a:miter lim="800000"/>
              <a:headEnd/>
              <a:tailEnd/>
            </a:ln>
          </p:spPr>
          <p:txBody>
            <a:bodyPr/>
            <a:lstStyle/>
            <a:p>
              <a:endParaRPr lang="en-US"/>
            </a:p>
          </p:txBody>
        </p:sp>
        <p:sp>
          <p:nvSpPr>
            <p:cNvPr id="5900" name="Rectangle 103"/>
            <p:cNvSpPr>
              <a:spLocks noChangeArrowheads="1"/>
            </p:cNvSpPr>
            <p:nvPr/>
          </p:nvSpPr>
          <p:spPr bwMode="auto">
            <a:xfrm>
              <a:off x="3137" y="1460"/>
              <a:ext cx="8" cy="80"/>
            </a:xfrm>
            <a:prstGeom prst="rect">
              <a:avLst/>
            </a:prstGeom>
            <a:solidFill>
              <a:srgbClr val="CCCCCC"/>
            </a:solidFill>
            <a:ln w="9525">
              <a:noFill/>
              <a:miter lim="800000"/>
              <a:headEnd/>
              <a:tailEnd/>
            </a:ln>
          </p:spPr>
          <p:txBody>
            <a:bodyPr/>
            <a:lstStyle/>
            <a:p>
              <a:endParaRPr lang="en-US"/>
            </a:p>
          </p:txBody>
        </p:sp>
        <p:sp>
          <p:nvSpPr>
            <p:cNvPr id="5901" name="Rectangle 104"/>
            <p:cNvSpPr>
              <a:spLocks noChangeArrowheads="1"/>
            </p:cNvSpPr>
            <p:nvPr/>
          </p:nvSpPr>
          <p:spPr bwMode="auto">
            <a:xfrm>
              <a:off x="3145" y="1460"/>
              <a:ext cx="8" cy="80"/>
            </a:xfrm>
            <a:prstGeom prst="rect">
              <a:avLst/>
            </a:prstGeom>
            <a:solidFill>
              <a:srgbClr val="CDCDCD"/>
            </a:solidFill>
            <a:ln w="9525">
              <a:noFill/>
              <a:miter lim="800000"/>
              <a:headEnd/>
              <a:tailEnd/>
            </a:ln>
          </p:spPr>
          <p:txBody>
            <a:bodyPr/>
            <a:lstStyle/>
            <a:p>
              <a:endParaRPr lang="en-US"/>
            </a:p>
          </p:txBody>
        </p:sp>
        <p:sp>
          <p:nvSpPr>
            <p:cNvPr id="5902" name="Rectangle 105"/>
            <p:cNvSpPr>
              <a:spLocks noChangeArrowheads="1"/>
            </p:cNvSpPr>
            <p:nvPr/>
          </p:nvSpPr>
          <p:spPr bwMode="auto">
            <a:xfrm>
              <a:off x="3153" y="1460"/>
              <a:ext cx="8" cy="80"/>
            </a:xfrm>
            <a:prstGeom prst="rect">
              <a:avLst/>
            </a:prstGeom>
            <a:solidFill>
              <a:srgbClr val="CFCFCF"/>
            </a:solidFill>
            <a:ln w="9525">
              <a:noFill/>
              <a:miter lim="800000"/>
              <a:headEnd/>
              <a:tailEnd/>
            </a:ln>
          </p:spPr>
          <p:txBody>
            <a:bodyPr/>
            <a:lstStyle/>
            <a:p>
              <a:endParaRPr lang="en-US"/>
            </a:p>
          </p:txBody>
        </p:sp>
        <p:sp>
          <p:nvSpPr>
            <p:cNvPr id="5903" name="Rectangle 106"/>
            <p:cNvSpPr>
              <a:spLocks noChangeArrowheads="1"/>
            </p:cNvSpPr>
            <p:nvPr/>
          </p:nvSpPr>
          <p:spPr bwMode="auto">
            <a:xfrm>
              <a:off x="3161" y="1460"/>
              <a:ext cx="8" cy="80"/>
            </a:xfrm>
            <a:prstGeom prst="rect">
              <a:avLst/>
            </a:prstGeom>
            <a:solidFill>
              <a:srgbClr val="D1D1D1"/>
            </a:solidFill>
            <a:ln w="9525">
              <a:noFill/>
              <a:miter lim="800000"/>
              <a:headEnd/>
              <a:tailEnd/>
            </a:ln>
          </p:spPr>
          <p:txBody>
            <a:bodyPr/>
            <a:lstStyle/>
            <a:p>
              <a:endParaRPr lang="en-US"/>
            </a:p>
          </p:txBody>
        </p:sp>
        <p:sp>
          <p:nvSpPr>
            <p:cNvPr id="5904" name="Rectangle 107"/>
            <p:cNvSpPr>
              <a:spLocks noChangeArrowheads="1"/>
            </p:cNvSpPr>
            <p:nvPr/>
          </p:nvSpPr>
          <p:spPr bwMode="auto">
            <a:xfrm>
              <a:off x="3169" y="1460"/>
              <a:ext cx="8" cy="80"/>
            </a:xfrm>
            <a:prstGeom prst="rect">
              <a:avLst/>
            </a:prstGeom>
            <a:solidFill>
              <a:srgbClr val="D2D2D2"/>
            </a:solidFill>
            <a:ln w="9525">
              <a:noFill/>
              <a:miter lim="800000"/>
              <a:headEnd/>
              <a:tailEnd/>
            </a:ln>
          </p:spPr>
          <p:txBody>
            <a:bodyPr/>
            <a:lstStyle/>
            <a:p>
              <a:endParaRPr lang="en-US"/>
            </a:p>
          </p:txBody>
        </p:sp>
        <p:sp>
          <p:nvSpPr>
            <p:cNvPr id="5905" name="Rectangle 108"/>
            <p:cNvSpPr>
              <a:spLocks noChangeArrowheads="1"/>
            </p:cNvSpPr>
            <p:nvPr/>
          </p:nvSpPr>
          <p:spPr bwMode="auto">
            <a:xfrm>
              <a:off x="3177" y="1460"/>
              <a:ext cx="8" cy="80"/>
            </a:xfrm>
            <a:prstGeom prst="rect">
              <a:avLst/>
            </a:prstGeom>
            <a:solidFill>
              <a:srgbClr val="D3D3D3"/>
            </a:solidFill>
            <a:ln w="9525">
              <a:noFill/>
              <a:miter lim="800000"/>
              <a:headEnd/>
              <a:tailEnd/>
            </a:ln>
          </p:spPr>
          <p:txBody>
            <a:bodyPr/>
            <a:lstStyle/>
            <a:p>
              <a:endParaRPr lang="en-US"/>
            </a:p>
          </p:txBody>
        </p:sp>
        <p:sp>
          <p:nvSpPr>
            <p:cNvPr id="5906" name="Rectangle 109"/>
            <p:cNvSpPr>
              <a:spLocks noChangeArrowheads="1"/>
            </p:cNvSpPr>
            <p:nvPr/>
          </p:nvSpPr>
          <p:spPr bwMode="auto">
            <a:xfrm>
              <a:off x="3185" y="1460"/>
              <a:ext cx="8" cy="80"/>
            </a:xfrm>
            <a:prstGeom prst="rect">
              <a:avLst/>
            </a:prstGeom>
            <a:solidFill>
              <a:srgbClr val="D5D5D5"/>
            </a:solidFill>
            <a:ln w="9525">
              <a:noFill/>
              <a:miter lim="800000"/>
              <a:headEnd/>
              <a:tailEnd/>
            </a:ln>
          </p:spPr>
          <p:txBody>
            <a:bodyPr/>
            <a:lstStyle/>
            <a:p>
              <a:endParaRPr lang="en-US"/>
            </a:p>
          </p:txBody>
        </p:sp>
        <p:sp>
          <p:nvSpPr>
            <p:cNvPr id="5907" name="Rectangle 110"/>
            <p:cNvSpPr>
              <a:spLocks noChangeArrowheads="1"/>
            </p:cNvSpPr>
            <p:nvPr/>
          </p:nvSpPr>
          <p:spPr bwMode="auto">
            <a:xfrm>
              <a:off x="3193" y="1460"/>
              <a:ext cx="8" cy="80"/>
            </a:xfrm>
            <a:prstGeom prst="rect">
              <a:avLst/>
            </a:prstGeom>
            <a:solidFill>
              <a:srgbClr val="D6D6D6"/>
            </a:solidFill>
            <a:ln w="9525">
              <a:noFill/>
              <a:miter lim="800000"/>
              <a:headEnd/>
              <a:tailEnd/>
            </a:ln>
          </p:spPr>
          <p:txBody>
            <a:bodyPr/>
            <a:lstStyle/>
            <a:p>
              <a:endParaRPr lang="en-US"/>
            </a:p>
          </p:txBody>
        </p:sp>
        <p:sp>
          <p:nvSpPr>
            <p:cNvPr id="5908" name="Rectangle 111"/>
            <p:cNvSpPr>
              <a:spLocks noChangeArrowheads="1"/>
            </p:cNvSpPr>
            <p:nvPr/>
          </p:nvSpPr>
          <p:spPr bwMode="auto">
            <a:xfrm>
              <a:off x="3201" y="1460"/>
              <a:ext cx="8" cy="80"/>
            </a:xfrm>
            <a:prstGeom prst="rect">
              <a:avLst/>
            </a:prstGeom>
            <a:solidFill>
              <a:srgbClr val="D8D8D8"/>
            </a:solidFill>
            <a:ln w="9525">
              <a:noFill/>
              <a:miter lim="800000"/>
              <a:headEnd/>
              <a:tailEnd/>
            </a:ln>
          </p:spPr>
          <p:txBody>
            <a:bodyPr/>
            <a:lstStyle/>
            <a:p>
              <a:endParaRPr lang="en-US"/>
            </a:p>
          </p:txBody>
        </p:sp>
        <p:sp>
          <p:nvSpPr>
            <p:cNvPr id="5909" name="Rectangle 112"/>
            <p:cNvSpPr>
              <a:spLocks noChangeArrowheads="1"/>
            </p:cNvSpPr>
            <p:nvPr/>
          </p:nvSpPr>
          <p:spPr bwMode="auto">
            <a:xfrm>
              <a:off x="3209" y="1460"/>
              <a:ext cx="8" cy="80"/>
            </a:xfrm>
            <a:prstGeom prst="rect">
              <a:avLst/>
            </a:prstGeom>
            <a:solidFill>
              <a:srgbClr val="D9D9D9"/>
            </a:solidFill>
            <a:ln w="9525">
              <a:noFill/>
              <a:miter lim="800000"/>
              <a:headEnd/>
              <a:tailEnd/>
            </a:ln>
          </p:spPr>
          <p:txBody>
            <a:bodyPr/>
            <a:lstStyle/>
            <a:p>
              <a:endParaRPr lang="en-US"/>
            </a:p>
          </p:txBody>
        </p:sp>
        <p:sp>
          <p:nvSpPr>
            <p:cNvPr id="5910" name="Rectangle 113"/>
            <p:cNvSpPr>
              <a:spLocks noChangeArrowheads="1"/>
            </p:cNvSpPr>
            <p:nvPr/>
          </p:nvSpPr>
          <p:spPr bwMode="auto">
            <a:xfrm>
              <a:off x="3217" y="1460"/>
              <a:ext cx="8" cy="80"/>
            </a:xfrm>
            <a:prstGeom prst="rect">
              <a:avLst/>
            </a:prstGeom>
            <a:solidFill>
              <a:srgbClr val="DBDBDB"/>
            </a:solidFill>
            <a:ln w="9525">
              <a:noFill/>
              <a:miter lim="800000"/>
              <a:headEnd/>
              <a:tailEnd/>
            </a:ln>
          </p:spPr>
          <p:txBody>
            <a:bodyPr/>
            <a:lstStyle/>
            <a:p>
              <a:endParaRPr lang="en-US"/>
            </a:p>
          </p:txBody>
        </p:sp>
        <p:sp>
          <p:nvSpPr>
            <p:cNvPr id="5911" name="Rectangle 114"/>
            <p:cNvSpPr>
              <a:spLocks noChangeArrowheads="1"/>
            </p:cNvSpPr>
            <p:nvPr/>
          </p:nvSpPr>
          <p:spPr bwMode="auto">
            <a:xfrm>
              <a:off x="3225" y="1460"/>
              <a:ext cx="8" cy="80"/>
            </a:xfrm>
            <a:prstGeom prst="rect">
              <a:avLst/>
            </a:prstGeom>
            <a:solidFill>
              <a:srgbClr val="DCDCDC"/>
            </a:solidFill>
            <a:ln w="9525">
              <a:noFill/>
              <a:miter lim="800000"/>
              <a:headEnd/>
              <a:tailEnd/>
            </a:ln>
          </p:spPr>
          <p:txBody>
            <a:bodyPr/>
            <a:lstStyle/>
            <a:p>
              <a:endParaRPr lang="en-US"/>
            </a:p>
          </p:txBody>
        </p:sp>
        <p:sp>
          <p:nvSpPr>
            <p:cNvPr id="5912" name="Rectangle 115"/>
            <p:cNvSpPr>
              <a:spLocks noChangeArrowheads="1"/>
            </p:cNvSpPr>
            <p:nvPr/>
          </p:nvSpPr>
          <p:spPr bwMode="auto">
            <a:xfrm>
              <a:off x="3233" y="1460"/>
              <a:ext cx="8" cy="80"/>
            </a:xfrm>
            <a:prstGeom prst="rect">
              <a:avLst/>
            </a:prstGeom>
            <a:solidFill>
              <a:srgbClr val="DEDEDE"/>
            </a:solidFill>
            <a:ln w="9525">
              <a:noFill/>
              <a:miter lim="800000"/>
              <a:headEnd/>
              <a:tailEnd/>
            </a:ln>
          </p:spPr>
          <p:txBody>
            <a:bodyPr/>
            <a:lstStyle/>
            <a:p>
              <a:endParaRPr lang="en-US"/>
            </a:p>
          </p:txBody>
        </p:sp>
        <p:sp>
          <p:nvSpPr>
            <p:cNvPr id="5913" name="Rectangle 116"/>
            <p:cNvSpPr>
              <a:spLocks noChangeArrowheads="1"/>
            </p:cNvSpPr>
            <p:nvPr/>
          </p:nvSpPr>
          <p:spPr bwMode="auto">
            <a:xfrm>
              <a:off x="3241" y="1460"/>
              <a:ext cx="8" cy="80"/>
            </a:xfrm>
            <a:prstGeom prst="rect">
              <a:avLst/>
            </a:prstGeom>
            <a:solidFill>
              <a:srgbClr val="DFDFDF"/>
            </a:solidFill>
            <a:ln w="9525">
              <a:noFill/>
              <a:miter lim="800000"/>
              <a:headEnd/>
              <a:tailEnd/>
            </a:ln>
          </p:spPr>
          <p:txBody>
            <a:bodyPr/>
            <a:lstStyle/>
            <a:p>
              <a:endParaRPr lang="en-US"/>
            </a:p>
          </p:txBody>
        </p:sp>
        <p:sp>
          <p:nvSpPr>
            <p:cNvPr id="5914" name="Rectangle 117"/>
            <p:cNvSpPr>
              <a:spLocks noChangeArrowheads="1"/>
            </p:cNvSpPr>
            <p:nvPr/>
          </p:nvSpPr>
          <p:spPr bwMode="auto">
            <a:xfrm>
              <a:off x="3249" y="1460"/>
              <a:ext cx="8" cy="80"/>
            </a:xfrm>
            <a:prstGeom prst="rect">
              <a:avLst/>
            </a:prstGeom>
            <a:solidFill>
              <a:srgbClr val="E0E0E0"/>
            </a:solidFill>
            <a:ln w="9525">
              <a:noFill/>
              <a:miter lim="800000"/>
              <a:headEnd/>
              <a:tailEnd/>
            </a:ln>
          </p:spPr>
          <p:txBody>
            <a:bodyPr/>
            <a:lstStyle/>
            <a:p>
              <a:endParaRPr lang="en-US"/>
            </a:p>
          </p:txBody>
        </p:sp>
        <p:sp>
          <p:nvSpPr>
            <p:cNvPr id="5915" name="Rectangle 118"/>
            <p:cNvSpPr>
              <a:spLocks noChangeArrowheads="1"/>
            </p:cNvSpPr>
            <p:nvPr/>
          </p:nvSpPr>
          <p:spPr bwMode="auto">
            <a:xfrm>
              <a:off x="3257" y="1460"/>
              <a:ext cx="8" cy="80"/>
            </a:xfrm>
            <a:prstGeom prst="rect">
              <a:avLst/>
            </a:prstGeom>
            <a:solidFill>
              <a:srgbClr val="E2E2E2"/>
            </a:solidFill>
            <a:ln w="9525">
              <a:noFill/>
              <a:miter lim="800000"/>
              <a:headEnd/>
              <a:tailEnd/>
            </a:ln>
          </p:spPr>
          <p:txBody>
            <a:bodyPr/>
            <a:lstStyle/>
            <a:p>
              <a:endParaRPr lang="en-US"/>
            </a:p>
          </p:txBody>
        </p:sp>
        <p:sp>
          <p:nvSpPr>
            <p:cNvPr id="5916" name="Rectangle 119"/>
            <p:cNvSpPr>
              <a:spLocks noChangeArrowheads="1"/>
            </p:cNvSpPr>
            <p:nvPr/>
          </p:nvSpPr>
          <p:spPr bwMode="auto">
            <a:xfrm>
              <a:off x="3265" y="1460"/>
              <a:ext cx="8" cy="80"/>
            </a:xfrm>
            <a:prstGeom prst="rect">
              <a:avLst/>
            </a:prstGeom>
            <a:solidFill>
              <a:srgbClr val="E3E3E3"/>
            </a:solidFill>
            <a:ln w="9525">
              <a:noFill/>
              <a:miter lim="800000"/>
              <a:headEnd/>
              <a:tailEnd/>
            </a:ln>
          </p:spPr>
          <p:txBody>
            <a:bodyPr/>
            <a:lstStyle/>
            <a:p>
              <a:endParaRPr lang="en-US"/>
            </a:p>
          </p:txBody>
        </p:sp>
        <p:sp>
          <p:nvSpPr>
            <p:cNvPr id="5917" name="Rectangle 120"/>
            <p:cNvSpPr>
              <a:spLocks noChangeArrowheads="1"/>
            </p:cNvSpPr>
            <p:nvPr/>
          </p:nvSpPr>
          <p:spPr bwMode="auto">
            <a:xfrm>
              <a:off x="3273" y="1460"/>
              <a:ext cx="8" cy="80"/>
            </a:xfrm>
            <a:prstGeom prst="rect">
              <a:avLst/>
            </a:prstGeom>
            <a:solidFill>
              <a:srgbClr val="E5E5E5"/>
            </a:solidFill>
            <a:ln w="9525">
              <a:noFill/>
              <a:miter lim="800000"/>
              <a:headEnd/>
              <a:tailEnd/>
            </a:ln>
          </p:spPr>
          <p:txBody>
            <a:bodyPr/>
            <a:lstStyle/>
            <a:p>
              <a:endParaRPr lang="en-US"/>
            </a:p>
          </p:txBody>
        </p:sp>
        <p:sp>
          <p:nvSpPr>
            <p:cNvPr id="5918" name="Rectangle 121"/>
            <p:cNvSpPr>
              <a:spLocks noChangeArrowheads="1"/>
            </p:cNvSpPr>
            <p:nvPr/>
          </p:nvSpPr>
          <p:spPr bwMode="auto">
            <a:xfrm>
              <a:off x="3065" y="1236"/>
              <a:ext cx="232" cy="8"/>
            </a:xfrm>
            <a:prstGeom prst="rect">
              <a:avLst/>
            </a:prstGeom>
            <a:solidFill>
              <a:srgbClr val="A8A8A8"/>
            </a:solidFill>
            <a:ln w="9525">
              <a:noFill/>
              <a:miter lim="800000"/>
              <a:headEnd/>
              <a:tailEnd/>
            </a:ln>
          </p:spPr>
          <p:txBody>
            <a:bodyPr/>
            <a:lstStyle/>
            <a:p>
              <a:endParaRPr lang="en-US"/>
            </a:p>
          </p:txBody>
        </p:sp>
        <p:sp>
          <p:nvSpPr>
            <p:cNvPr id="5919" name="Rectangle 122"/>
            <p:cNvSpPr>
              <a:spLocks noChangeArrowheads="1"/>
            </p:cNvSpPr>
            <p:nvPr/>
          </p:nvSpPr>
          <p:spPr bwMode="auto">
            <a:xfrm>
              <a:off x="3065" y="1244"/>
              <a:ext cx="232" cy="8"/>
            </a:xfrm>
            <a:prstGeom prst="rect">
              <a:avLst/>
            </a:prstGeom>
            <a:solidFill>
              <a:srgbClr val="C1C1C1"/>
            </a:solidFill>
            <a:ln w="9525">
              <a:noFill/>
              <a:miter lim="800000"/>
              <a:headEnd/>
              <a:tailEnd/>
            </a:ln>
          </p:spPr>
          <p:txBody>
            <a:bodyPr/>
            <a:lstStyle/>
            <a:p>
              <a:endParaRPr lang="en-US"/>
            </a:p>
          </p:txBody>
        </p:sp>
        <p:sp>
          <p:nvSpPr>
            <p:cNvPr id="5920" name="Rectangle 123"/>
            <p:cNvSpPr>
              <a:spLocks noChangeArrowheads="1"/>
            </p:cNvSpPr>
            <p:nvPr/>
          </p:nvSpPr>
          <p:spPr bwMode="auto">
            <a:xfrm>
              <a:off x="3070" y="1237"/>
              <a:ext cx="230" cy="9"/>
            </a:xfrm>
            <a:prstGeom prst="rect">
              <a:avLst/>
            </a:prstGeom>
            <a:noFill/>
            <a:ln w="1588" cap="rnd">
              <a:solidFill>
                <a:srgbClr val="000000"/>
              </a:solidFill>
              <a:round/>
              <a:headEnd/>
              <a:tailEnd/>
            </a:ln>
          </p:spPr>
          <p:txBody>
            <a:bodyPr/>
            <a:lstStyle/>
            <a:p>
              <a:endParaRPr lang="en-US"/>
            </a:p>
          </p:txBody>
        </p:sp>
        <p:sp>
          <p:nvSpPr>
            <p:cNvPr id="5921" name="Rectangle 124"/>
            <p:cNvSpPr>
              <a:spLocks noChangeArrowheads="1"/>
            </p:cNvSpPr>
            <p:nvPr/>
          </p:nvSpPr>
          <p:spPr bwMode="auto">
            <a:xfrm>
              <a:off x="3065" y="1244"/>
              <a:ext cx="8" cy="40"/>
            </a:xfrm>
            <a:prstGeom prst="rect">
              <a:avLst/>
            </a:prstGeom>
            <a:solidFill>
              <a:srgbClr val="9D9D9D"/>
            </a:solidFill>
            <a:ln w="9525">
              <a:noFill/>
              <a:miter lim="800000"/>
              <a:headEnd/>
              <a:tailEnd/>
            </a:ln>
          </p:spPr>
          <p:txBody>
            <a:bodyPr/>
            <a:lstStyle/>
            <a:p>
              <a:endParaRPr lang="en-US"/>
            </a:p>
          </p:txBody>
        </p:sp>
        <p:sp>
          <p:nvSpPr>
            <p:cNvPr id="5922" name="Rectangle 125"/>
            <p:cNvSpPr>
              <a:spLocks noChangeArrowheads="1"/>
            </p:cNvSpPr>
            <p:nvPr/>
          </p:nvSpPr>
          <p:spPr bwMode="auto">
            <a:xfrm>
              <a:off x="3073" y="1244"/>
              <a:ext cx="8" cy="40"/>
            </a:xfrm>
            <a:prstGeom prst="rect">
              <a:avLst/>
            </a:prstGeom>
            <a:solidFill>
              <a:srgbClr val="9C9C9C"/>
            </a:solidFill>
            <a:ln w="9525">
              <a:noFill/>
              <a:miter lim="800000"/>
              <a:headEnd/>
              <a:tailEnd/>
            </a:ln>
          </p:spPr>
          <p:txBody>
            <a:bodyPr/>
            <a:lstStyle/>
            <a:p>
              <a:endParaRPr lang="en-US"/>
            </a:p>
          </p:txBody>
        </p:sp>
        <p:sp>
          <p:nvSpPr>
            <p:cNvPr id="5923" name="Rectangle 126"/>
            <p:cNvSpPr>
              <a:spLocks noChangeArrowheads="1"/>
            </p:cNvSpPr>
            <p:nvPr/>
          </p:nvSpPr>
          <p:spPr bwMode="auto">
            <a:xfrm>
              <a:off x="3081" y="1244"/>
              <a:ext cx="8" cy="40"/>
            </a:xfrm>
            <a:prstGeom prst="rect">
              <a:avLst/>
            </a:prstGeom>
            <a:solidFill>
              <a:srgbClr val="A2A2A2"/>
            </a:solidFill>
            <a:ln w="9525">
              <a:noFill/>
              <a:miter lim="800000"/>
              <a:headEnd/>
              <a:tailEnd/>
            </a:ln>
          </p:spPr>
          <p:txBody>
            <a:bodyPr/>
            <a:lstStyle/>
            <a:p>
              <a:endParaRPr lang="en-US"/>
            </a:p>
          </p:txBody>
        </p:sp>
        <p:sp>
          <p:nvSpPr>
            <p:cNvPr id="5924" name="Rectangle 127"/>
            <p:cNvSpPr>
              <a:spLocks noChangeArrowheads="1"/>
            </p:cNvSpPr>
            <p:nvPr/>
          </p:nvSpPr>
          <p:spPr bwMode="auto">
            <a:xfrm>
              <a:off x="3089" y="1244"/>
              <a:ext cx="8" cy="40"/>
            </a:xfrm>
            <a:prstGeom prst="rect">
              <a:avLst/>
            </a:prstGeom>
            <a:solidFill>
              <a:srgbClr val="A7A7A7"/>
            </a:solidFill>
            <a:ln w="9525">
              <a:noFill/>
              <a:miter lim="800000"/>
              <a:headEnd/>
              <a:tailEnd/>
            </a:ln>
          </p:spPr>
          <p:txBody>
            <a:bodyPr/>
            <a:lstStyle/>
            <a:p>
              <a:endParaRPr lang="en-US"/>
            </a:p>
          </p:txBody>
        </p:sp>
        <p:sp>
          <p:nvSpPr>
            <p:cNvPr id="5925" name="Rectangle 128"/>
            <p:cNvSpPr>
              <a:spLocks noChangeArrowheads="1"/>
            </p:cNvSpPr>
            <p:nvPr/>
          </p:nvSpPr>
          <p:spPr bwMode="auto">
            <a:xfrm>
              <a:off x="3097" y="1244"/>
              <a:ext cx="8" cy="40"/>
            </a:xfrm>
            <a:prstGeom prst="rect">
              <a:avLst/>
            </a:prstGeom>
            <a:solidFill>
              <a:srgbClr val="ACACAC"/>
            </a:solidFill>
            <a:ln w="9525">
              <a:noFill/>
              <a:miter lim="800000"/>
              <a:headEnd/>
              <a:tailEnd/>
            </a:ln>
          </p:spPr>
          <p:txBody>
            <a:bodyPr/>
            <a:lstStyle/>
            <a:p>
              <a:endParaRPr lang="en-US"/>
            </a:p>
          </p:txBody>
        </p:sp>
        <p:sp>
          <p:nvSpPr>
            <p:cNvPr id="5926" name="Rectangle 129"/>
            <p:cNvSpPr>
              <a:spLocks noChangeArrowheads="1"/>
            </p:cNvSpPr>
            <p:nvPr/>
          </p:nvSpPr>
          <p:spPr bwMode="auto">
            <a:xfrm>
              <a:off x="3105" y="1244"/>
              <a:ext cx="8" cy="40"/>
            </a:xfrm>
            <a:prstGeom prst="rect">
              <a:avLst/>
            </a:prstGeom>
            <a:solidFill>
              <a:srgbClr val="B2B2B2"/>
            </a:solidFill>
            <a:ln w="9525">
              <a:noFill/>
              <a:miter lim="800000"/>
              <a:headEnd/>
              <a:tailEnd/>
            </a:ln>
          </p:spPr>
          <p:txBody>
            <a:bodyPr/>
            <a:lstStyle/>
            <a:p>
              <a:endParaRPr lang="en-US"/>
            </a:p>
          </p:txBody>
        </p:sp>
        <p:sp>
          <p:nvSpPr>
            <p:cNvPr id="5927" name="Rectangle 130"/>
            <p:cNvSpPr>
              <a:spLocks noChangeArrowheads="1"/>
            </p:cNvSpPr>
            <p:nvPr/>
          </p:nvSpPr>
          <p:spPr bwMode="auto">
            <a:xfrm>
              <a:off x="3113" y="1244"/>
              <a:ext cx="8" cy="40"/>
            </a:xfrm>
            <a:prstGeom prst="rect">
              <a:avLst/>
            </a:prstGeom>
            <a:solidFill>
              <a:srgbClr val="B7B7B7"/>
            </a:solidFill>
            <a:ln w="9525">
              <a:noFill/>
              <a:miter lim="800000"/>
              <a:headEnd/>
              <a:tailEnd/>
            </a:ln>
          </p:spPr>
          <p:txBody>
            <a:bodyPr/>
            <a:lstStyle/>
            <a:p>
              <a:endParaRPr lang="en-US"/>
            </a:p>
          </p:txBody>
        </p:sp>
        <p:sp>
          <p:nvSpPr>
            <p:cNvPr id="5928" name="Rectangle 131"/>
            <p:cNvSpPr>
              <a:spLocks noChangeArrowheads="1"/>
            </p:cNvSpPr>
            <p:nvPr/>
          </p:nvSpPr>
          <p:spPr bwMode="auto">
            <a:xfrm>
              <a:off x="3121" y="1244"/>
              <a:ext cx="8" cy="40"/>
            </a:xfrm>
            <a:prstGeom prst="rect">
              <a:avLst/>
            </a:prstGeom>
            <a:solidFill>
              <a:srgbClr val="BCBCBC"/>
            </a:solidFill>
            <a:ln w="9525">
              <a:noFill/>
              <a:miter lim="800000"/>
              <a:headEnd/>
              <a:tailEnd/>
            </a:ln>
          </p:spPr>
          <p:txBody>
            <a:bodyPr/>
            <a:lstStyle/>
            <a:p>
              <a:endParaRPr lang="en-US"/>
            </a:p>
          </p:txBody>
        </p:sp>
        <p:sp>
          <p:nvSpPr>
            <p:cNvPr id="5929" name="Rectangle 132"/>
            <p:cNvSpPr>
              <a:spLocks noChangeArrowheads="1"/>
            </p:cNvSpPr>
            <p:nvPr/>
          </p:nvSpPr>
          <p:spPr bwMode="auto">
            <a:xfrm>
              <a:off x="3129" y="1244"/>
              <a:ext cx="8" cy="40"/>
            </a:xfrm>
            <a:prstGeom prst="rect">
              <a:avLst/>
            </a:prstGeom>
            <a:solidFill>
              <a:srgbClr val="C1C1C1"/>
            </a:solidFill>
            <a:ln w="9525">
              <a:noFill/>
              <a:miter lim="800000"/>
              <a:headEnd/>
              <a:tailEnd/>
            </a:ln>
          </p:spPr>
          <p:txBody>
            <a:bodyPr/>
            <a:lstStyle/>
            <a:p>
              <a:endParaRPr lang="en-US"/>
            </a:p>
          </p:txBody>
        </p:sp>
        <p:sp>
          <p:nvSpPr>
            <p:cNvPr id="5930" name="Rectangle 133"/>
            <p:cNvSpPr>
              <a:spLocks noChangeArrowheads="1"/>
            </p:cNvSpPr>
            <p:nvPr/>
          </p:nvSpPr>
          <p:spPr bwMode="auto">
            <a:xfrm>
              <a:off x="3137" y="1244"/>
              <a:ext cx="8" cy="40"/>
            </a:xfrm>
            <a:prstGeom prst="rect">
              <a:avLst/>
            </a:prstGeom>
            <a:solidFill>
              <a:srgbClr val="C7C7C7"/>
            </a:solidFill>
            <a:ln w="9525">
              <a:noFill/>
              <a:miter lim="800000"/>
              <a:headEnd/>
              <a:tailEnd/>
            </a:ln>
          </p:spPr>
          <p:txBody>
            <a:bodyPr/>
            <a:lstStyle/>
            <a:p>
              <a:endParaRPr lang="en-US"/>
            </a:p>
          </p:txBody>
        </p:sp>
        <p:sp>
          <p:nvSpPr>
            <p:cNvPr id="5931" name="Rectangle 134"/>
            <p:cNvSpPr>
              <a:spLocks noChangeArrowheads="1"/>
            </p:cNvSpPr>
            <p:nvPr/>
          </p:nvSpPr>
          <p:spPr bwMode="auto">
            <a:xfrm>
              <a:off x="3145" y="1244"/>
              <a:ext cx="8" cy="40"/>
            </a:xfrm>
            <a:prstGeom prst="rect">
              <a:avLst/>
            </a:prstGeom>
            <a:solidFill>
              <a:srgbClr val="CCCCCC"/>
            </a:solidFill>
            <a:ln w="9525">
              <a:noFill/>
              <a:miter lim="800000"/>
              <a:headEnd/>
              <a:tailEnd/>
            </a:ln>
          </p:spPr>
          <p:txBody>
            <a:bodyPr/>
            <a:lstStyle/>
            <a:p>
              <a:endParaRPr lang="en-US"/>
            </a:p>
          </p:txBody>
        </p:sp>
        <p:sp>
          <p:nvSpPr>
            <p:cNvPr id="5932" name="Rectangle 135"/>
            <p:cNvSpPr>
              <a:spLocks noChangeArrowheads="1"/>
            </p:cNvSpPr>
            <p:nvPr/>
          </p:nvSpPr>
          <p:spPr bwMode="auto">
            <a:xfrm>
              <a:off x="3153" y="1244"/>
              <a:ext cx="8" cy="40"/>
            </a:xfrm>
            <a:prstGeom prst="rect">
              <a:avLst/>
            </a:prstGeom>
            <a:solidFill>
              <a:srgbClr val="D1D1D1"/>
            </a:solidFill>
            <a:ln w="9525">
              <a:noFill/>
              <a:miter lim="800000"/>
              <a:headEnd/>
              <a:tailEnd/>
            </a:ln>
          </p:spPr>
          <p:txBody>
            <a:bodyPr/>
            <a:lstStyle/>
            <a:p>
              <a:endParaRPr lang="en-US"/>
            </a:p>
          </p:txBody>
        </p:sp>
        <p:sp>
          <p:nvSpPr>
            <p:cNvPr id="5933" name="Rectangle 136"/>
            <p:cNvSpPr>
              <a:spLocks noChangeArrowheads="1"/>
            </p:cNvSpPr>
            <p:nvPr/>
          </p:nvSpPr>
          <p:spPr bwMode="auto">
            <a:xfrm>
              <a:off x="3161" y="1244"/>
              <a:ext cx="8" cy="40"/>
            </a:xfrm>
            <a:prstGeom prst="rect">
              <a:avLst/>
            </a:prstGeom>
            <a:solidFill>
              <a:srgbClr val="D7D7D7"/>
            </a:solidFill>
            <a:ln w="9525">
              <a:noFill/>
              <a:miter lim="800000"/>
              <a:headEnd/>
              <a:tailEnd/>
            </a:ln>
          </p:spPr>
          <p:txBody>
            <a:bodyPr/>
            <a:lstStyle/>
            <a:p>
              <a:endParaRPr lang="en-US"/>
            </a:p>
          </p:txBody>
        </p:sp>
        <p:sp>
          <p:nvSpPr>
            <p:cNvPr id="5934" name="Rectangle 137"/>
            <p:cNvSpPr>
              <a:spLocks noChangeArrowheads="1"/>
            </p:cNvSpPr>
            <p:nvPr/>
          </p:nvSpPr>
          <p:spPr bwMode="auto">
            <a:xfrm>
              <a:off x="3169" y="1244"/>
              <a:ext cx="8" cy="40"/>
            </a:xfrm>
            <a:prstGeom prst="rect">
              <a:avLst/>
            </a:prstGeom>
            <a:solidFill>
              <a:srgbClr val="DCDCDC"/>
            </a:solidFill>
            <a:ln w="9525">
              <a:noFill/>
              <a:miter lim="800000"/>
              <a:headEnd/>
              <a:tailEnd/>
            </a:ln>
          </p:spPr>
          <p:txBody>
            <a:bodyPr/>
            <a:lstStyle/>
            <a:p>
              <a:endParaRPr lang="en-US"/>
            </a:p>
          </p:txBody>
        </p:sp>
        <p:sp>
          <p:nvSpPr>
            <p:cNvPr id="5935" name="Rectangle 138"/>
            <p:cNvSpPr>
              <a:spLocks noChangeArrowheads="1"/>
            </p:cNvSpPr>
            <p:nvPr/>
          </p:nvSpPr>
          <p:spPr bwMode="auto">
            <a:xfrm>
              <a:off x="3177" y="1244"/>
              <a:ext cx="8" cy="40"/>
            </a:xfrm>
            <a:prstGeom prst="rect">
              <a:avLst/>
            </a:prstGeom>
            <a:solidFill>
              <a:srgbClr val="E1E1E1"/>
            </a:solidFill>
            <a:ln w="9525">
              <a:noFill/>
              <a:miter lim="800000"/>
              <a:headEnd/>
              <a:tailEnd/>
            </a:ln>
          </p:spPr>
          <p:txBody>
            <a:bodyPr/>
            <a:lstStyle/>
            <a:p>
              <a:endParaRPr lang="en-US"/>
            </a:p>
          </p:txBody>
        </p:sp>
        <p:sp>
          <p:nvSpPr>
            <p:cNvPr id="5936" name="Rectangle 139"/>
            <p:cNvSpPr>
              <a:spLocks noChangeArrowheads="1"/>
            </p:cNvSpPr>
            <p:nvPr/>
          </p:nvSpPr>
          <p:spPr bwMode="auto">
            <a:xfrm>
              <a:off x="3185" y="1244"/>
              <a:ext cx="8" cy="40"/>
            </a:xfrm>
            <a:prstGeom prst="rect">
              <a:avLst/>
            </a:prstGeom>
            <a:solidFill>
              <a:srgbClr val="E6E6E6"/>
            </a:solidFill>
            <a:ln w="9525">
              <a:noFill/>
              <a:miter lim="800000"/>
              <a:headEnd/>
              <a:tailEnd/>
            </a:ln>
          </p:spPr>
          <p:txBody>
            <a:bodyPr/>
            <a:lstStyle/>
            <a:p>
              <a:endParaRPr lang="en-US"/>
            </a:p>
          </p:txBody>
        </p:sp>
        <p:sp>
          <p:nvSpPr>
            <p:cNvPr id="5937" name="Rectangle 140"/>
            <p:cNvSpPr>
              <a:spLocks noChangeArrowheads="1"/>
            </p:cNvSpPr>
            <p:nvPr/>
          </p:nvSpPr>
          <p:spPr bwMode="auto">
            <a:xfrm>
              <a:off x="3193" y="1244"/>
              <a:ext cx="8" cy="40"/>
            </a:xfrm>
            <a:prstGeom prst="rect">
              <a:avLst/>
            </a:prstGeom>
            <a:solidFill>
              <a:srgbClr val="E1E1E1"/>
            </a:solidFill>
            <a:ln w="9525">
              <a:noFill/>
              <a:miter lim="800000"/>
              <a:headEnd/>
              <a:tailEnd/>
            </a:ln>
          </p:spPr>
          <p:txBody>
            <a:bodyPr/>
            <a:lstStyle/>
            <a:p>
              <a:endParaRPr lang="en-US"/>
            </a:p>
          </p:txBody>
        </p:sp>
        <p:sp>
          <p:nvSpPr>
            <p:cNvPr id="5938" name="Rectangle 141"/>
            <p:cNvSpPr>
              <a:spLocks noChangeArrowheads="1"/>
            </p:cNvSpPr>
            <p:nvPr/>
          </p:nvSpPr>
          <p:spPr bwMode="auto">
            <a:xfrm>
              <a:off x="3201" y="1244"/>
              <a:ext cx="8" cy="40"/>
            </a:xfrm>
            <a:prstGeom prst="rect">
              <a:avLst/>
            </a:prstGeom>
            <a:solidFill>
              <a:srgbClr val="DBDBDB"/>
            </a:solidFill>
            <a:ln w="9525">
              <a:noFill/>
              <a:miter lim="800000"/>
              <a:headEnd/>
              <a:tailEnd/>
            </a:ln>
          </p:spPr>
          <p:txBody>
            <a:bodyPr/>
            <a:lstStyle/>
            <a:p>
              <a:endParaRPr lang="en-US"/>
            </a:p>
          </p:txBody>
        </p:sp>
        <p:sp>
          <p:nvSpPr>
            <p:cNvPr id="5939" name="Rectangle 142"/>
            <p:cNvSpPr>
              <a:spLocks noChangeArrowheads="1"/>
            </p:cNvSpPr>
            <p:nvPr/>
          </p:nvSpPr>
          <p:spPr bwMode="auto">
            <a:xfrm>
              <a:off x="3209" y="1244"/>
              <a:ext cx="8" cy="40"/>
            </a:xfrm>
            <a:prstGeom prst="rect">
              <a:avLst/>
            </a:prstGeom>
            <a:solidFill>
              <a:srgbClr val="D6D6D6"/>
            </a:solidFill>
            <a:ln w="9525">
              <a:noFill/>
              <a:miter lim="800000"/>
              <a:headEnd/>
              <a:tailEnd/>
            </a:ln>
          </p:spPr>
          <p:txBody>
            <a:bodyPr/>
            <a:lstStyle/>
            <a:p>
              <a:endParaRPr lang="en-US"/>
            </a:p>
          </p:txBody>
        </p:sp>
        <p:sp>
          <p:nvSpPr>
            <p:cNvPr id="5940" name="Rectangle 143"/>
            <p:cNvSpPr>
              <a:spLocks noChangeArrowheads="1"/>
            </p:cNvSpPr>
            <p:nvPr/>
          </p:nvSpPr>
          <p:spPr bwMode="auto">
            <a:xfrm>
              <a:off x="3217" y="1244"/>
              <a:ext cx="8" cy="40"/>
            </a:xfrm>
            <a:prstGeom prst="rect">
              <a:avLst/>
            </a:prstGeom>
            <a:solidFill>
              <a:srgbClr val="D1D1D1"/>
            </a:solidFill>
            <a:ln w="9525">
              <a:noFill/>
              <a:miter lim="800000"/>
              <a:headEnd/>
              <a:tailEnd/>
            </a:ln>
          </p:spPr>
          <p:txBody>
            <a:bodyPr/>
            <a:lstStyle/>
            <a:p>
              <a:endParaRPr lang="en-US"/>
            </a:p>
          </p:txBody>
        </p:sp>
        <p:sp>
          <p:nvSpPr>
            <p:cNvPr id="5941" name="Rectangle 144"/>
            <p:cNvSpPr>
              <a:spLocks noChangeArrowheads="1"/>
            </p:cNvSpPr>
            <p:nvPr/>
          </p:nvSpPr>
          <p:spPr bwMode="auto">
            <a:xfrm>
              <a:off x="3225" y="1244"/>
              <a:ext cx="8" cy="40"/>
            </a:xfrm>
            <a:prstGeom prst="rect">
              <a:avLst/>
            </a:prstGeom>
            <a:solidFill>
              <a:srgbClr val="CCCCCC"/>
            </a:solidFill>
            <a:ln w="9525">
              <a:noFill/>
              <a:miter lim="800000"/>
              <a:headEnd/>
              <a:tailEnd/>
            </a:ln>
          </p:spPr>
          <p:txBody>
            <a:bodyPr/>
            <a:lstStyle/>
            <a:p>
              <a:endParaRPr lang="en-US"/>
            </a:p>
          </p:txBody>
        </p:sp>
        <p:sp>
          <p:nvSpPr>
            <p:cNvPr id="5942" name="Rectangle 145"/>
            <p:cNvSpPr>
              <a:spLocks noChangeArrowheads="1"/>
            </p:cNvSpPr>
            <p:nvPr/>
          </p:nvSpPr>
          <p:spPr bwMode="auto">
            <a:xfrm>
              <a:off x="3233" y="1244"/>
              <a:ext cx="8" cy="40"/>
            </a:xfrm>
            <a:prstGeom prst="rect">
              <a:avLst/>
            </a:prstGeom>
            <a:solidFill>
              <a:srgbClr val="C6C6C6"/>
            </a:solidFill>
            <a:ln w="9525">
              <a:noFill/>
              <a:miter lim="800000"/>
              <a:headEnd/>
              <a:tailEnd/>
            </a:ln>
          </p:spPr>
          <p:txBody>
            <a:bodyPr/>
            <a:lstStyle/>
            <a:p>
              <a:endParaRPr lang="en-US"/>
            </a:p>
          </p:txBody>
        </p:sp>
        <p:sp>
          <p:nvSpPr>
            <p:cNvPr id="5943" name="Rectangle 146"/>
            <p:cNvSpPr>
              <a:spLocks noChangeArrowheads="1"/>
            </p:cNvSpPr>
            <p:nvPr/>
          </p:nvSpPr>
          <p:spPr bwMode="auto">
            <a:xfrm>
              <a:off x="3241" y="1244"/>
              <a:ext cx="8" cy="40"/>
            </a:xfrm>
            <a:prstGeom prst="rect">
              <a:avLst/>
            </a:prstGeom>
            <a:solidFill>
              <a:srgbClr val="C1C1C1"/>
            </a:solidFill>
            <a:ln w="9525">
              <a:noFill/>
              <a:miter lim="800000"/>
              <a:headEnd/>
              <a:tailEnd/>
            </a:ln>
          </p:spPr>
          <p:txBody>
            <a:bodyPr/>
            <a:lstStyle/>
            <a:p>
              <a:endParaRPr lang="en-US"/>
            </a:p>
          </p:txBody>
        </p:sp>
        <p:sp>
          <p:nvSpPr>
            <p:cNvPr id="5944" name="Rectangle 147"/>
            <p:cNvSpPr>
              <a:spLocks noChangeArrowheads="1"/>
            </p:cNvSpPr>
            <p:nvPr/>
          </p:nvSpPr>
          <p:spPr bwMode="auto">
            <a:xfrm>
              <a:off x="3249" y="1244"/>
              <a:ext cx="8" cy="40"/>
            </a:xfrm>
            <a:prstGeom prst="rect">
              <a:avLst/>
            </a:prstGeom>
            <a:solidFill>
              <a:srgbClr val="BCBCBC"/>
            </a:solidFill>
            <a:ln w="9525">
              <a:noFill/>
              <a:miter lim="800000"/>
              <a:headEnd/>
              <a:tailEnd/>
            </a:ln>
          </p:spPr>
          <p:txBody>
            <a:bodyPr/>
            <a:lstStyle/>
            <a:p>
              <a:endParaRPr lang="en-US"/>
            </a:p>
          </p:txBody>
        </p:sp>
        <p:sp>
          <p:nvSpPr>
            <p:cNvPr id="5945" name="Rectangle 148"/>
            <p:cNvSpPr>
              <a:spLocks noChangeArrowheads="1"/>
            </p:cNvSpPr>
            <p:nvPr/>
          </p:nvSpPr>
          <p:spPr bwMode="auto">
            <a:xfrm>
              <a:off x="3257" y="1244"/>
              <a:ext cx="8" cy="40"/>
            </a:xfrm>
            <a:prstGeom prst="rect">
              <a:avLst/>
            </a:prstGeom>
            <a:solidFill>
              <a:srgbClr val="B6B6B6"/>
            </a:solidFill>
            <a:ln w="9525">
              <a:noFill/>
              <a:miter lim="800000"/>
              <a:headEnd/>
              <a:tailEnd/>
            </a:ln>
          </p:spPr>
          <p:txBody>
            <a:bodyPr/>
            <a:lstStyle/>
            <a:p>
              <a:endParaRPr lang="en-US"/>
            </a:p>
          </p:txBody>
        </p:sp>
        <p:sp>
          <p:nvSpPr>
            <p:cNvPr id="5946" name="Rectangle 149"/>
            <p:cNvSpPr>
              <a:spLocks noChangeArrowheads="1"/>
            </p:cNvSpPr>
            <p:nvPr/>
          </p:nvSpPr>
          <p:spPr bwMode="auto">
            <a:xfrm>
              <a:off x="3265" y="1244"/>
              <a:ext cx="8" cy="40"/>
            </a:xfrm>
            <a:prstGeom prst="rect">
              <a:avLst/>
            </a:prstGeom>
            <a:solidFill>
              <a:srgbClr val="B1B1B1"/>
            </a:solidFill>
            <a:ln w="9525">
              <a:noFill/>
              <a:miter lim="800000"/>
              <a:headEnd/>
              <a:tailEnd/>
            </a:ln>
          </p:spPr>
          <p:txBody>
            <a:bodyPr/>
            <a:lstStyle/>
            <a:p>
              <a:endParaRPr lang="en-US"/>
            </a:p>
          </p:txBody>
        </p:sp>
        <p:sp>
          <p:nvSpPr>
            <p:cNvPr id="5947" name="Rectangle 150"/>
            <p:cNvSpPr>
              <a:spLocks noChangeArrowheads="1"/>
            </p:cNvSpPr>
            <p:nvPr/>
          </p:nvSpPr>
          <p:spPr bwMode="auto">
            <a:xfrm>
              <a:off x="3273" y="1244"/>
              <a:ext cx="8" cy="40"/>
            </a:xfrm>
            <a:prstGeom prst="rect">
              <a:avLst/>
            </a:prstGeom>
            <a:solidFill>
              <a:srgbClr val="ABABAB"/>
            </a:solidFill>
            <a:ln w="9525">
              <a:noFill/>
              <a:miter lim="800000"/>
              <a:headEnd/>
              <a:tailEnd/>
            </a:ln>
          </p:spPr>
          <p:txBody>
            <a:bodyPr/>
            <a:lstStyle/>
            <a:p>
              <a:endParaRPr lang="en-US"/>
            </a:p>
          </p:txBody>
        </p:sp>
        <p:sp>
          <p:nvSpPr>
            <p:cNvPr id="5948" name="Rectangle 151"/>
            <p:cNvSpPr>
              <a:spLocks noChangeArrowheads="1"/>
            </p:cNvSpPr>
            <p:nvPr/>
          </p:nvSpPr>
          <p:spPr bwMode="auto">
            <a:xfrm>
              <a:off x="3281" y="1244"/>
              <a:ext cx="8" cy="40"/>
            </a:xfrm>
            <a:prstGeom prst="rect">
              <a:avLst/>
            </a:prstGeom>
            <a:solidFill>
              <a:srgbClr val="A6A6A6"/>
            </a:solidFill>
            <a:ln w="9525">
              <a:noFill/>
              <a:miter lim="800000"/>
              <a:headEnd/>
              <a:tailEnd/>
            </a:ln>
          </p:spPr>
          <p:txBody>
            <a:bodyPr/>
            <a:lstStyle/>
            <a:p>
              <a:endParaRPr lang="en-US"/>
            </a:p>
          </p:txBody>
        </p:sp>
        <p:sp>
          <p:nvSpPr>
            <p:cNvPr id="5949" name="Rectangle 152"/>
            <p:cNvSpPr>
              <a:spLocks noChangeArrowheads="1"/>
            </p:cNvSpPr>
            <p:nvPr/>
          </p:nvSpPr>
          <p:spPr bwMode="auto">
            <a:xfrm>
              <a:off x="3289" y="1244"/>
              <a:ext cx="8" cy="40"/>
            </a:xfrm>
            <a:prstGeom prst="rect">
              <a:avLst/>
            </a:prstGeom>
            <a:solidFill>
              <a:srgbClr val="A1A1A1"/>
            </a:solidFill>
            <a:ln w="9525">
              <a:noFill/>
              <a:miter lim="800000"/>
              <a:headEnd/>
              <a:tailEnd/>
            </a:ln>
          </p:spPr>
          <p:txBody>
            <a:bodyPr/>
            <a:lstStyle/>
            <a:p>
              <a:endParaRPr lang="en-US"/>
            </a:p>
          </p:txBody>
        </p:sp>
        <p:sp>
          <p:nvSpPr>
            <p:cNvPr id="5950" name="Rectangle 153"/>
            <p:cNvSpPr>
              <a:spLocks noChangeArrowheads="1"/>
            </p:cNvSpPr>
            <p:nvPr/>
          </p:nvSpPr>
          <p:spPr bwMode="auto">
            <a:xfrm>
              <a:off x="3070" y="1246"/>
              <a:ext cx="230" cy="36"/>
            </a:xfrm>
            <a:prstGeom prst="rect">
              <a:avLst/>
            </a:prstGeom>
            <a:noFill/>
            <a:ln w="1588" cap="rnd">
              <a:solidFill>
                <a:srgbClr val="000000"/>
              </a:solidFill>
              <a:round/>
              <a:headEnd/>
              <a:tailEnd/>
            </a:ln>
          </p:spPr>
          <p:txBody>
            <a:bodyPr/>
            <a:lstStyle/>
            <a:p>
              <a:endParaRPr lang="en-US"/>
            </a:p>
          </p:txBody>
        </p:sp>
        <p:sp>
          <p:nvSpPr>
            <p:cNvPr id="5951" name="Rectangle 154"/>
            <p:cNvSpPr>
              <a:spLocks noChangeArrowheads="1"/>
            </p:cNvSpPr>
            <p:nvPr/>
          </p:nvSpPr>
          <p:spPr bwMode="auto">
            <a:xfrm>
              <a:off x="3076" y="1253"/>
              <a:ext cx="50" cy="22"/>
            </a:xfrm>
            <a:prstGeom prst="rect">
              <a:avLst/>
            </a:prstGeom>
            <a:solidFill>
              <a:srgbClr val="666666"/>
            </a:solidFill>
            <a:ln w="9525">
              <a:noFill/>
              <a:miter lim="800000"/>
              <a:headEnd/>
              <a:tailEnd/>
            </a:ln>
          </p:spPr>
          <p:txBody>
            <a:bodyPr/>
            <a:lstStyle/>
            <a:p>
              <a:endParaRPr lang="en-US"/>
            </a:p>
          </p:txBody>
        </p:sp>
        <p:sp>
          <p:nvSpPr>
            <p:cNvPr id="5952" name="Rectangle 155"/>
            <p:cNvSpPr>
              <a:spLocks noChangeArrowheads="1"/>
            </p:cNvSpPr>
            <p:nvPr/>
          </p:nvSpPr>
          <p:spPr bwMode="auto">
            <a:xfrm>
              <a:off x="3076" y="1253"/>
              <a:ext cx="50" cy="22"/>
            </a:xfrm>
            <a:prstGeom prst="rect">
              <a:avLst/>
            </a:prstGeom>
            <a:noFill/>
            <a:ln w="1588" cap="rnd">
              <a:solidFill>
                <a:srgbClr val="000000"/>
              </a:solidFill>
              <a:round/>
              <a:headEnd/>
              <a:tailEnd/>
            </a:ln>
          </p:spPr>
          <p:txBody>
            <a:bodyPr/>
            <a:lstStyle/>
            <a:p>
              <a:endParaRPr lang="en-US"/>
            </a:p>
          </p:txBody>
        </p:sp>
        <p:sp>
          <p:nvSpPr>
            <p:cNvPr id="5953" name="Rectangle 156"/>
            <p:cNvSpPr>
              <a:spLocks noChangeArrowheads="1"/>
            </p:cNvSpPr>
            <p:nvPr/>
          </p:nvSpPr>
          <p:spPr bwMode="auto">
            <a:xfrm>
              <a:off x="3079" y="1256"/>
              <a:ext cx="13" cy="6"/>
            </a:xfrm>
            <a:prstGeom prst="rect">
              <a:avLst/>
            </a:prstGeom>
            <a:solidFill>
              <a:srgbClr val="FF0000"/>
            </a:solidFill>
            <a:ln w="9525">
              <a:noFill/>
              <a:miter lim="800000"/>
              <a:headEnd/>
              <a:tailEnd/>
            </a:ln>
          </p:spPr>
          <p:txBody>
            <a:bodyPr/>
            <a:lstStyle/>
            <a:p>
              <a:endParaRPr lang="en-US"/>
            </a:p>
          </p:txBody>
        </p:sp>
        <p:sp>
          <p:nvSpPr>
            <p:cNvPr id="5954" name="Rectangle 157"/>
            <p:cNvSpPr>
              <a:spLocks noChangeArrowheads="1"/>
            </p:cNvSpPr>
            <p:nvPr/>
          </p:nvSpPr>
          <p:spPr bwMode="auto">
            <a:xfrm>
              <a:off x="3110" y="1256"/>
              <a:ext cx="13" cy="6"/>
            </a:xfrm>
            <a:prstGeom prst="rect">
              <a:avLst/>
            </a:prstGeom>
            <a:solidFill>
              <a:srgbClr val="00FF00"/>
            </a:solidFill>
            <a:ln w="9525">
              <a:noFill/>
              <a:miter lim="800000"/>
              <a:headEnd/>
              <a:tailEnd/>
            </a:ln>
          </p:spPr>
          <p:txBody>
            <a:bodyPr/>
            <a:lstStyle/>
            <a:p>
              <a:endParaRPr lang="en-US"/>
            </a:p>
          </p:txBody>
        </p:sp>
        <p:sp>
          <p:nvSpPr>
            <p:cNvPr id="5955" name="Rectangle 158"/>
            <p:cNvSpPr>
              <a:spLocks noChangeArrowheads="1"/>
            </p:cNvSpPr>
            <p:nvPr/>
          </p:nvSpPr>
          <p:spPr bwMode="auto">
            <a:xfrm>
              <a:off x="3079" y="1266"/>
              <a:ext cx="13" cy="6"/>
            </a:xfrm>
            <a:prstGeom prst="rect">
              <a:avLst/>
            </a:prstGeom>
            <a:solidFill>
              <a:srgbClr val="00FF00"/>
            </a:solidFill>
            <a:ln w="9525">
              <a:noFill/>
              <a:miter lim="800000"/>
              <a:headEnd/>
              <a:tailEnd/>
            </a:ln>
          </p:spPr>
          <p:txBody>
            <a:bodyPr/>
            <a:lstStyle/>
            <a:p>
              <a:endParaRPr lang="en-US"/>
            </a:p>
          </p:txBody>
        </p:sp>
        <p:sp>
          <p:nvSpPr>
            <p:cNvPr id="5956" name="Rectangle 159"/>
            <p:cNvSpPr>
              <a:spLocks noChangeArrowheads="1"/>
            </p:cNvSpPr>
            <p:nvPr/>
          </p:nvSpPr>
          <p:spPr bwMode="auto">
            <a:xfrm>
              <a:off x="3095" y="1266"/>
              <a:ext cx="12" cy="6"/>
            </a:xfrm>
            <a:prstGeom prst="rect">
              <a:avLst/>
            </a:prstGeom>
            <a:solidFill>
              <a:srgbClr val="FF0000"/>
            </a:solidFill>
            <a:ln w="9525">
              <a:noFill/>
              <a:miter lim="800000"/>
              <a:headEnd/>
              <a:tailEnd/>
            </a:ln>
          </p:spPr>
          <p:txBody>
            <a:bodyPr/>
            <a:lstStyle/>
            <a:p>
              <a:endParaRPr lang="en-US"/>
            </a:p>
          </p:txBody>
        </p:sp>
        <p:sp>
          <p:nvSpPr>
            <p:cNvPr id="5957" name="Rectangle 160"/>
            <p:cNvSpPr>
              <a:spLocks noChangeArrowheads="1"/>
            </p:cNvSpPr>
            <p:nvPr/>
          </p:nvSpPr>
          <p:spPr bwMode="auto">
            <a:xfrm>
              <a:off x="3095" y="1256"/>
              <a:ext cx="12" cy="6"/>
            </a:xfrm>
            <a:prstGeom prst="rect">
              <a:avLst/>
            </a:prstGeom>
            <a:solidFill>
              <a:srgbClr val="FF0000"/>
            </a:solidFill>
            <a:ln w="9525">
              <a:noFill/>
              <a:miter lim="800000"/>
              <a:headEnd/>
              <a:tailEnd/>
            </a:ln>
          </p:spPr>
          <p:txBody>
            <a:bodyPr/>
            <a:lstStyle/>
            <a:p>
              <a:endParaRPr lang="en-US"/>
            </a:p>
          </p:txBody>
        </p:sp>
        <p:sp>
          <p:nvSpPr>
            <p:cNvPr id="5958" name="Rectangle 161"/>
            <p:cNvSpPr>
              <a:spLocks noChangeArrowheads="1"/>
            </p:cNvSpPr>
            <p:nvPr/>
          </p:nvSpPr>
          <p:spPr bwMode="auto">
            <a:xfrm>
              <a:off x="3110" y="1266"/>
              <a:ext cx="13" cy="6"/>
            </a:xfrm>
            <a:prstGeom prst="rect">
              <a:avLst/>
            </a:prstGeom>
            <a:solidFill>
              <a:srgbClr val="00FF00"/>
            </a:solidFill>
            <a:ln w="9525">
              <a:noFill/>
              <a:miter lim="800000"/>
              <a:headEnd/>
              <a:tailEnd/>
            </a:ln>
          </p:spPr>
          <p:txBody>
            <a:bodyPr/>
            <a:lstStyle/>
            <a:p>
              <a:endParaRPr lang="en-US"/>
            </a:p>
          </p:txBody>
        </p:sp>
        <p:sp>
          <p:nvSpPr>
            <p:cNvPr id="5959" name="Freeform 162"/>
            <p:cNvSpPr>
              <a:spLocks noEditPoints="1"/>
            </p:cNvSpPr>
            <p:nvPr/>
          </p:nvSpPr>
          <p:spPr bwMode="auto">
            <a:xfrm>
              <a:off x="3070" y="1336"/>
              <a:ext cx="230" cy="259"/>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5960" name="Picture 163"/>
            <p:cNvPicPr>
              <a:picLocks noChangeAspect="1" noChangeArrowheads="1"/>
            </p:cNvPicPr>
            <p:nvPr/>
          </p:nvPicPr>
          <p:blipFill>
            <a:blip r:embed="rId17" cstate="print"/>
            <a:srcRect/>
            <a:stretch>
              <a:fillRect/>
            </a:stretch>
          </p:blipFill>
          <p:spPr bwMode="auto">
            <a:xfrm>
              <a:off x="3249" y="1468"/>
              <a:ext cx="40" cy="64"/>
            </a:xfrm>
            <a:prstGeom prst="rect">
              <a:avLst/>
            </a:prstGeom>
            <a:noFill/>
            <a:ln w="9525">
              <a:noFill/>
              <a:miter lim="800000"/>
              <a:headEnd/>
              <a:tailEnd/>
            </a:ln>
          </p:spPr>
        </p:pic>
        <p:pic>
          <p:nvPicPr>
            <p:cNvPr id="5961" name="Picture 164"/>
            <p:cNvPicPr>
              <a:picLocks noChangeAspect="1" noChangeArrowheads="1"/>
            </p:cNvPicPr>
            <p:nvPr/>
          </p:nvPicPr>
          <p:blipFill>
            <a:blip r:embed="rId18" cstate="print"/>
            <a:srcRect/>
            <a:stretch>
              <a:fillRect/>
            </a:stretch>
          </p:blipFill>
          <p:spPr bwMode="auto">
            <a:xfrm>
              <a:off x="3249" y="1468"/>
              <a:ext cx="40" cy="64"/>
            </a:xfrm>
            <a:prstGeom prst="rect">
              <a:avLst/>
            </a:prstGeom>
            <a:noFill/>
            <a:ln w="9525">
              <a:noFill/>
              <a:miter lim="800000"/>
              <a:headEnd/>
              <a:tailEnd/>
            </a:ln>
          </p:spPr>
        </p:pic>
        <p:sp>
          <p:nvSpPr>
            <p:cNvPr id="5962" name="Rectangle 165"/>
            <p:cNvSpPr>
              <a:spLocks noChangeArrowheads="1"/>
            </p:cNvSpPr>
            <p:nvPr/>
          </p:nvSpPr>
          <p:spPr bwMode="auto">
            <a:xfrm>
              <a:off x="3275" y="1282"/>
              <a:ext cx="6" cy="332"/>
            </a:xfrm>
            <a:prstGeom prst="rect">
              <a:avLst/>
            </a:prstGeom>
            <a:solidFill>
              <a:srgbClr val="666666"/>
            </a:solidFill>
            <a:ln w="9525">
              <a:noFill/>
              <a:miter lim="800000"/>
              <a:headEnd/>
              <a:tailEnd/>
            </a:ln>
          </p:spPr>
          <p:txBody>
            <a:bodyPr/>
            <a:lstStyle/>
            <a:p>
              <a:endParaRPr lang="en-US"/>
            </a:p>
          </p:txBody>
        </p:sp>
        <p:sp>
          <p:nvSpPr>
            <p:cNvPr id="5963" name="Rectangle 166"/>
            <p:cNvSpPr>
              <a:spLocks noChangeArrowheads="1"/>
            </p:cNvSpPr>
            <p:nvPr/>
          </p:nvSpPr>
          <p:spPr bwMode="auto">
            <a:xfrm>
              <a:off x="3272" y="1282"/>
              <a:ext cx="6" cy="332"/>
            </a:xfrm>
            <a:prstGeom prst="rect">
              <a:avLst/>
            </a:prstGeom>
            <a:solidFill>
              <a:srgbClr val="9A9A9A"/>
            </a:solidFill>
            <a:ln w="9525">
              <a:noFill/>
              <a:miter lim="800000"/>
              <a:headEnd/>
              <a:tailEnd/>
            </a:ln>
          </p:spPr>
          <p:txBody>
            <a:bodyPr/>
            <a:lstStyle/>
            <a:p>
              <a:endParaRPr lang="en-US"/>
            </a:p>
          </p:txBody>
        </p:sp>
        <p:pic>
          <p:nvPicPr>
            <p:cNvPr id="5964" name="Picture 167"/>
            <p:cNvPicPr>
              <a:picLocks noChangeAspect="1" noChangeArrowheads="1"/>
            </p:cNvPicPr>
            <p:nvPr/>
          </p:nvPicPr>
          <p:blipFill>
            <a:blip r:embed="rId19" cstate="print"/>
            <a:srcRect/>
            <a:stretch>
              <a:fillRect/>
            </a:stretch>
          </p:blipFill>
          <p:spPr bwMode="auto">
            <a:xfrm>
              <a:off x="3257" y="1556"/>
              <a:ext cx="24" cy="24"/>
            </a:xfrm>
            <a:prstGeom prst="rect">
              <a:avLst/>
            </a:prstGeom>
            <a:noFill/>
            <a:ln w="9525">
              <a:noFill/>
              <a:miter lim="800000"/>
              <a:headEnd/>
              <a:tailEnd/>
            </a:ln>
          </p:spPr>
        </p:pic>
        <p:pic>
          <p:nvPicPr>
            <p:cNvPr id="5965" name="Picture 168"/>
            <p:cNvPicPr>
              <a:picLocks noChangeAspect="1" noChangeArrowheads="1"/>
            </p:cNvPicPr>
            <p:nvPr/>
          </p:nvPicPr>
          <p:blipFill>
            <a:blip r:embed="rId20" cstate="print"/>
            <a:srcRect/>
            <a:stretch>
              <a:fillRect/>
            </a:stretch>
          </p:blipFill>
          <p:spPr bwMode="auto">
            <a:xfrm>
              <a:off x="3265" y="1556"/>
              <a:ext cx="16" cy="16"/>
            </a:xfrm>
            <a:prstGeom prst="rect">
              <a:avLst/>
            </a:prstGeom>
            <a:noFill/>
            <a:ln w="9525">
              <a:noFill/>
              <a:miter lim="800000"/>
              <a:headEnd/>
              <a:tailEnd/>
            </a:ln>
          </p:spPr>
        </p:pic>
        <p:pic>
          <p:nvPicPr>
            <p:cNvPr id="5966" name="Picture 169"/>
            <p:cNvPicPr>
              <a:picLocks noChangeAspect="1" noChangeArrowheads="1"/>
            </p:cNvPicPr>
            <p:nvPr/>
          </p:nvPicPr>
          <p:blipFill>
            <a:blip r:embed="rId21" cstate="print"/>
            <a:srcRect/>
            <a:stretch>
              <a:fillRect/>
            </a:stretch>
          </p:blipFill>
          <p:spPr bwMode="auto">
            <a:xfrm>
              <a:off x="3265" y="1556"/>
              <a:ext cx="16" cy="16"/>
            </a:xfrm>
            <a:prstGeom prst="rect">
              <a:avLst/>
            </a:prstGeom>
            <a:noFill/>
            <a:ln w="9525">
              <a:noFill/>
              <a:miter lim="800000"/>
              <a:headEnd/>
              <a:tailEnd/>
            </a:ln>
          </p:spPr>
        </p:pic>
        <p:sp>
          <p:nvSpPr>
            <p:cNvPr id="5967" name="Freeform 170"/>
            <p:cNvSpPr>
              <a:spLocks/>
            </p:cNvSpPr>
            <p:nvPr/>
          </p:nvSpPr>
          <p:spPr bwMode="auto">
            <a:xfrm>
              <a:off x="3273" y="1565"/>
              <a:ext cx="4" cy="5"/>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5968" name="Freeform 171"/>
            <p:cNvSpPr>
              <a:spLocks/>
            </p:cNvSpPr>
            <p:nvPr/>
          </p:nvSpPr>
          <p:spPr bwMode="auto">
            <a:xfrm>
              <a:off x="3273" y="1565"/>
              <a:ext cx="4" cy="5"/>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5969" name="Freeform 172"/>
            <p:cNvSpPr>
              <a:spLocks/>
            </p:cNvSpPr>
            <p:nvPr/>
          </p:nvSpPr>
          <p:spPr bwMode="auto">
            <a:xfrm>
              <a:off x="3048" y="1166"/>
              <a:ext cx="324" cy="461"/>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5970" name="Rectangle 173"/>
            <p:cNvSpPr>
              <a:spLocks noChangeArrowheads="1"/>
            </p:cNvSpPr>
            <p:nvPr/>
          </p:nvSpPr>
          <p:spPr bwMode="auto">
            <a:xfrm>
              <a:off x="2839" y="1644"/>
              <a:ext cx="796" cy="308"/>
            </a:xfrm>
            <a:prstGeom prst="rect">
              <a:avLst/>
            </a:prstGeom>
            <a:noFill/>
            <a:ln w="9525">
              <a:noFill/>
              <a:miter lim="800000"/>
              <a:headEnd/>
              <a:tailEnd/>
            </a:ln>
          </p:spPr>
          <p:txBody>
            <a:bodyPr wrap="none" lIns="0" tIns="0" rIns="0" bIns="0">
              <a:spAutoFit/>
            </a:bodyPr>
            <a:lstStyle/>
            <a:p>
              <a:r>
                <a:rPr lang="en-US" sz="1600" b="0">
                  <a:solidFill>
                    <a:srgbClr val="00FFFF"/>
                  </a:solidFill>
                  <a:latin typeface="Arial" charset="0"/>
                </a:rPr>
                <a:t>Outer Firewall</a:t>
              </a:r>
              <a:br>
                <a:rPr lang="en-US" sz="1600" b="0">
                  <a:solidFill>
                    <a:srgbClr val="00FFFF"/>
                  </a:solidFill>
                  <a:latin typeface="Arial" charset="0"/>
                </a:rPr>
              </a:br>
              <a:r>
                <a:rPr lang="en-US" sz="1600" b="0">
                  <a:solidFill>
                    <a:srgbClr val="00FFFF"/>
                  </a:solidFill>
                  <a:latin typeface="Arial" charset="0"/>
                </a:rPr>
                <a:t>Router</a:t>
              </a:r>
              <a:endParaRPr lang="en-US"/>
            </a:p>
          </p:txBody>
        </p:sp>
        <p:sp>
          <p:nvSpPr>
            <p:cNvPr id="5971" name="Freeform 174"/>
            <p:cNvSpPr>
              <a:spLocks/>
            </p:cNvSpPr>
            <p:nvPr/>
          </p:nvSpPr>
          <p:spPr bwMode="auto">
            <a:xfrm>
              <a:off x="3176" y="705"/>
              <a:ext cx="233" cy="601"/>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5972" name="Freeform 175"/>
            <p:cNvSpPr>
              <a:spLocks/>
            </p:cNvSpPr>
            <p:nvPr/>
          </p:nvSpPr>
          <p:spPr bwMode="auto">
            <a:xfrm>
              <a:off x="3176" y="705"/>
              <a:ext cx="233" cy="601"/>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5973" name="Freeform 176"/>
            <p:cNvSpPr>
              <a:spLocks noEditPoints="1"/>
            </p:cNvSpPr>
            <p:nvPr/>
          </p:nvSpPr>
          <p:spPr bwMode="auto">
            <a:xfrm>
              <a:off x="3176" y="734"/>
              <a:ext cx="233" cy="511"/>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5974" name="Rectangle 177"/>
            <p:cNvSpPr>
              <a:spLocks noChangeArrowheads="1"/>
            </p:cNvSpPr>
            <p:nvPr/>
          </p:nvSpPr>
          <p:spPr bwMode="auto">
            <a:xfrm>
              <a:off x="3123" y="945"/>
              <a:ext cx="49" cy="361"/>
            </a:xfrm>
            <a:prstGeom prst="rect">
              <a:avLst/>
            </a:prstGeom>
            <a:solidFill>
              <a:srgbClr val="DC7E5F"/>
            </a:solidFill>
            <a:ln w="9525">
              <a:noFill/>
              <a:miter lim="800000"/>
              <a:headEnd/>
              <a:tailEnd/>
            </a:ln>
          </p:spPr>
          <p:txBody>
            <a:bodyPr/>
            <a:lstStyle/>
            <a:p>
              <a:endParaRPr lang="en-US"/>
            </a:p>
          </p:txBody>
        </p:sp>
        <p:sp>
          <p:nvSpPr>
            <p:cNvPr id="5975" name="Rectangle 178"/>
            <p:cNvSpPr>
              <a:spLocks noChangeArrowheads="1"/>
            </p:cNvSpPr>
            <p:nvPr/>
          </p:nvSpPr>
          <p:spPr bwMode="auto">
            <a:xfrm>
              <a:off x="3123" y="945"/>
              <a:ext cx="49" cy="361"/>
            </a:xfrm>
            <a:prstGeom prst="rect">
              <a:avLst/>
            </a:prstGeom>
            <a:noFill/>
            <a:ln w="11113" cap="rnd">
              <a:solidFill>
                <a:srgbClr val="E6E6E6"/>
              </a:solidFill>
              <a:round/>
              <a:headEnd/>
              <a:tailEnd/>
            </a:ln>
          </p:spPr>
          <p:txBody>
            <a:bodyPr/>
            <a:lstStyle/>
            <a:p>
              <a:endParaRPr lang="en-US"/>
            </a:p>
          </p:txBody>
        </p:sp>
        <p:sp>
          <p:nvSpPr>
            <p:cNvPr id="5976" name="Freeform 179"/>
            <p:cNvSpPr>
              <a:spLocks/>
            </p:cNvSpPr>
            <p:nvPr/>
          </p:nvSpPr>
          <p:spPr bwMode="auto">
            <a:xfrm>
              <a:off x="3197" y="680"/>
              <a:ext cx="237" cy="268"/>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5977" name="Freeform 180"/>
            <p:cNvSpPr>
              <a:spLocks/>
            </p:cNvSpPr>
            <p:nvPr/>
          </p:nvSpPr>
          <p:spPr bwMode="auto">
            <a:xfrm>
              <a:off x="3197" y="680"/>
              <a:ext cx="237" cy="268"/>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5978" name="Rectangle 181"/>
            <p:cNvSpPr>
              <a:spLocks noChangeArrowheads="1"/>
            </p:cNvSpPr>
            <p:nvPr/>
          </p:nvSpPr>
          <p:spPr bwMode="auto">
            <a:xfrm>
              <a:off x="3098" y="923"/>
              <a:ext cx="99" cy="25"/>
            </a:xfrm>
            <a:prstGeom prst="rect">
              <a:avLst/>
            </a:prstGeom>
            <a:solidFill>
              <a:srgbClr val="C0C0C0"/>
            </a:solidFill>
            <a:ln w="9525">
              <a:noFill/>
              <a:miter lim="800000"/>
              <a:headEnd/>
              <a:tailEnd/>
            </a:ln>
          </p:spPr>
          <p:txBody>
            <a:bodyPr/>
            <a:lstStyle/>
            <a:p>
              <a:endParaRPr lang="en-US"/>
            </a:p>
          </p:txBody>
        </p:sp>
        <p:sp>
          <p:nvSpPr>
            <p:cNvPr id="5979" name="Rectangle 182"/>
            <p:cNvSpPr>
              <a:spLocks noChangeArrowheads="1"/>
            </p:cNvSpPr>
            <p:nvPr/>
          </p:nvSpPr>
          <p:spPr bwMode="auto">
            <a:xfrm>
              <a:off x="3098" y="923"/>
              <a:ext cx="99" cy="25"/>
            </a:xfrm>
            <a:prstGeom prst="rect">
              <a:avLst/>
            </a:prstGeom>
            <a:noFill/>
            <a:ln w="3175" cap="rnd">
              <a:solidFill>
                <a:srgbClr val="000000"/>
              </a:solidFill>
              <a:round/>
              <a:headEnd/>
              <a:tailEnd/>
            </a:ln>
          </p:spPr>
          <p:txBody>
            <a:bodyPr/>
            <a:lstStyle/>
            <a:p>
              <a:endParaRPr lang="en-US"/>
            </a:p>
          </p:txBody>
        </p:sp>
        <p:sp>
          <p:nvSpPr>
            <p:cNvPr id="5980" name="Freeform 183"/>
            <p:cNvSpPr>
              <a:spLocks/>
            </p:cNvSpPr>
            <p:nvPr/>
          </p:nvSpPr>
          <p:spPr bwMode="auto">
            <a:xfrm>
              <a:off x="3098" y="680"/>
              <a:ext cx="336" cy="24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5981" name="Freeform 184"/>
            <p:cNvSpPr>
              <a:spLocks/>
            </p:cNvSpPr>
            <p:nvPr/>
          </p:nvSpPr>
          <p:spPr bwMode="auto">
            <a:xfrm>
              <a:off x="3098" y="680"/>
              <a:ext cx="336" cy="24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5982" name="Freeform 185"/>
            <p:cNvSpPr>
              <a:spLocks noEditPoints="1"/>
            </p:cNvSpPr>
            <p:nvPr/>
          </p:nvSpPr>
          <p:spPr bwMode="auto">
            <a:xfrm>
              <a:off x="3123" y="1005"/>
              <a:ext cx="46" cy="241"/>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5983" name="Freeform 186"/>
            <p:cNvSpPr>
              <a:spLocks/>
            </p:cNvSpPr>
            <p:nvPr/>
          </p:nvSpPr>
          <p:spPr bwMode="auto">
            <a:xfrm>
              <a:off x="3098" y="680"/>
              <a:ext cx="336" cy="627"/>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5984" name="Rectangle 187"/>
            <p:cNvSpPr>
              <a:spLocks noChangeArrowheads="1"/>
            </p:cNvSpPr>
            <p:nvPr/>
          </p:nvSpPr>
          <p:spPr bwMode="auto">
            <a:xfrm>
              <a:off x="3041" y="1324"/>
              <a:ext cx="248" cy="86"/>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grpSp>
      <p:sp>
        <p:nvSpPr>
          <p:cNvPr id="5168" name="Rectangle 188"/>
          <p:cNvSpPr>
            <a:spLocks noChangeArrowheads="1"/>
          </p:cNvSpPr>
          <p:nvPr/>
        </p:nvSpPr>
        <p:spPr bwMode="auto">
          <a:xfrm>
            <a:off x="4957763" y="4164013"/>
            <a:ext cx="1182687" cy="122237"/>
          </a:xfrm>
          <a:prstGeom prst="rect">
            <a:avLst/>
          </a:prstGeom>
          <a:solidFill>
            <a:srgbClr val="FFFF00"/>
          </a:solidFill>
          <a:ln w="9525">
            <a:noFill/>
            <a:miter lim="800000"/>
            <a:headEnd/>
            <a:tailEnd/>
          </a:ln>
        </p:spPr>
        <p:txBody>
          <a:bodyPr/>
          <a:lstStyle/>
          <a:p>
            <a:endParaRPr lang="en-US"/>
          </a:p>
        </p:txBody>
      </p:sp>
      <p:grpSp>
        <p:nvGrpSpPr>
          <p:cNvPr id="5169" name="Group 189"/>
          <p:cNvGrpSpPr>
            <a:grpSpLocks/>
          </p:cNvGrpSpPr>
          <p:nvPr/>
        </p:nvGrpSpPr>
        <p:grpSpPr bwMode="auto">
          <a:xfrm>
            <a:off x="5473700" y="3001963"/>
            <a:ext cx="1274763" cy="2027237"/>
            <a:chOff x="3448" y="787"/>
            <a:chExt cx="803" cy="1277"/>
          </a:xfrm>
        </p:grpSpPr>
        <p:sp>
          <p:nvSpPr>
            <p:cNvPr id="5725" name="Freeform 190"/>
            <p:cNvSpPr>
              <a:spLocks noEditPoints="1"/>
            </p:cNvSpPr>
            <p:nvPr/>
          </p:nvSpPr>
          <p:spPr bwMode="auto">
            <a:xfrm>
              <a:off x="3671" y="1671"/>
              <a:ext cx="304" cy="64"/>
            </a:xfrm>
            <a:custGeom>
              <a:avLst/>
              <a:gdLst>
                <a:gd name="T0" fmla="*/ 0 w 304"/>
                <a:gd name="T1" fmla="*/ 64 h 64"/>
                <a:gd name="T2" fmla="*/ 255 w 304"/>
                <a:gd name="T3" fmla="*/ 64 h 64"/>
                <a:gd name="T4" fmla="*/ 255 w 304"/>
                <a:gd name="T5" fmla="*/ 51 h 64"/>
                <a:gd name="T6" fmla="*/ 0 w 304"/>
                <a:gd name="T7" fmla="*/ 51 h 64"/>
                <a:gd name="T8" fmla="*/ 0 w 304"/>
                <a:gd name="T9" fmla="*/ 64 h 64"/>
                <a:gd name="T10" fmla="*/ 255 w 304"/>
                <a:gd name="T11" fmla="*/ 64 h 64"/>
                <a:gd name="T12" fmla="*/ 304 w 304"/>
                <a:gd name="T13" fmla="*/ 13 h 64"/>
                <a:gd name="T14" fmla="*/ 304 w 304"/>
                <a:gd name="T15" fmla="*/ 0 h 64"/>
                <a:gd name="T16" fmla="*/ 255 w 304"/>
                <a:gd name="T17" fmla="*/ 51 h 64"/>
                <a:gd name="T18" fmla="*/ 255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5" y="64"/>
                  </a:lnTo>
                  <a:lnTo>
                    <a:pt x="255" y="51"/>
                  </a:lnTo>
                  <a:lnTo>
                    <a:pt x="0" y="51"/>
                  </a:lnTo>
                  <a:lnTo>
                    <a:pt x="0" y="64"/>
                  </a:lnTo>
                  <a:close/>
                  <a:moveTo>
                    <a:pt x="255" y="64"/>
                  </a:moveTo>
                  <a:lnTo>
                    <a:pt x="304" y="13"/>
                  </a:lnTo>
                  <a:lnTo>
                    <a:pt x="304" y="0"/>
                  </a:lnTo>
                  <a:lnTo>
                    <a:pt x="255" y="51"/>
                  </a:lnTo>
                  <a:lnTo>
                    <a:pt x="255" y="64"/>
                  </a:lnTo>
                  <a:close/>
                </a:path>
              </a:pathLst>
            </a:custGeom>
            <a:solidFill>
              <a:srgbClr val="9A9A9A"/>
            </a:solidFill>
            <a:ln w="9525">
              <a:noFill/>
              <a:round/>
              <a:headEnd/>
              <a:tailEnd/>
            </a:ln>
          </p:spPr>
          <p:txBody>
            <a:bodyPr/>
            <a:lstStyle/>
            <a:p>
              <a:endParaRPr lang="en-US"/>
            </a:p>
          </p:txBody>
        </p:sp>
        <p:sp>
          <p:nvSpPr>
            <p:cNvPr id="5726" name="Freeform 191"/>
            <p:cNvSpPr>
              <a:spLocks/>
            </p:cNvSpPr>
            <p:nvPr/>
          </p:nvSpPr>
          <p:spPr bwMode="auto">
            <a:xfrm>
              <a:off x="3932" y="1274"/>
              <a:ext cx="49" cy="448"/>
            </a:xfrm>
            <a:custGeom>
              <a:avLst/>
              <a:gdLst>
                <a:gd name="T0" fmla="*/ 0 w 49"/>
                <a:gd name="T1" fmla="*/ 448 h 448"/>
                <a:gd name="T2" fmla="*/ 49 w 49"/>
                <a:gd name="T3" fmla="*/ 397 h 448"/>
                <a:gd name="T4" fmla="*/ 49 w 49"/>
                <a:gd name="T5" fmla="*/ 0 h 448"/>
                <a:gd name="T6" fmla="*/ 0 w 49"/>
                <a:gd name="T7" fmla="*/ 51 h 448"/>
                <a:gd name="T8" fmla="*/ 0 w 49"/>
                <a:gd name="T9" fmla="*/ 448 h 448"/>
                <a:gd name="T10" fmla="*/ 0 60000 65536"/>
                <a:gd name="T11" fmla="*/ 0 60000 65536"/>
                <a:gd name="T12" fmla="*/ 0 60000 65536"/>
                <a:gd name="T13" fmla="*/ 0 60000 65536"/>
                <a:gd name="T14" fmla="*/ 0 60000 65536"/>
                <a:gd name="T15" fmla="*/ 0 w 49"/>
                <a:gd name="T16" fmla="*/ 0 h 448"/>
                <a:gd name="T17" fmla="*/ 49 w 49"/>
                <a:gd name="T18" fmla="*/ 448 h 448"/>
              </a:gdLst>
              <a:ahLst/>
              <a:cxnLst>
                <a:cxn ang="T10">
                  <a:pos x="T0" y="T1"/>
                </a:cxn>
                <a:cxn ang="T11">
                  <a:pos x="T2" y="T3"/>
                </a:cxn>
                <a:cxn ang="T12">
                  <a:pos x="T4" y="T5"/>
                </a:cxn>
                <a:cxn ang="T13">
                  <a:pos x="T6" y="T7"/>
                </a:cxn>
                <a:cxn ang="T14">
                  <a:pos x="T8" y="T9"/>
                </a:cxn>
              </a:cxnLst>
              <a:rect l="T15" t="T16" r="T17" b="T18"/>
              <a:pathLst>
                <a:path w="49" h="448">
                  <a:moveTo>
                    <a:pt x="0" y="448"/>
                  </a:moveTo>
                  <a:lnTo>
                    <a:pt x="49" y="397"/>
                  </a:lnTo>
                  <a:lnTo>
                    <a:pt x="49" y="0"/>
                  </a:lnTo>
                  <a:lnTo>
                    <a:pt x="0" y="51"/>
                  </a:lnTo>
                  <a:lnTo>
                    <a:pt x="0" y="448"/>
                  </a:lnTo>
                  <a:close/>
                </a:path>
              </a:pathLst>
            </a:custGeom>
            <a:solidFill>
              <a:srgbClr val="9A9A9A"/>
            </a:solidFill>
            <a:ln w="9525">
              <a:noFill/>
              <a:round/>
              <a:headEnd/>
              <a:tailEnd/>
            </a:ln>
          </p:spPr>
          <p:txBody>
            <a:bodyPr/>
            <a:lstStyle/>
            <a:p>
              <a:endParaRPr lang="en-US"/>
            </a:p>
          </p:txBody>
        </p:sp>
        <p:sp>
          <p:nvSpPr>
            <p:cNvPr id="5727" name="Freeform 192"/>
            <p:cNvSpPr>
              <a:spLocks/>
            </p:cNvSpPr>
            <p:nvPr/>
          </p:nvSpPr>
          <p:spPr bwMode="auto">
            <a:xfrm>
              <a:off x="3658" y="1274"/>
              <a:ext cx="323" cy="51"/>
            </a:xfrm>
            <a:custGeom>
              <a:avLst/>
              <a:gdLst>
                <a:gd name="T0" fmla="*/ 0 w 323"/>
                <a:gd name="T1" fmla="*/ 51 h 51"/>
                <a:gd name="T2" fmla="*/ 50 w 323"/>
                <a:gd name="T3" fmla="*/ 0 h 51"/>
                <a:gd name="T4" fmla="*/ 323 w 323"/>
                <a:gd name="T5" fmla="*/ 0 h 51"/>
                <a:gd name="T6" fmla="*/ 274 w 323"/>
                <a:gd name="T7" fmla="*/ 51 h 51"/>
                <a:gd name="T8" fmla="*/ 0 w 323"/>
                <a:gd name="T9" fmla="*/ 51 h 51"/>
                <a:gd name="T10" fmla="*/ 0 60000 65536"/>
                <a:gd name="T11" fmla="*/ 0 60000 65536"/>
                <a:gd name="T12" fmla="*/ 0 60000 65536"/>
                <a:gd name="T13" fmla="*/ 0 60000 65536"/>
                <a:gd name="T14" fmla="*/ 0 60000 65536"/>
                <a:gd name="T15" fmla="*/ 0 w 323"/>
                <a:gd name="T16" fmla="*/ 0 h 51"/>
                <a:gd name="T17" fmla="*/ 323 w 323"/>
                <a:gd name="T18" fmla="*/ 51 h 51"/>
              </a:gdLst>
              <a:ahLst/>
              <a:cxnLst>
                <a:cxn ang="T10">
                  <a:pos x="T0" y="T1"/>
                </a:cxn>
                <a:cxn ang="T11">
                  <a:pos x="T2" y="T3"/>
                </a:cxn>
                <a:cxn ang="T12">
                  <a:pos x="T4" y="T5"/>
                </a:cxn>
                <a:cxn ang="T13">
                  <a:pos x="T6" y="T7"/>
                </a:cxn>
                <a:cxn ang="T14">
                  <a:pos x="T8" y="T9"/>
                </a:cxn>
              </a:cxnLst>
              <a:rect l="T15" t="T16" r="T17" b="T18"/>
              <a:pathLst>
                <a:path w="323" h="51">
                  <a:moveTo>
                    <a:pt x="0" y="51"/>
                  </a:moveTo>
                  <a:lnTo>
                    <a:pt x="50" y="0"/>
                  </a:lnTo>
                  <a:lnTo>
                    <a:pt x="323" y="0"/>
                  </a:lnTo>
                  <a:lnTo>
                    <a:pt x="274" y="51"/>
                  </a:lnTo>
                  <a:lnTo>
                    <a:pt x="0" y="51"/>
                  </a:lnTo>
                  <a:close/>
                </a:path>
              </a:pathLst>
            </a:custGeom>
            <a:solidFill>
              <a:srgbClr val="E6E6E6"/>
            </a:solidFill>
            <a:ln w="9525">
              <a:noFill/>
              <a:round/>
              <a:headEnd/>
              <a:tailEnd/>
            </a:ln>
          </p:spPr>
          <p:txBody>
            <a:bodyPr/>
            <a:lstStyle/>
            <a:p>
              <a:endParaRPr lang="en-US"/>
            </a:p>
          </p:txBody>
        </p:sp>
        <p:sp>
          <p:nvSpPr>
            <p:cNvPr id="5728" name="Rectangle 193"/>
            <p:cNvSpPr>
              <a:spLocks noChangeArrowheads="1"/>
            </p:cNvSpPr>
            <p:nvPr/>
          </p:nvSpPr>
          <p:spPr bwMode="auto">
            <a:xfrm>
              <a:off x="3658" y="1325"/>
              <a:ext cx="274" cy="397"/>
            </a:xfrm>
            <a:prstGeom prst="rect">
              <a:avLst/>
            </a:prstGeom>
            <a:solidFill>
              <a:srgbClr val="C0C0C0"/>
            </a:solidFill>
            <a:ln w="9525">
              <a:noFill/>
              <a:miter lim="800000"/>
              <a:headEnd/>
              <a:tailEnd/>
            </a:ln>
          </p:spPr>
          <p:txBody>
            <a:bodyPr/>
            <a:lstStyle/>
            <a:p>
              <a:endParaRPr lang="en-US"/>
            </a:p>
          </p:txBody>
        </p:sp>
        <p:sp>
          <p:nvSpPr>
            <p:cNvPr id="5729" name="Rectangle 194"/>
            <p:cNvSpPr>
              <a:spLocks noChangeArrowheads="1"/>
            </p:cNvSpPr>
            <p:nvPr/>
          </p:nvSpPr>
          <p:spPr bwMode="auto">
            <a:xfrm>
              <a:off x="3658" y="1325"/>
              <a:ext cx="274" cy="397"/>
            </a:xfrm>
            <a:prstGeom prst="rect">
              <a:avLst/>
            </a:prstGeom>
            <a:noFill/>
            <a:ln w="3175" cap="rnd">
              <a:solidFill>
                <a:srgbClr val="000000"/>
              </a:solidFill>
              <a:round/>
              <a:headEnd/>
              <a:tailEnd/>
            </a:ln>
          </p:spPr>
          <p:txBody>
            <a:bodyPr/>
            <a:lstStyle/>
            <a:p>
              <a:endParaRPr lang="en-US"/>
            </a:p>
          </p:txBody>
        </p:sp>
        <p:sp>
          <p:nvSpPr>
            <p:cNvPr id="5730" name="Rectangle 195"/>
            <p:cNvSpPr>
              <a:spLocks noChangeArrowheads="1"/>
            </p:cNvSpPr>
            <p:nvPr/>
          </p:nvSpPr>
          <p:spPr bwMode="auto">
            <a:xfrm>
              <a:off x="3673" y="1436"/>
              <a:ext cx="233" cy="8"/>
            </a:xfrm>
            <a:prstGeom prst="rect">
              <a:avLst/>
            </a:prstGeom>
            <a:solidFill>
              <a:srgbClr val="E5E5E5"/>
            </a:solidFill>
            <a:ln w="9525">
              <a:noFill/>
              <a:miter lim="800000"/>
              <a:headEnd/>
              <a:tailEnd/>
            </a:ln>
          </p:spPr>
          <p:txBody>
            <a:bodyPr/>
            <a:lstStyle/>
            <a:p>
              <a:endParaRPr lang="en-US"/>
            </a:p>
          </p:txBody>
        </p:sp>
        <p:sp>
          <p:nvSpPr>
            <p:cNvPr id="5731" name="Rectangle 196"/>
            <p:cNvSpPr>
              <a:spLocks noChangeArrowheads="1"/>
            </p:cNvSpPr>
            <p:nvPr/>
          </p:nvSpPr>
          <p:spPr bwMode="auto">
            <a:xfrm>
              <a:off x="3673" y="1444"/>
              <a:ext cx="233" cy="8"/>
            </a:xfrm>
            <a:prstGeom prst="rect">
              <a:avLst/>
            </a:prstGeom>
            <a:solidFill>
              <a:srgbClr val="C0C0C0"/>
            </a:solidFill>
            <a:ln w="9525">
              <a:noFill/>
              <a:miter lim="800000"/>
              <a:headEnd/>
              <a:tailEnd/>
            </a:ln>
          </p:spPr>
          <p:txBody>
            <a:bodyPr/>
            <a:lstStyle/>
            <a:p>
              <a:endParaRPr lang="en-US"/>
            </a:p>
          </p:txBody>
        </p:sp>
        <p:sp>
          <p:nvSpPr>
            <p:cNvPr id="5732" name="Rectangle 197"/>
            <p:cNvSpPr>
              <a:spLocks noChangeArrowheads="1"/>
            </p:cNvSpPr>
            <p:nvPr/>
          </p:nvSpPr>
          <p:spPr bwMode="auto">
            <a:xfrm>
              <a:off x="3673" y="1452"/>
              <a:ext cx="233" cy="8"/>
            </a:xfrm>
            <a:prstGeom prst="rect">
              <a:avLst/>
            </a:prstGeom>
            <a:solidFill>
              <a:srgbClr val="C1C1C1"/>
            </a:solidFill>
            <a:ln w="9525">
              <a:noFill/>
              <a:miter lim="800000"/>
              <a:headEnd/>
              <a:tailEnd/>
            </a:ln>
          </p:spPr>
          <p:txBody>
            <a:bodyPr/>
            <a:lstStyle/>
            <a:p>
              <a:endParaRPr lang="en-US"/>
            </a:p>
          </p:txBody>
        </p:sp>
        <p:sp>
          <p:nvSpPr>
            <p:cNvPr id="5733" name="Rectangle 198"/>
            <p:cNvSpPr>
              <a:spLocks noChangeArrowheads="1"/>
            </p:cNvSpPr>
            <p:nvPr/>
          </p:nvSpPr>
          <p:spPr bwMode="auto">
            <a:xfrm>
              <a:off x="3673" y="1460"/>
              <a:ext cx="233" cy="8"/>
            </a:xfrm>
            <a:prstGeom prst="rect">
              <a:avLst/>
            </a:prstGeom>
            <a:solidFill>
              <a:srgbClr val="C2C2C2"/>
            </a:solidFill>
            <a:ln w="9525">
              <a:noFill/>
              <a:miter lim="800000"/>
              <a:headEnd/>
              <a:tailEnd/>
            </a:ln>
          </p:spPr>
          <p:txBody>
            <a:bodyPr/>
            <a:lstStyle/>
            <a:p>
              <a:endParaRPr lang="en-US"/>
            </a:p>
          </p:txBody>
        </p:sp>
        <p:sp>
          <p:nvSpPr>
            <p:cNvPr id="5734" name="Rectangle 199"/>
            <p:cNvSpPr>
              <a:spLocks noChangeArrowheads="1"/>
            </p:cNvSpPr>
            <p:nvPr/>
          </p:nvSpPr>
          <p:spPr bwMode="auto">
            <a:xfrm>
              <a:off x="3673" y="1468"/>
              <a:ext cx="233" cy="8"/>
            </a:xfrm>
            <a:prstGeom prst="rect">
              <a:avLst/>
            </a:prstGeom>
            <a:solidFill>
              <a:srgbClr val="C4C4C4"/>
            </a:solidFill>
            <a:ln w="9525">
              <a:noFill/>
              <a:miter lim="800000"/>
              <a:headEnd/>
              <a:tailEnd/>
            </a:ln>
          </p:spPr>
          <p:txBody>
            <a:bodyPr/>
            <a:lstStyle/>
            <a:p>
              <a:endParaRPr lang="en-US"/>
            </a:p>
          </p:txBody>
        </p:sp>
        <p:sp>
          <p:nvSpPr>
            <p:cNvPr id="5735" name="Rectangle 200"/>
            <p:cNvSpPr>
              <a:spLocks noChangeArrowheads="1"/>
            </p:cNvSpPr>
            <p:nvPr/>
          </p:nvSpPr>
          <p:spPr bwMode="auto">
            <a:xfrm>
              <a:off x="3673" y="1476"/>
              <a:ext cx="233" cy="8"/>
            </a:xfrm>
            <a:prstGeom prst="rect">
              <a:avLst/>
            </a:prstGeom>
            <a:solidFill>
              <a:srgbClr val="C5C5C5"/>
            </a:solidFill>
            <a:ln w="9525">
              <a:noFill/>
              <a:miter lim="800000"/>
              <a:headEnd/>
              <a:tailEnd/>
            </a:ln>
          </p:spPr>
          <p:txBody>
            <a:bodyPr/>
            <a:lstStyle/>
            <a:p>
              <a:endParaRPr lang="en-US"/>
            </a:p>
          </p:txBody>
        </p:sp>
        <p:sp>
          <p:nvSpPr>
            <p:cNvPr id="5736" name="Rectangle 201"/>
            <p:cNvSpPr>
              <a:spLocks noChangeArrowheads="1"/>
            </p:cNvSpPr>
            <p:nvPr/>
          </p:nvSpPr>
          <p:spPr bwMode="auto">
            <a:xfrm>
              <a:off x="3673" y="1484"/>
              <a:ext cx="233" cy="8"/>
            </a:xfrm>
            <a:prstGeom prst="rect">
              <a:avLst/>
            </a:prstGeom>
            <a:solidFill>
              <a:srgbClr val="C6C6C6"/>
            </a:solidFill>
            <a:ln w="9525">
              <a:noFill/>
              <a:miter lim="800000"/>
              <a:headEnd/>
              <a:tailEnd/>
            </a:ln>
          </p:spPr>
          <p:txBody>
            <a:bodyPr/>
            <a:lstStyle/>
            <a:p>
              <a:endParaRPr lang="en-US"/>
            </a:p>
          </p:txBody>
        </p:sp>
        <p:sp>
          <p:nvSpPr>
            <p:cNvPr id="5737" name="Rectangle 202"/>
            <p:cNvSpPr>
              <a:spLocks noChangeArrowheads="1"/>
            </p:cNvSpPr>
            <p:nvPr/>
          </p:nvSpPr>
          <p:spPr bwMode="auto">
            <a:xfrm>
              <a:off x="3673" y="1492"/>
              <a:ext cx="233" cy="8"/>
            </a:xfrm>
            <a:prstGeom prst="rect">
              <a:avLst/>
            </a:prstGeom>
            <a:solidFill>
              <a:srgbClr val="C7C7C7"/>
            </a:solidFill>
            <a:ln w="9525">
              <a:noFill/>
              <a:miter lim="800000"/>
              <a:headEnd/>
              <a:tailEnd/>
            </a:ln>
          </p:spPr>
          <p:txBody>
            <a:bodyPr/>
            <a:lstStyle/>
            <a:p>
              <a:endParaRPr lang="en-US"/>
            </a:p>
          </p:txBody>
        </p:sp>
        <p:sp>
          <p:nvSpPr>
            <p:cNvPr id="5738" name="Rectangle 203"/>
            <p:cNvSpPr>
              <a:spLocks noChangeArrowheads="1"/>
            </p:cNvSpPr>
            <p:nvPr/>
          </p:nvSpPr>
          <p:spPr bwMode="auto">
            <a:xfrm>
              <a:off x="3673" y="1500"/>
              <a:ext cx="233" cy="8"/>
            </a:xfrm>
            <a:prstGeom prst="rect">
              <a:avLst/>
            </a:prstGeom>
            <a:solidFill>
              <a:srgbClr val="C9C9C9"/>
            </a:solidFill>
            <a:ln w="9525">
              <a:noFill/>
              <a:miter lim="800000"/>
              <a:headEnd/>
              <a:tailEnd/>
            </a:ln>
          </p:spPr>
          <p:txBody>
            <a:bodyPr/>
            <a:lstStyle/>
            <a:p>
              <a:endParaRPr lang="en-US"/>
            </a:p>
          </p:txBody>
        </p:sp>
        <p:sp>
          <p:nvSpPr>
            <p:cNvPr id="5739" name="Rectangle 204"/>
            <p:cNvSpPr>
              <a:spLocks noChangeArrowheads="1"/>
            </p:cNvSpPr>
            <p:nvPr/>
          </p:nvSpPr>
          <p:spPr bwMode="auto">
            <a:xfrm>
              <a:off x="3673" y="1508"/>
              <a:ext cx="233" cy="8"/>
            </a:xfrm>
            <a:prstGeom prst="rect">
              <a:avLst/>
            </a:prstGeom>
            <a:solidFill>
              <a:srgbClr val="CACACA"/>
            </a:solidFill>
            <a:ln w="9525">
              <a:noFill/>
              <a:miter lim="800000"/>
              <a:headEnd/>
              <a:tailEnd/>
            </a:ln>
          </p:spPr>
          <p:txBody>
            <a:bodyPr/>
            <a:lstStyle/>
            <a:p>
              <a:endParaRPr lang="en-US"/>
            </a:p>
          </p:txBody>
        </p:sp>
        <p:sp>
          <p:nvSpPr>
            <p:cNvPr id="5740" name="Rectangle 205"/>
            <p:cNvSpPr>
              <a:spLocks noChangeArrowheads="1"/>
            </p:cNvSpPr>
            <p:nvPr/>
          </p:nvSpPr>
          <p:spPr bwMode="auto">
            <a:xfrm>
              <a:off x="3673" y="1516"/>
              <a:ext cx="233" cy="8"/>
            </a:xfrm>
            <a:prstGeom prst="rect">
              <a:avLst/>
            </a:prstGeom>
            <a:solidFill>
              <a:srgbClr val="CBCBCB"/>
            </a:solidFill>
            <a:ln w="9525">
              <a:noFill/>
              <a:miter lim="800000"/>
              <a:headEnd/>
              <a:tailEnd/>
            </a:ln>
          </p:spPr>
          <p:txBody>
            <a:bodyPr/>
            <a:lstStyle/>
            <a:p>
              <a:endParaRPr lang="en-US"/>
            </a:p>
          </p:txBody>
        </p:sp>
        <p:sp>
          <p:nvSpPr>
            <p:cNvPr id="5741" name="Rectangle 206"/>
            <p:cNvSpPr>
              <a:spLocks noChangeArrowheads="1"/>
            </p:cNvSpPr>
            <p:nvPr/>
          </p:nvSpPr>
          <p:spPr bwMode="auto">
            <a:xfrm>
              <a:off x="3673" y="1524"/>
              <a:ext cx="233" cy="8"/>
            </a:xfrm>
            <a:prstGeom prst="rect">
              <a:avLst/>
            </a:prstGeom>
            <a:solidFill>
              <a:srgbClr val="CCCCCC"/>
            </a:solidFill>
            <a:ln w="9525">
              <a:noFill/>
              <a:miter lim="800000"/>
              <a:headEnd/>
              <a:tailEnd/>
            </a:ln>
          </p:spPr>
          <p:txBody>
            <a:bodyPr/>
            <a:lstStyle/>
            <a:p>
              <a:endParaRPr lang="en-US"/>
            </a:p>
          </p:txBody>
        </p:sp>
        <p:sp>
          <p:nvSpPr>
            <p:cNvPr id="5742" name="Rectangle 207"/>
            <p:cNvSpPr>
              <a:spLocks noChangeArrowheads="1"/>
            </p:cNvSpPr>
            <p:nvPr/>
          </p:nvSpPr>
          <p:spPr bwMode="auto">
            <a:xfrm>
              <a:off x="3673" y="1532"/>
              <a:ext cx="233" cy="8"/>
            </a:xfrm>
            <a:prstGeom prst="rect">
              <a:avLst/>
            </a:prstGeom>
            <a:solidFill>
              <a:srgbClr val="CDCDCD"/>
            </a:solidFill>
            <a:ln w="9525">
              <a:noFill/>
              <a:miter lim="800000"/>
              <a:headEnd/>
              <a:tailEnd/>
            </a:ln>
          </p:spPr>
          <p:txBody>
            <a:bodyPr/>
            <a:lstStyle/>
            <a:p>
              <a:endParaRPr lang="en-US"/>
            </a:p>
          </p:txBody>
        </p:sp>
        <p:sp>
          <p:nvSpPr>
            <p:cNvPr id="5743" name="Rectangle 208"/>
            <p:cNvSpPr>
              <a:spLocks noChangeArrowheads="1"/>
            </p:cNvSpPr>
            <p:nvPr/>
          </p:nvSpPr>
          <p:spPr bwMode="auto">
            <a:xfrm>
              <a:off x="3673" y="1540"/>
              <a:ext cx="233" cy="8"/>
            </a:xfrm>
            <a:prstGeom prst="rect">
              <a:avLst/>
            </a:prstGeom>
            <a:solidFill>
              <a:srgbClr val="CECECE"/>
            </a:solidFill>
            <a:ln w="9525">
              <a:noFill/>
              <a:miter lim="800000"/>
              <a:headEnd/>
              <a:tailEnd/>
            </a:ln>
          </p:spPr>
          <p:txBody>
            <a:bodyPr/>
            <a:lstStyle/>
            <a:p>
              <a:endParaRPr lang="en-US"/>
            </a:p>
          </p:txBody>
        </p:sp>
        <p:sp>
          <p:nvSpPr>
            <p:cNvPr id="5744" name="Rectangle 209"/>
            <p:cNvSpPr>
              <a:spLocks noChangeArrowheads="1"/>
            </p:cNvSpPr>
            <p:nvPr/>
          </p:nvSpPr>
          <p:spPr bwMode="auto">
            <a:xfrm>
              <a:off x="3673" y="1548"/>
              <a:ext cx="233" cy="8"/>
            </a:xfrm>
            <a:prstGeom prst="rect">
              <a:avLst/>
            </a:prstGeom>
            <a:solidFill>
              <a:srgbClr val="D0D0D0"/>
            </a:solidFill>
            <a:ln w="9525">
              <a:noFill/>
              <a:miter lim="800000"/>
              <a:headEnd/>
              <a:tailEnd/>
            </a:ln>
          </p:spPr>
          <p:txBody>
            <a:bodyPr/>
            <a:lstStyle/>
            <a:p>
              <a:endParaRPr lang="en-US"/>
            </a:p>
          </p:txBody>
        </p:sp>
        <p:sp>
          <p:nvSpPr>
            <p:cNvPr id="5745" name="Rectangle 210"/>
            <p:cNvSpPr>
              <a:spLocks noChangeArrowheads="1"/>
            </p:cNvSpPr>
            <p:nvPr/>
          </p:nvSpPr>
          <p:spPr bwMode="auto">
            <a:xfrm>
              <a:off x="3673" y="1556"/>
              <a:ext cx="233" cy="8"/>
            </a:xfrm>
            <a:prstGeom prst="rect">
              <a:avLst/>
            </a:prstGeom>
            <a:solidFill>
              <a:srgbClr val="D1D1D1"/>
            </a:solidFill>
            <a:ln w="9525">
              <a:noFill/>
              <a:miter lim="800000"/>
              <a:headEnd/>
              <a:tailEnd/>
            </a:ln>
          </p:spPr>
          <p:txBody>
            <a:bodyPr/>
            <a:lstStyle/>
            <a:p>
              <a:endParaRPr lang="en-US"/>
            </a:p>
          </p:txBody>
        </p:sp>
        <p:sp>
          <p:nvSpPr>
            <p:cNvPr id="5746" name="Rectangle 211"/>
            <p:cNvSpPr>
              <a:spLocks noChangeArrowheads="1"/>
            </p:cNvSpPr>
            <p:nvPr/>
          </p:nvSpPr>
          <p:spPr bwMode="auto">
            <a:xfrm>
              <a:off x="3673" y="1564"/>
              <a:ext cx="233" cy="8"/>
            </a:xfrm>
            <a:prstGeom prst="rect">
              <a:avLst/>
            </a:prstGeom>
            <a:solidFill>
              <a:srgbClr val="D2D2D2"/>
            </a:solidFill>
            <a:ln w="9525">
              <a:noFill/>
              <a:miter lim="800000"/>
              <a:headEnd/>
              <a:tailEnd/>
            </a:ln>
          </p:spPr>
          <p:txBody>
            <a:bodyPr/>
            <a:lstStyle/>
            <a:p>
              <a:endParaRPr lang="en-US"/>
            </a:p>
          </p:txBody>
        </p:sp>
        <p:sp>
          <p:nvSpPr>
            <p:cNvPr id="5747" name="Rectangle 212"/>
            <p:cNvSpPr>
              <a:spLocks noChangeArrowheads="1"/>
            </p:cNvSpPr>
            <p:nvPr/>
          </p:nvSpPr>
          <p:spPr bwMode="auto">
            <a:xfrm>
              <a:off x="3673" y="1572"/>
              <a:ext cx="233" cy="8"/>
            </a:xfrm>
            <a:prstGeom prst="rect">
              <a:avLst/>
            </a:prstGeom>
            <a:solidFill>
              <a:srgbClr val="D3D3D3"/>
            </a:solidFill>
            <a:ln w="9525">
              <a:noFill/>
              <a:miter lim="800000"/>
              <a:headEnd/>
              <a:tailEnd/>
            </a:ln>
          </p:spPr>
          <p:txBody>
            <a:bodyPr/>
            <a:lstStyle/>
            <a:p>
              <a:endParaRPr lang="en-US"/>
            </a:p>
          </p:txBody>
        </p:sp>
        <p:sp>
          <p:nvSpPr>
            <p:cNvPr id="5748" name="Rectangle 213"/>
            <p:cNvSpPr>
              <a:spLocks noChangeArrowheads="1"/>
            </p:cNvSpPr>
            <p:nvPr/>
          </p:nvSpPr>
          <p:spPr bwMode="auto">
            <a:xfrm>
              <a:off x="3673" y="1580"/>
              <a:ext cx="233" cy="8"/>
            </a:xfrm>
            <a:prstGeom prst="rect">
              <a:avLst/>
            </a:prstGeom>
            <a:solidFill>
              <a:srgbClr val="D4D4D4"/>
            </a:solidFill>
            <a:ln w="9525">
              <a:noFill/>
              <a:miter lim="800000"/>
              <a:headEnd/>
              <a:tailEnd/>
            </a:ln>
          </p:spPr>
          <p:txBody>
            <a:bodyPr/>
            <a:lstStyle/>
            <a:p>
              <a:endParaRPr lang="en-US"/>
            </a:p>
          </p:txBody>
        </p:sp>
        <p:sp>
          <p:nvSpPr>
            <p:cNvPr id="5749" name="Rectangle 214"/>
            <p:cNvSpPr>
              <a:spLocks noChangeArrowheads="1"/>
            </p:cNvSpPr>
            <p:nvPr/>
          </p:nvSpPr>
          <p:spPr bwMode="auto">
            <a:xfrm>
              <a:off x="3673" y="1588"/>
              <a:ext cx="233" cy="8"/>
            </a:xfrm>
            <a:prstGeom prst="rect">
              <a:avLst/>
            </a:prstGeom>
            <a:solidFill>
              <a:srgbClr val="D5D5D5"/>
            </a:solidFill>
            <a:ln w="9525">
              <a:noFill/>
              <a:miter lim="800000"/>
              <a:headEnd/>
              <a:tailEnd/>
            </a:ln>
          </p:spPr>
          <p:txBody>
            <a:bodyPr/>
            <a:lstStyle/>
            <a:p>
              <a:endParaRPr lang="en-US"/>
            </a:p>
          </p:txBody>
        </p:sp>
        <p:sp>
          <p:nvSpPr>
            <p:cNvPr id="5750" name="Rectangle 215"/>
            <p:cNvSpPr>
              <a:spLocks noChangeArrowheads="1"/>
            </p:cNvSpPr>
            <p:nvPr/>
          </p:nvSpPr>
          <p:spPr bwMode="auto">
            <a:xfrm>
              <a:off x="3673" y="1596"/>
              <a:ext cx="233" cy="8"/>
            </a:xfrm>
            <a:prstGeom prst="rect">
              <a:avLst/>
            </a:prstGeom>
            <a:solidFill>
              <a:srgbClr val="D7D7D7"/>
            </a:solidFill>
            <a:ln w="9525">
              <a:noFill/>
              <a:miter lim="800000"/>
              <a:headEnd/>
              <a:tailEnd/>
            </a:ln>
          </p:spPr>
          <p:txBody>
            <a:bodyPr/>
            <a:lstStyle/>
            <a:p>
              <a:endParaRPr lang="en-US"/>
            </a:p>
          </p:txBody>
        </p:sp>
        <p:sp>
          <p:nvSpPr>
            <p:cNvPr id="5751" name="Rectangle 216"/>
            <p:cNvSpPr>
              <a:spLocks noChangeArrowheads="1"/>
            </p:cNvSpPr>
            <p:nvPr/>
          </p:nvSpPr>
          <p:spPr bwMode="auto">
            <a:xfrm>
              <a:off x="3673" y="1604"/>
              <a:ext cx="233" cy="8"/>
            </a:xfrm>
            <a:prstGeom prst="rect">
              <a:avLst/>
            </a:prstGeom>
            <a:solidFill>
              <a:srgbClr val="D8D8D8"/>
            </a:solidFill>
            <a:ln w="9525">
              <a:noFill/>
              <a:miter lim="800000"/>
              <a:headEnd/>
              <a:tailEnd/>
            </a:ln>
          </p:spPr>
          <p:txBody>
            <a:bodyPr/>
            <a:lstStyle/>
            <a:p>
              <a:endParaRPr lang="en-US"/>
            </a:p>
          </p:txBody>
        </p:sp>
        <p:sp>
          <p:nvSpPr>
            <p:cNvPr id="5752" name="Rectangle 217"/>
            <p:cNvSpPr>
              <a:spLocks noChangeArrowheads="1"/>
            </p:cNvSpPr>
            <p:nvPr/>
          </p:nvSpPr>
          <p:spPr bwMode="auto">
            <a:xfrm>
              <a:off x="3673" y="1612"/>
              <a:ext cx="233" cy="8"/>
            </a:xfrm>
            <a:prstGeom prst="rect">
              <a:avLst/>
            </a:prstGeom>
            <a:solidFill>
              <a:srgbClr val="D9D9D9"/>
            </a:solidFill>
            <a:ln w="9525">
              <a:noFill/>
              <a:miter lim="800000"/>
              <a:headEnd/>
              <a:tailEnd/>
            </a:ln>
          </p:spPr>
          <p:txBody>
            <a:bodyPr/>
            <a:lstStyle/>
            <a:p>
              <a:endParaRPr lang="en-US"/>
            </a:p>
          </p:txBody>
        </p:sp>
        <p:sp>
          <p:nvSpPr>
            <p:cNvPr id="5753" name="Rectangle 218"/>
            <p:cNvSpPr>
              <a:spLocks noChangeArrowheads="1"/>
            </p:cNvSpPr>
            <p:nvPr/>
          </p:nvSpPr>
          <p:spPr bwMode="auto">
            <a:xfrm>
              <a:off x="3673" y="1620"/>
              <a:ext cx="233" cy="8"/>
            </a:xfrm>
            <a:prstGeom prst="rect">
              <a:avLst/>
            </a:prstGeom>
            <a:solidFill>
              <a:srgbClr val="DADADA"/>
            </a:solidFill>
            <a:ln w="9525">
              <a:noFill/>
              <a:miter lim="800000"/>
              <a:headEnd/>
              <a:tailEnd/>
            </a:ln>
          </p:spPr>
          <p:txBody>
            <a:bodyPr/>
            <a:lstStyle/>
            <a:p>
              <a:endParaRPr lang="en-US"/>
            </a:p>
          </p:txBody>
        </p:sp>
        <p:sp>
          <p:nvSpPr>
            <p:cNvPr id="5754" name="Rectangle 219"/>
            <p:cNvSpPr>
              <a:spLocks noChangeArrowheads="1"/>
            </p:cNvSpPr>
            <p:nvPr/>
          </p:nvSpPr>
          <p:spPr bwMode="auto">
            <a:xfrm>
              <a:off x="3673" y="1628"/>
              <a:ext cx="233" cy="8"/>
            </a:xfrm>
            <a:prstGeom prst="rect">
              <a:avLst/>
            </a:prstGeom>
            <a:solidFill>
              <a:srgbClr val="DCDCDC"/>
            </a:solidFill>
            <a:ln w="9525">
              <a:noFill/>
              <a:miter lim="800000"/>
              <a:headEnd/>
              <a:tailEnd/>
            </a:ln>
          </p:spPr>
          <p:txBody>
            <a:bodyPr/>
            <a:lstStyle/>
            <a:p>
              <a:endParaRPr lang="en-US"/>
            </a:p>
          </p:txBody>
        </p:sp>
        <p:sp>
          <p:nvSpPr>
            <p:cNvPr id="5755" name="Rectangle 220"/>
            <p:cNvSpPr>
              <a:spLocks noChangeArrowheads="1"/>
            </p:cNvSpPr>
            <p:nvPr/>
          </p:nvSpPr>
          <p:spPr bwMode="auto">
            <a:xfrm>
              <a:off x="3673" y="1636"/>
              <a:ext cx="233" cy="8"/>
            </a:xfrm>
            <a:prstGeom prst="rect">
              <a:avLst/>
            </a:prstGeom>
            <a:solidFill>
              <a:srgbClr val="DDDDDD"/>
            </a:solidFill>
            <a:ln w="9525">
              <a:noFill/>
              <a:miter lim="800000"/>
              <a:headEnd/>
              <a:tailEnd/>
            </a:ln>
          </p:spPr>
          <p:txBody>
            <a:bodyPr/>
            <a:lstStyle/>
            <a:p>
              <a:endParaRPr lang="en-US"/>
            </a:p>
          </p:txBody>
        </p:sp>
        <p:sp>
          <p:nvSpPr>
            <p:cNvPr id="5756" name="Rectangle 221"/>
            <p:cNvSpPr>
              <a:spLocks noChangeArrowheads="1"/>
            </p:cNvSpPr>
            <p:nvPr/>
          </p:nvSpPr>
          <p:spPr bwMode="auto">
            <a:xfrm>
              <a:off x="3673" y="1644"/>
              <a:ext cx="233" cy="8"/>
            </a:xfrm>
            <a:prstGeom prst="rect">
              <a:avLst/>
            </a:prstGeom>
            <a:solidFill>
              <a:srgbClr val="DEDEDE"/>
            </a:solidFill>
            <a:ln w="9525">
              <a:noFill/>
              <a:miter lim="800000"/>
              <a:headEnd/>
              <a:tailEnd/>
            </a:ln>
          </p:spPr>
          <p:txBody>
            <a:bodyPr/>
            <a:lstStyle/>
            <a:p>
              <a:endParaRPr lang="en-US"/>
            </a:p>
          </p:txBody>
        </p:sp>
        <p:sp>
          <p:nvSpPr>
            <p:cNvPr id="5757" name="Rectangle 222"/>
            <p:cNvSpPr>
              <a:spLocks noChangeArrowheads="1"/>
            </p:cNvSpPr>
            <p:nvPr/>
          </p:nvSpPr>
          <p:spPr bwMode="auto">
            <a:xfrm>
              <a:off x="3673" y="1652"/>
              <a:ext cx="233" cy="8"/>
            </a:xfrm>
            <a:prstGeom prst="rect">
              <a:avLst/>
            </a:prstGeom>
            <a:solidFill>
              <a:srgbClr val="DFDFDF"/>
            </a:solidFill>
            <a:ln w="9525">
              <a:noFill/>
              <a:miter lim="800000"/>
              <a:headEnd/>
              <a:tailEnd/>
            </a:ln>
          </p:spPr>
          <p:txBody>
            <a:bodyPr/>
            <a:lstStyle/>
            <a:p>
              <a:endParaRPr lang="en-US"/>
            </a:p>
          </p:txBody>
        </p:sp>
        <p:sp>
          <p:nvSpPr>
            <p:cNvPr id="5758" name="Rectangle 223"/>
            <p:cNvSpPr>
              <a:spLocks noChangeArrowheads="1"/>
            </p:cNvSpPr>
            <p:nvPr/>
          </p:nvSpPr>
          <p:spPr bwMode="auto">
            <a:xfrm>
              <a:off x="3673" y="1660"/>
              <a:ext cx="233" cy="8"/>
            </a:xfrm>
            <a:prstGeom prst="rect">
              <a:avLst/>
            </a:prstGeom>
            <a:solidFill>
              <a:srgbClr val="E0E0E0"/>
            </a:solidFill>
            <a:ln w="9525">
              <a:noFill/>
              <a:miter lim="800000"/>
              <a:headEnd/>
              <a:tailEnd/>
            </a:ln>
          </p:spPr>
          <p:txBody>
            <a:bodyPr/>
            <a:lstStyle/>
            <a:p>
              <a:endParaRPr lang="en-US"/>
            </a:p>
          </p:txBody>
        </p:sp>
        <p:sp>
          <p:nvSpPr>
            <p:cNvPr id="5759" name="Rectangle 224"/>
            <p:cNvSpPr>
              <a:spLocks noChangeArrowheads="1"/>
            </p:cNvSpPr>
            <p:nvPr/>
          </p:nvSpPr>
          <p:spPr bwMode="auto">
            <a:xfrm>
              <a:off x="3673" y="1668"/>
              <a:ext cx="233" cy="8"/>
            </a:xfrm>
            <a:prstGeom prst="rect">
              <a:avLst/>
            </a:prstGeom>
            <a:solidFill>
              <a:srgbClr val="E1E1E1"/>
            </a:solidFill>
            <a:ln w="9525">
              <a:noFill/>
              <a:miter lim="800000"/>
              <a:headEnd/>
              <a:tailEnd/>
            </a:ln>
          </p:spPr>
          <p:txBody>
            <a:bodyPr/>
            <a:lstStyle/>
            <a:p>
              <a:endParaRPr lang="en-US"/>
            </a:p>
          </p:txBody>
        </p:sp>
        <p:sp>
          <p:nvSpPr>
            <p:cNvPr id="5760" name="Rectangle 225"/>
            <p:cNvSpPr>
              <a:spLocks noChangeArrowheads="1"/>
            </p:cNvSpPr>
            <p:nvPr/>
          </p:nvSpPr>
          <p:spPr bwMode="auto">
            <a:xfrm>
              <a:off x="3673" y="1676"/>
              <a:ext cx="233" cy="8"/>
            </a:xfrm>
            <a:prstGeom prst="rect">
              <a:avLst/>
            </a:prstGeom>
            <a:solidFill>
              <a:srgbClr val="E3E3E3"/>
            </a:solidFill>
            <a:ln w="9525">
              <a:noFill/>
              <a:miter lim="800000"/>
              <a:headEnd/>
              <a:tailEnd/>
            </a:ln>
          </p:spPr>
          <p:txBody>
            <a:bodyPr/>
            <a:lstStyle/>
            <a:p>
              <a:endParaRPr lang="en-US"/>
            </a:p>
          </p:txBody>
        </p:sp>
        <p:sp>
          <p:nvSpPr>
            <p:cNvPr id="5761" name="Rectangle 226"/>
            <p:cNvSpPr>
              <a:spLocks noChangeArrowheads="1"/>
            </p:cNvSpPr>
            <p:nvPr/>
          </p:nvSpPr>
          <p:spPr bwMode="auto">
            <a:xfrm>
              <a:off x="3673" y="1684"/>
              <a:ext cx="233" cy="8"/>
            </a:xfrm>
            <a:prstGeom prst="rect">
              <a:avLst/>
            </a:prstGeom>
            <a:solidFill>
              <a:srgbClr val="E4E4E4"/>
            </a:solidFill>
            <a:ln w="9525">
              <a:noFill/>
              <a:miter lim="800000"/>
              <a:headEnd/>
              <a:tailEnd/>
            </a:ln>
          </p:spPr>
          <p:txBody>
            <a:bodyPr/>
            <a:lstStyle/>
            <a:p>
              <a:endParaRPr lang="en-US"/>
            </a:p>
          </p:txBody>
        </p:sp>
        <p:sp>
          <p:nvSpPr>
            <p:cNvPr id="5762" name="Rectangle 227"/>
            <p:cNvSpPr>
              <a:spLocks noChangeArrowheads="1"/>
            </p:cNvSpPr>
            <p:nvPr/>
          </p:nvSpPr>
          <p:spPr bwMode="auto">
            <a:xfrm>
              <a:off x="3673" y="1572"/>
              <a:ext cx="9" cy="80"/>
            </a:xfrm>
            <a:prstGeom prst="rect">
              <a:avLst/>
            </a:prstGeom>
            <a:solidFill>
              <a:srgbClr val="E5E5E5"/>
            </a:solidFill>
            <a:ln w="9525">
              <a:noFill/>
              <a:miter lim="800000"/>
              <a:headEnd/>
              <a:tailEnd/>
            </a:ln>
          </p:spPr>
          <p:txBody>
            <a:bodyPr/>
            <a:lstStyle/>
            <a:p>
              <a:endParaRPr lang="en-US"/>
            </a:p>
          </p:txBody>
        </p:sp>
        <p:sp>
          <p:nvSpPr>
            <p:cNvPr id="5763" name="Rectangle 228"/>
            <p:cNvSpPr>
              <a:spLocks noChangeArrowheads="1"/>
            </p:cNvSpPr>
            <p:nvPr/>
          </p:nvSpPr>
          <p:spPr bwMode="auto">
            <a:xfrm>
              <a:off x="3682" y="1572"/>
              <a:ext cx="8" cy="80"/>
            </a:xfrm>
            <a:prstGeom prst="rect">
              <a:avLst/>
            </a:prstGeom>
            <a:solidFill>
              <a:srgbClr val="C0C0C0"/>
            </a:solidFill>
            <a:ln w="9525">
              <a:noFill/>
              <a:miter lim="800000"/>
              <a:headEnd/>
              <a:tailEnd/>
            </a:ln>
          </p:spPr>
          <p:txBody>
            <a:bodyPr/>
            <a:lstStyle/>
            <a:p>
              <a:endParaRPr lang="en-US"/>
            </a:p>
          </p:txBody>
        </p:sp>
        <p:sp>
          <p:nvSpPr>
            <p:cNvPr id="5764" name="Rectangle 229"/>
            <p:cNvSpPr>
              <a:spLocks noChangeArrowheads="1"/>
            </p:cNvSpPr>
            <p:nvPr/>
          </p:nvSpPr>
          <p:spPr bwMode="auto">
            <a:xfrm>
              <a:off x="3690" y="1572"/>
              <a:ext cx="8" cy="80"/>
            </a:xfrm>
            <a:prstGeom prst="rect">
              <a:avLst/>
            </a:prstGeom>
            <a:solidFill>
              <a:srgbClr val="C1C1C1"/>
            </a:solidFill>
            <a:ln w="9525">
              <a:noFill/>
              <a:miter lim="800000"/>
              <a:headEnd/>
              <a:tailEnd/>
            </a:ln>
          </p:spPr>
          <p:txBody>
            <a:bodyPr/>
            <a:lstStyle/>
            <a:p>
              <a:endParaRPr lang="en-US"/>
            </a:p>
          </p:txBody>
        </p:sp>
        <p:sp>
          <p:nvSpPr>
            <p:cNvPr id="5765" name="Rectangle 230"/>
            <p:cNvSpPr>
              <a:spLocks noChangeArrowheads="1"/>
            </p:cNvSpPr>
            <p:nvPr/>
          </p:nvSpPr>
          <p:spPr bwMode="auto">
            <a:xfrm>
              <a:off x="3698" y="1572"/>
              <a:ext cx="8" cy="80"/>
            </a:xfrm>
            <a:prstGeom prst="rect">
              <a:avLst/>
            </a:prstGeom>
            <a:solidFill>
              <a:srgbClr val="C3C3C3"/>
            </a:solidFill>
            <a:ln w="9525">
              <a:noFill/>
              <a:miter lim="800000"/>
              <a:headEnd/>
              <a:tailEnd/>
            </a:ln>
          </p:spPr>
          <p:txBody>
            <a:bodyPr/>
            <a:lstStyle/>
            <a:p>
              <a:endParaRPr lang="en-US"/>
            </a:p>
          </p:txBody>
        </p:sp>
        <p:sp>
          <p:nvSpPr>
            <p:cNvPr id="5766" name="Rectangle 231"/>
            <p:cNvSpPr>
              <a:spLocks noChangeArrowheads="1"/>
            </p:cNvSpPr>
            <p:nvPr/>
          </p:nvSpPr>
          <p:spPr bwMode="auto">
            <a:xfrm>
              <a:off x="3706" y="1572"/>
              <a:ext cx="8" cy="80"/>
            </a:xfrm>
            <a:prstGeom prst="rect">
              <a:avLst/>
            </a:prstGeom>
            <a:solidFill>
              <a:srgbClr val="C5C5C5"/>
            </a:solidFill>
            <a:ln w="9525">
              <a:noFill/>
              <a:miter lim="800000"/>
              <a:headEnd/>
              <a:tailEnd/>
            </a:ln>
          </p:spPr>
          <p:txBody>
            <a:bodyPr/>
            <a:lstStyle/>
            <a:p>
              <a:endParaRPr lang="en-US"/>
            </a:p>
          </p:txBody>
        </p:sp>
        <p:sp>
          <p:nvSpPr>
            <p:cNvPr id="5767" name="Rectangle 232"/>
            <p:cNvSpPr>
              <a:spLocks noChangeArrowheads="1"/>
            </p:cNvSpPr>
            <p:nvPr/>
          </p:nvSpPr>
          <p:spPr bwMode="auto">
            <a:xfrm>
              <a:off x="3714" y="1572"/>
              <a:ext cx="8" cy="80"/>
            </a:xfrm>
            <a:prstGeom prst="rect">
              <a:avLst/>
            </a:prstGeom>
            <a:solidFill>
              <a:srgbClr val="C6C6C6"/>
            </a:solidFill>
            <a:ln w="9525">
              <a:noFill/>
              <a:miter lim="800000"/>
              <a:headEnd/>
              <a:tailEnd/>
            </a:ln>
          </p:spPr>
          <p:txBody>
            <a:bodyPr/>
            <a:lstStyle/>
            <a:p>
              <a:endParaRPr lang="en-US"/>
            </a:p>
          </p:txBody>
        </p:sp>
        <p:sp>
          <p:nvSpPr>
            <p:cNvPr id="5768" name="Rectangle 233"/>
            <p:cNvSpPr>
              <a:spLocks noChangeArrowheads="1"/>
            </p:cNvSpPr>
            <p:nvPr/>
          </p:nvSpPr>
          <p:spPr bwMode="auto">
            <a:xfrm>
              <a:off x="3722" y="1572"/>
              <a:ext cx="8" cy="80"/>
            </a:xfrm>
            <a:prstGeom prst="rect">
              <a:avLst/>
            </a:prstGeom>
            <a:solidFill>
              <a:srgbClr val="C7C7C7"/>
            </a:solidFill>
            <a:ln w="9525">
              <a:noFill/>
              <a:miter lim="800000"/>
              <a:headEnd/>
              <a:tailEnd/>
            </a:ln>
          </p:spPr>
          <p:txBody>
            <a:bodyPr/>
            <a:lstStyle/>
            <a:p>
              <a:endParaRPr lang="en-US"/>
            </a:p>
          </p:txBody>
        </p:sp>
        <p:sp>
          <p:nvSpPr>
            <p:cNvPr id="5769" name="Rectangle 234"/>
            <p:cNvSpPr>
              <a:spLocks noChangeArrowheads="1"/>
            </p:cNvSpPr>
            <p:nvPr/>
          </p:nvSpPr>
          <p:spPr bwMode="auto">
            <a:xfrm>
              <a:off x="3730" y="1572"/>
              <a:ext cx="8" cy="80"/>
            </a:xfrm>
            <a:prstGeom prst="rect">
              <a:avLst/>
            </a:prstGeom>
            <a:solidFill>
              <a:srgbClr val="C9C9C9"/>
            </a:solidFill>
            <a:ln w="9525">
              <a:noFill/>
              <a:miter lim="800000"/>
              <a:headEnd/>
              <a:tailEnd/>
            </a:ln>
          </p:spPr>
          <p:txBody>
            <a:bodyPr/>
            <a:lstStyle/>
            <a:p>
              <a:endParaRPr lang="en-US"/>
            </a:p>
          </p:txBody>
        </p:sp>
        <p:sp>
          <p:nvSpPr>
            <p:cNvPr id="5770" name="Rectangle 235"/>
            <p:cNvSpPr>
              <a:spLocks noChangeArrowheads="1"/>
            </p:cNvSpPr>
            <p:nvPr/>
          </p:nvSpPr>
          <p:spPr bwMode="auto">
            <a:xfrm>
              <a:off x="3738" y="1572"/>
              <a:ext cx="8" cy="80"/>
            </a:xfrm>
            <a:prstGeom prst="rect">
              <a:avLst/>
            </a:prstGeom>
            <a:solidFill>
              <a:srgbClr val="CBCBCB"/>
            </a:solidFill>
            <a:ln w="9525">
              <a:noFill/>
              <a:miter lim="800000"/>
              <a:headEnd/>
              <a:tailEnd/>
            </a:ln>
          </p:spPr>
          <p:txBody>
            <a:bodyPr/>
            <a:lstStyle/>
            <a:p>
              <a:endParaRPr lang="en-US"/>
            </a:p>
          </p:txBody>
        </p:sp>
        <p:sp>
          <p:nvSpPr>
            <p:cNvPr id="5771" name="Rectangle 236"/>
            <p:cNvSpPr>
              <a:spLocks noChangeArrowheads="1"/>
            </p:cNvSpPr>
            <p:nvPr/>
          </p:nvSpPr>
          <p:spPr bwMode="auto">
            <a:xfrm>
              <a:off x="3746" y="1572"/>
              <a:ext cx="8" cy="80"/>
            </a:xfrm>
            <a:prstGeom prst="rect">
              <a:avLst/>
            </a:prstGeom>
            <a:solidFill>
              <a:srgbClr val="CCCCCC"/>
            </a:solidFill>
            <a:ln w="9525">
              <a:noFill/>
              <a:miter lim="800000"/>
              <a:headEnd/>
              <a:tailEnd/>
            </a:ln>
          </p:spPr>
          <p:txBody>
            <a:bodyPr/>
            <a:lstStyle/>
            <a:p>
              <a:endParaRPr lang="en-US"/>
            </a:p>
          </p:txBody>
        </p:sp>
        <p:sp>
          <p:nvSpPr>
            <p:cNvPr id="5772" name="Rectangle 237"/>
            <p:cNvSpPr>
              <a:spLocks noChangeArrowheads="1"/>
            </p:cNvSpPr>
            <p:nvPr/>
          </p:nvSpPr>
          <p:spPr bwMode="auto">
            <a:xfrm>
              <a:off x="3754" y="1572"/>
              <a:ext cx="8" cy="80"/>
            </a:xfrm>
            <a:prstGeom prst="rect">
              <a:avLst/>
            </a:prstGeom>
            <a:solidFill>
              <a:srgbClr val="CDCDCD"/>
            </a:solidFill>
            <a:ln w="9525">
              <a:noFill/>
              <a:miter lim="800000"/>
              <a:headEnd/>
              <a:tailEnd/>
            </a:ln>
          </p:spPr>
          <p:txBody>
            <a:bodyPr/>
            <a:lstStyle/>
            <a:p>
              <a:endParaRPr lang="en-US"/>
            </a:p>
          </p:txBody>
        </p:sp>
        <p:sp>
          <p:nvSpPr>
            <p:cNvPr id="5773" name="Rectangle 238"/>
            <p:cNvSpPr>
              <a:spLocks noChangeArrowheads="1"/>
            </p:cNvSpPr>
            <p:nvPr/>
          </p:nvSpPr>
          <p:spPr bwMode="auto">
            <a:xfrm>
              <a:off x="3762" y="1572"/>
              <a:ext cx="8" cy="80"/>
            </a:xfrm>
            <a:prstGeom prst="rect">
              <a:avLst/>
            </a:prstGeom>
            <a:solidFill>
              <a:srgbClr val="CFCFCF"/>
            </a:solidFill>
            <a:ln w="9525">
              <a:noFill/>
              <a:miter lim="800000"/>
              <a:headEnd/>
              <a:tailEnd/>
            </a:ln>
          </p:spPr>
          <p:txBody>
            <a:bodyPr/>
            <a:lstStyle/>
            <a:p>
              <a:endParaRPr lang="en-US"/>
            </a:p>
          </p:txBody>
        </p:sp>
        <p:sp>
          <p:nvSpPr>
            <p:cNvPr id="5774" name="Rectangle 239"/>
            <p:cNvSpPr>
              <a:spLocks noChangeArrowheads="1"/>
            </p:cNvSpPr>
            <p:nvPr/>
          </p:nvSpPr>
          <p:spPr bwMode="auto">
            <a:xfrm>
              <a:off x="3770" y="1572"/>
              <a:ext cx="8" cy="80"/>
            </a:xfrm>
            <a:prstGeom prst="rect">
              <a:avLst/>
            </a:prstGeom>
            <a:solidFill>
              <a:srgbClr val="D0D0D0"/>
            </a:solidFill>
            <a:ln w="9525">
              <a:noFill/>
              <a:miter lim="800000"/>
              <a:headEnd/>
              <a:tailEnd/>
            </a:ln>
          </p:spPr>
          <p:txBody>
            <a:bodyPr/>
            <a:lstStyle/>
            <a:p>
              <a:endParaRPr lang="en-US"/>
            </a:p>
          </p:txBody>
        </p:sp>
        <p:sp>
          <p:nvSpPr>
            <p:cNvPr id="5775" name="Rectangle 240"/>
            <p:cNvSpPr>
              <a:spLocks noChangeArrowheads="1"/>
            </p:cNvSpPr>
            <p:nvPr/>
          </p:nvSpPr>
          <p:spPr bwMode="auto">
            <a:xfrm>
              <a:off x="3778" y="1572"/>
              <a:ext cx="8" cy="80"/>
            </a:xfrm>
            <a:prstGeom prst="rect">
              <a:avLst/>
            </a:prstGeom>
            <a:solidFill>
              <a:srgbClr val="D2D2D2"/>
            </a:solidFill>
            <a:ln w="9525">
              <a:noFill/>
              <a:miter lim="800000"/>
              <a:headEnd/>
              <a:tailEnd/>
            </a:ln>
          </p:spPr>
          <p:txBody>
            <a:bodyPr/>
            <a:lstStyle/>
            <a:p>
              <a:endParaRPr lang="en-US"/>
            </a:p>
          </p:txBody>
        </p:sp>
        <p:sp>
          <p:nvSpPr>
            <p:cNvPr id="5776" name="Rectangle 241"/>
            <p:cNvSpPr>
              <a:spLocks noChangeArrowheads="1"/>
            </p:cNvSpPr>
            <p:nvPr/>
          </p:nvSpPr>
          <p:spPr bwMode="auto">
            <a:xfrm>
              <a:off x="3786" y="1572"/>
              <a:ext cx="8" cy="80"/>
            </a:xfrm>
            <a:prstGeom prst="rect">
              <a:avLst/>
            </a:prstGeom>
            <a:solidFill>
              <a:srgbClr val="D3D3D3"/>
            </a:solidFill>
            <a:ln w="9525">
              <a:noFill/>
              <a:miter lim="800000"/>
              <a:headEnd/>
              <a:tailEnd/>
            </a:ln>
          </p:spPr>
          <p:txBody>
            <a:bodyPr/>
            <a:lstStyle/>
            <a:p>
              <a:endParaRPr lang="en-US"/>
            </a:p>
          </p:txBody>
        </p:sp>
        <p:sp>
          <p:nvSpPr>
            <p:cNvPr id="5777" name="Rectangle 242"/>
            <p:cNvSpPr>
              <a:spLocks noChangeArrowheads="1"/>
            </p:cNvSpPr>
            <p:nvPr/>
          </p:nvSpPr>
          <p:spPr bwMode="auto">
            <a:xfrm>
              <a:off x="3794" y="1572"/>
              <a:ext cx="8" cy="80"/>
            </a:xfrm>
            <a:prstGeom prst="rect">
              <a:avLst/>
            </a:prstGeom>
            <a:solidFill>
              <a:srgbClr val="D4D4D4"/>
            </a:solidFill>
            <a:ln w="9525">
              <a:noFill/>
              <a:miter lim="800000"/>
              <a:headEnd/>
              <a:tailEnd/>
            </a:ln>
          </p:spPr>
          <p:txBody>
            <a:bodyPr/>
            <a:lstStyle/>
            <a:p>
              <a:endParaRPr lang="en-US"/>
            </a:p>
          </p:txBody>
        </p:sp>
        <p:sp>
          <p:nvSpPr>
            <p:cNvPr id="5778" name="Rectangle 243"/>
            <p:cNvSpPr>
              <a:spLocks noChangeArrowheads="1"/>
            </p:cNvSpPr>
            <p:nvPr/>
          </p:nvSpPr>
          <p:spPr bwMode="auto">
            <a:xfrm>
              <a:off x="3802" y="1572"/>
              <a:ext cx="8" cy="80"/>
            </a:xfrm>
            <a:prstGeom prst="rect">
              <a:avLst/>
            </a:prstGeom>
            <a:solidFill>
              <a:srgbClr val="D6D6D6"/>
            </a:solidFill>
            <a:ln w="9525">
              <a:noFill/>
              <a:miter lim="800000"/>
              <a:headEnd/>
              <a:tailEnd/>
            </a:ln>
          </p:spPr>
          <p:txBody>
            <a:bodyPr/>
            <a:lstStyle/>
            <a:p>
              <a:endParaRPr lang="en-US"/>
            </a:p>
          </p:txBody>
        </p:sp>
        <p:sp>
          <p:nvSpPr>
            <p:cNvPr id="5779" name="Rectangle 244"/>
            <p:cNvSpPr>
              <a:spLocks noChangeArrowheads="1"/>
            </p:cNvSpPr>
            <p:nvPr/>
          </p:nvSpPr>
          <p:spPr bwMode="auto">
            <a:xfrm>
              <a:off x="3810" y="1572"/>
              <a:ext cx="8" cy="80"/>
            </a:xfrm>
            <a:prstGeom prst="rect">
              <a:avLst/>
            </a:prstGeom>
            <a:solidFill>
              <a:srgbClr val="D7D7D7"/>
            </a:solidFill>
            <a:ln w="9525">
              <a:noFill/>
              <a:miter lim="800000"/>
              <a:headEnd/>
              <a:tailEnd/>
            </a:ln>
          </p:spPr>
          <p:txBody>
            <a:bodyPr/>
            <a:lstStyle/>
            <a:p>
              <a:endParaRPr lang="en-US"/>
            </a:p>
          </p:txBody>
        </p:sp>
        <p:sp>
          <p:nvSpPr>
            <p:cNvPr id="5780" name="Rectangle 245"/>
            <p:cNvSpPr>
              <a:spLocks noChangeArrowheads="1"/>
            </p:cNvSpPr>
            <p:nvPr/>
          </p:nvSpPr>
          <p:spPr bwMode="auto">
            <a:xfrm>
              <a:off x="3818" y="1572"/>
              <a:ext cx="8" cy="80"/>
            </a:xfrm>
            <a:prstGeom prst="rect">
              <a:avLst/>
            </a:prstGeom>
            <a:solidFill>
              <a:srgbClr val="D9D9D9"/>
            </a:solidFill>
            <a:ln w="9525">
              <a:noFill/>
              <a:miter lim="800000"/>
              <a:headEnd/>
              <a:tailEnd/>
            </a:ln>
          </p:spPr>
          <p:txBody>
            <a:bodyPr/>
            <a:lstStyle/>
            <a:p>
              <a:endParaRPr lang="en-US"/>
            </a:p>
          </p:txBody>
        </p:sp>
        <p:sp>
          <p:nvSpPr>
            <p:cNvPr id="5781" name="Rectangle 246"/>
            <p:cNvSpPr>
              <a:spLocks noChangeArrowheads="1"/>
            </p:cNvSpPr>
            <p:nvPr/>
          </p:nvSpPr>
          <p:spPr bwMode="auto">
            <a:xfrm>
              <a:off x="3826" y="1572"/>
              <a:ext cx="8" cy="80"/>
            </a:xfrm>
            <a:prstGeom prst="rect">
              <a:avLst/>
            </a:prstGeom>
            <a:solidFill>
              <a:srgbClr val="DADADA"/>
            </a:solidFill>
            <a:ln w="9525">
              <a:noFill/>
              <a:miter lim="800000"/>
              <a:headEnd/>
              <a:tailEnd/>
            </a:ln>
          </p:spPr>
          <p:txBody>
            <a:bodyPr/>
            <a:lstStyle/>
            <a:p>
              <a:endParaRPr lang="en-US"/>
            </a:p>
          </p:txBody>
        </p:sp>
        <p:sp>
          <p:nvSpPr>
            <p:cNvPr id="5782" name="Rectangle 247"/>
            <p:cNvSpPr>
              <a:spLocks noChangeArrowheads="1"/>
            </p:cNvSpPr>
            <p:nvPr/>
          </p:nvSpPr>
          <p:spPr bwMode="auto">
            <a:xfrm>
              <a:off x="3834" y="1572"/>
              <a:ext cx="8" cy="80"/>
            </a:xfrm>
            <a:prstGeom prst="rect">
              <a:avLst/>
            </a:prstGeom>
            <a:solidFill>
              <a:srgbClr val="DCDCDC"/>
            </a:solidFill>
            <a:ln w="9525">
              <a:noFill/>
              <a:miter lim="800000"/>
              <a:headEnd/>
              <a:tailEnd/>
            </a:ln>
          </p:spPr>
          <p:txBody>
            <a:bodyPr/>
            <a:lstStyle/>
            <a:p>
              <a:endParaRPr lang="en-US"/>
            </a:p>
          </p:txBody>
        </p:sp>
        <p:sp>
          <p:nvSpPr>
            <p:cNvPr id="5783" name="Rectangle 248"/>
            <p:cNvSpPr>
              <a:spLocks noChangeArrowheads="1"/>
            </p:cNvSpPr>
            <p:nvPr/>
          </p:nvSpPr>
          <p:spPr bwMode="auto">
            <a:xfrm>
              <a:off x="3842" y="1572"/>
              <a:ext cx="8" cy="80"/>
            </a:xfrm>
            <a:prstGeom prst="rect">
              <a:avLst/>
            </a:prstGeom>
            <a:solidFill>
              <a:srgbClr val="DDDDDD"/>
            </a:solidFill>
            <a:ln w="9525">
              <a:noFill/>
              <a:miter lim="800000"/>
              <a:headEnd/>
              <a:tailEnd/>
            </a:ln>
          </p:spPr>
          <p:txBody>
            <a:bodyPr/>
            <a:lstStyle/>
            <a:p>
              <a:endParaRPr lang="en-US"/>
            </a:p>
          </p:txBody>
        </p:sp>
        <p:sp>
          <p:nvSpPr>
            <p:cNvPr id="5784" name="Rectangle 249"/>
            <p:cNvSpPr>
              <a:spLocks noChangeArrowheads="1"/>
            </p:cNvSpPr>
            <p:nvPr/>
          </p:nvSpPr>
          <p:spPr bwMode="auto">
            <a:xfrm>
              <a:off x="3850" y="1572"/>
              <a:ext cx="8" cy="80"/>
            </a:xfrm>
            <a:prstGeom prst="rect">
              <a:avLst/>
            </a:prstGeom>
            <a:solidFill>
              <a:srgbClr val="DFDFDF"/>
            </a:solidFill>
            <a:ln w="9525">
              <a:noFill/>
              <a:miter lim="800000"/>
              <a:headEnd/>
              <a:tailEnd/>
            </a:ln>
          </p:spPr>
          <p:txBody>
            <a:bodyPr/>
            <a:lstStyle/>
            <a:p>
              <a:endParaRPr lang="en-US"/>
            </a:p>
          </p:txBody>
        </p:sp>
        <p:sp>
          <p:nvSpPr>
            <p:cNvPr id="5785" name="Rectangle 250"/>
            <p:cNvSpPr>
              <a:spLocks noChangeArrowheads="1"/>
            </p:cNvSpPr>
            <p:nvPr/>
          </p:nvSpPr>
          <p:spPr bwMode="auto">
            <a:xfrm>
              <a:off x="3858" y="1572"/>
              <a:ext cx="8" cy="80"/>
            </a:xfrm>
            <a:prstGeom prst="rect">
              <a:avLst/>
            </a:prstGeom>
            <a:solidFill>
              <a:srgbClr val="E0E0E0"/>
            </a:solidFill>
            <a:ln w="9525">
              <a:noFill/>
              <a:miter lim="800000"/>
              <a:headEnd/>
              <a:tailEnd/>
            </a:ln>
          </p:spPr>
          <p:txBody>
            <a:bodyPr/>
            <a:lstStyle/>
            <a:p>
              <a:endParaRPr lang="en-US"/>
            </a:p>
          </p:txBody>
        </p:sp>
        <p:sp>
          <p:nvSpPr>
            <p:cNvPr id="5786" name="Rectangle 251"/>
            <p:cNvSpPr>
              <a:spLocks noChangeArrowheads="1"/>
            </p:cNvSpPr>
            <p:nvPr/>
          </p:nvSpPr>
          <p:spPr bwMode="auto">
            <a:xfrm>
              <a:off x="3866" y="1572"/>
              <a:ext cx="8" cy="80"/>
            </a:xfrm>
            <a:prstGeom prst="rect">
              <a:avLst/>
            </a:prstGeom>
            <a:solidFill>
              <a:srgbClr val="E1E1E1"/>
            </a:solidFill>
            <a:ln w="9525">
              <a:noFill/>
              <a:miter lim="800000"/>
              <a:headEnd/>
              <a:tailEnd/>
            </a:ln>
          </p:spPr>
          <p:txBody>
            <a:bodyPr/>
            <a:lstStyle/>
            <a:p>
              <a:endParaRPr lang="en-US"/>
            </a:p>
          </p:txBody>
        </p:sp>
        <p:sp>
          <p:nvSpPr>
            <p:cNvPr id="5787" name="Rectangle 252"/>
            <p:cNvSpPr>
              <a:spLocks noChangeArrowheads="1"/>
            </p:cNvSpPr>
            <p:nvPr/>
          </p:nvSpPr>
          <p:spPr bwMode="auto">
            <a:xfrm>
              <a:off x="3874" y="1572"/>
              <a:ext cx="8" cy="80"/>
            </a:xfrm>
            <a:prstGeom prst="rect">
              <a:avLst/>
            </a:prstGeom>
            <a:solidFill>
              <a:srgbClr val="E3E3E3"/>
            </a:solidFill>
            <a:ln w="9525">
              <a:noFill/>
              <a:miter lim="800000"/>
              <a:headEnd/>
              <a:tailEnd/>
            </a:ln>
          </p:spPr>
          <p:txBody>
            <a:bodyPr/>
            <a:lstStyle/>
            <a:p>
              <a:endParaRPr lang="en-US"/>
            </a:p>
          </p:txBody>
        </p:sp>
        <p:sp>
          <p:nvSpPr>
            <p:cNvPr id="5788" name="Rectangle 253"/>
            <p:cNvSpPr>
              <a:spLocks noChangeArrowheads="1"/>
            </p:cNvSpPr>
            <p:nvPr/>
          </p:nvSpPr>
          <p:spPr bwMode="auto">
            <a:xfrm>
              <a:off x="3882" y="1572"/>
              <a:ext cx="8" cy="80"/>
            </a:xfrm>
            <a:prstGeom prst="rect">
              <a:avLst/>
            </a:prstGeom>
            <a:solidFill>
              <a:srgbClr val="E5E5E5"/>
            </a:solidFill>
            <a:ln w="9525">
              <a:noFill/>
              <a:miter lim="800000"/>
              <a:headEnd/>
              <a:tailEnd/>
            </a:ln>
          </p:spPr>
          <p:txBody>
            <a:bodyPr/>
            <a:lstStyle/>
            <a:p>
              <a:endParaRPr lang="en-US"/>
            </a:p>
          </p:txBody>
        </p:sp>
        <p:sp>
          <p:nvSpPr>
            <p:cNvPr id="5789" name="Rectangle 254"/>
            <p:cNvSpPr>
              <a:spLocks noChangeArrowheads="1"/>
            </p:cNvSpPr>
            <p:nvPr/>
          </p:nvSpPr>
          <p:spPr bwMode="auto">
            <a:xfrm>
              <a:off x="3673" y="1340"/>
              <a:ext cx="233" cy="8"/>
            </a:xfrm>
            <a:prstGeom prst="rect">
              <a:avLst/>
            </a:prstGeom>
            <a:solidFill>
              <a:srgbClr val="DBDBDB"/>
            </a:solidFill>
            <a:ln w="9525">
              <a:noFill/>
              <a:miter lim="800000"/>
              <a:headEnd/>
              <a:tailEnd/>
            </a:ln>
          </p:spPr>
          <p:txBody>
            <a:bodyPr/>
            <a:lstStyle/>
            <a:p>
              <a:endParaRPr lang="en-US"/>
            </a:p>
          </p:txBody>
        </p:sp>
        <p:sp>
          <p:nvSpPr>
            <p:cNvPr id="5790" name="Rectangle 255"/>
            <p:cNvSpPr>
              <a:spLocks noChangeArrowheads="1"/>
            </p:cNvSpPr>
            <p:nvPr/>
          </p:nvSpPr>
          <p:spPr bwMode="auto">
            <a:xfrm>
              <a:off x="3673" y="1348"/>
              <a:ext cx="233" cy="8"/>
            </a:xfrm>
            <a:prstGeom prst="rect">
              <a:avLst/>
            </a:prstGeom>
            <a:solidFill>
              <a:srgbClr val="D8D8D8"/>
            </a:solidFill>
            <a:ln w="9525">
              <a:noFill/>
              <a:miter lim="800000"/>
              <a:headEnd/>
              <a:tailEnd/>
            </a:ln>
          </p:spPr>
          <p:txBody>
            <a:bodyPr/>
            <a:lstStyle/>
            <a:p>
              <a:endParaRPr lang="en-US"/>
            </a:p>
          </p:txBody>
        </p:sp>
        <p:sp>
          <p:nvSpPr>
            <p:cNvPr id="5791" name="Rectangle 256"/>
            <p:cNvSpPr>
              <a:spLocks noChangeArrowheads="1"/>
            </p:cNvSpPr>
            <p:nvPr/>
          </p:nvSpPr>
          <p:spPr bwMode="auto">
            <a:xfrm>
              <a:off x="3680" y="1345"/>
              <a:ext cx="230" cy="9"/>
            </a:xfrm>
            <a:prstGeom prst="rect">
              <a:avLst/>
            </a:prstGeom>
            <a:noFill/>
            <a:ln w="1588" cap="rnd">
              <a:solidFill>
                <a:srgbClr val="000000"/>
              </a:solidFill>
              <a:round/>
              <a:headEnd/>
              <a:tailEnd/>
            </a:ln>
          </p:spPr>
          <p:txBody>
            <a:bodyPr/>
            <a:lstStyle/>
            <a:p>
              <a:endParaRPr lang="en-US"/>
            </a:p>
          </p:txBody>
        </p:sp>
        <p:sp>
          <p:nvSpPr>
            <p:cNvPr id="5792" name="Rectangle 257"/>
            <p:cNvSpPr>
              <a:spLocks noChangeArrowheads="1"/>
            </p:cNvSpPr>
            <p:nvPr/>
          </p:nvSpPr>
          <p:spPr bwMode="auto">
            <a:xfrm>
              <a:off x="3673" y="1348"/>
              <a:ext cx="9" cy="40"/>
            </a:xfrm>
            <a:prstGeom prst="rect">
              <a:avLst/>
            </a:prstGeom>
            <a:solidFill>
              <a:srgbClr val="9F9F9F"/>
            </a:solidFill>
            <a:ln w="9525">
              <a:noFill/>
              <a:miter lim="800000"/>
              <a:headEnd/>
              <a:tailEnd/>
            </a:ln>
          </p:spPr>
          <p:txBody>
            <a:bodyPr/>
            <a:lstStyle/>
            <a:p>
              <a:endParaRPr lang="en-US"/>
            </a:p>
          </p:txBody>
        </p:sp>
        <p:sp>
          <p:nvSpPr>
            <p:cNvPr id="5793" name="Rectangle 258"/>
            <p:cNvSpPr>
              <a:spLocks noChangeArrowheads="1"/>
            </p:cNvSpPr>
            <p:nvPr/>
          </p:nvSpPr>
          <p:spPr bwMode="auto">
            <a:xfrm>
              <a:off x="3682" y="1348"/>
              <a:ext cx="8" cy="40"/>
            </a:xfrm>
            <a:prstGeom prst="rect">
              <a:avLst/>
            </a:prstGeom>
            <a:solidFill>
              <a:srgbClr val="9B9B9B"/>
            </a:solidFill>
            <a:ln w="9525">
              <a:noFill/>
              <a:miter lim="800000"/>
              <a:headEnd/>
              <a:tailEnd/>
            </a:ln>
          </p:spPr>
          <p:txBody>
            <a:bodyPr/>
            <a:lstStyle/>
            <a:p>
              <a:endParaRPr lang="en-US"/>
            </a:p>
          </p:txBody>
        </p:sp>
        <p:sp>
          <p:nvSpPr>
            <p:cNvPr id="5794" name="Rectangle 259"/>
            <p:cNvSpPr>
              <a:spLocks noChangeArrowheads="1"/>
            </p:cNvSpPr>
            <p:nvPr/>
          </p:nvSpPr>
          <p:spPr bwMode="auto">
            <a:xfrm>
              <a:off x="3690" y="1348"/>
              <a:ext cx="8" cy="40"/>
            </a:xfrm>
            <a:prstGeom prst="rect">
              <a:avLst/>
            </a:prstGeom>
            <a:solidFill>
              <a:srgbClr val="A1A1A1"/>
            </a:solidFill>
            <a:ln w="9525">
              <a:noFill/>
              <a:miter lim="800000"/>
              <a:headEnd/>
              <a:tailEnd/>
            </a:ln>
          </p:spPr>
          <p:txBody>
            <a:bodyPr/>
            <a:lstStyle/>
            <a:p>
              <a:endParaRPr lang="en-US"/>
            </a:p>
          </p:txBody>
        </p:sp>
        <p:sp>
          <p:nvSpPr>
            <p:cNvPr id="5795" name="Rectangle 260"/>
            <p:cNvSpPr>
              <a:spLocks noChangeArrowheads="1"/>
            </p:cNvSpPr>
            <p:nvPr/>
          </p:nvSpPr>
          <p:spPr bwMode="auto">
            <a:xfrm>
              <a:off x="3698" y="1348"/>
              <a:ext cx="8" cy="40"/>
            </a:xfrm>
            <a:prstGeom prst="rect">
              <a:avLst/>
            </a:prstGeom>
            <a:solidFill>
              <a:srgbClr val="A6A6A6"/>
            </a:solidFill>
            <a:ln w="9525">
              <a:noFill/>
              <a:miter lim="800000"/>
              <a:headEnd/>
              <a:tailEnd/>
            </a:ln>
          </p:spPr>
          <p:txBody>
            <a:bodyPr/>
            <a:lstStyle/>
            <a:p>
              <a:endParaRPr lang="en-US"/>
            </a:p>
          </p:txBody>
        </p:sp>
        <p:sp>
          <p:nvSpPr>
            <p:cNvPr id="5796" name="Rectangle 261"/>
            <p:cNvSpPr>
              <a:spLocks noChangeArrowheads="1"/>
            </p:cNvSpPr>
            <p:nvPr/>
          </p:nvSpPr>
          <p:spPr bwMode="auto">
            <a:xfrm>
              <a:off x="3706" y="1348"/>
              <a:ext cx="8" cy="40"/>
            </a:xfrm>
            <a:prstGeom prst="rect">
              <a:avLst/>
            </a:prstGeom>
            <a:solidFill>
              <a:srgbClr val="ABABAB"/>
            </a:solidFill>
            <a:ln w="9525">
              <a:noFill/>
              <a:miter lim="800000"/>
              <a:headEnd/>
              <a:tailEnd/>
            </a:ln>
          </p:spPr>
          <p:txBody>
            <a:bodyPr/>
            <a:lstStyle/>
            <a:p>
              <a:endParaRPr lang="en-US"/>
            </a:p>
          </p:txBody>
        </p:sp>
        <p:sp>
          <p:nvSpPr>
            <p:cNvPr id="5797" name="Rectangle 262"/>
            <p:cNvSpPr>
              <a:spLocks noChangeArrowheads="1"/>
            </p:cNvSpPr>
            <p:nvPr/>
          </p:nvSpPr>
          <p:spPr bwMode="auto">
            <a:xfrm>
              <a:off x="3714" y="1348"/>
              <a:ext cx="8" cy="40"/>
            </a:xfrm>
            <a:prstGeom prst="rect">
              <a:avLst/>
            </a:prstGeom>
            <a:solidFill>
              <a:srgbClr val="B0B0B0"/>
            </a:solidFill>
            <a:ln w="9525">
              <a:noFill/>
              <a:miter lim="800000"/>
              <a:headEnd/>
              <a:tailEnd/>
            </a:ln>
          </p:spPr>
          <p:txBody>
            <a:bodyPr/>
            <a:lstStyle/>
            <a:p>
              <a:endParaRPr lang="en-US"/>
            </a:p>
          </p:txBody>
        </p:sp>
        <p:sp>
          <p:nvSpPr>
            <p:cNvPr id="5798" name="Rectangle 263"/>
            <p:cNvSpPr>
              <a:spLocks noChangeArrowheads="1"/>
            </p:cNvSpPr>
            <p:nvPr/>
          </p:nvSpPr>
          <p:spPr bwMode="auto">
            <a:xfrm>
              <a:off x="3722" y="1348"/>
              <a:ext cx="8" cy="40"/>
            </a:xfrm>
            <a:prstGeom prst="rect">
              <a:avLst/>
            </a:prstGeom>
            <a:solidFill>
              <a:srgbClr val="B6B6B6"/>
            </a:solidFill>
            <a:ln w="9525">
              <a:noFill/>
              <a:miter lim="800000"/>
              <a:headEnd/>
              <a:tailEnd/>
            </a:ln>
          </p:spPr>
          <p:txBody>
            <a:bodyPr/>
            <a:lstStyle/>
            <a:p>
              <a:endParaRPr lang="en-US"/>
            </a:p>
          </p:txBody>
        </p:sp>
        <p:sp>
          <p:nvSpPr>
            <p:cNvPr id="5799" name="Rectangle 264"/>
            <p:cNvSpPr>
              <a:spLocks noChangeArrowheads="1"/>
            </p:cNvSpPr>
            <p:nvPr/>
          </p:nvSpPr>
          <p:spPr bwMode="auto">
            <a:xfrm>
              <a:off x="3730" y="1348"/>
              <a:ext cx="8" cy="40"/>
            </a:xfrm>
            <a:prstGeom prst="rect">
              <a:avLst/>
            </a:prstGeom>
            <a:solidFill>
              <a:srgbClr val="BBBBBB"/>
            </a:solidFill>
            <a:ln w="9525">
              <a:noFill/>
              <a:miter lim="800000"/>
              <a:headEnd/>
              <a:tailEnd/>
            </a:ln>
          </p:spPr>
          <p:txBody>
            <a:bodyPr/>
            <a:lstStyle/>
            <a:p>
              <a:endParaRPr lang="en-US"/>
            </a:p>
          </p:txBody>
        </p:sp>
        <p:sp>
          <p:nvSpPr>
            <p:cNvPr id="5800" name="Rectangle 265"/>
            <p:cNvSpPr>
              <a:spLocks noChangeArrowheads="1"/>
            </p:cNvSpPr>
            <p:nvPr/>
          </p:nvSpPr>
          <p:spPr bwMode="auto">
            <a:xfrm>
              <a:off x="3738" y="1348"/>
              <a:ext cx="8" cy="40"/>
            </a:xfrm>
            <a:prstGeom prst="rect">
              <a:avLst/>
            </a:prstGeom>
            <a:solidFill>
              <a:srgbClr val="C0C0C0"/>
            </a:solidFill>
            <a:ln w="9525">
              <a:noFill/>
              <a:miter lim="800000"/>
              <a:headEnd/>
              <a:tailEnd/>
            </a:ln>
          </p:spPr>
          <p:txBody>
            <a:bodyPr/>
            <a:lstStyle/>
            <a:p>
              <a:endParaRPr lang="en-US"/>
            </a:p>
          </p:txBody>
        </p:sp>
        <p:sp>
          <p:nvSpPr>
            <p:cNvPr id="5801" name="Rectangle 266"/>
            <p:cNvSpPr>
              <a:spLocks noChangeArrowheads="1"/>
            </p:cNvSpPr>
            <p:nvPr/>
          </p:nvSpPr>
          <p:spPr bwMode="auto">
            <a:xfrm>
              <a:off x="3746" y="1348"/>
              <a:ext cx="8" cy="40"/>
            </a:xfrm>
            <a:prstGeom prst="rect">
              <a:avLst/>
            </a:prstGeom>
            <a:solidFill>
              <a:srgbClr val="C6C6C6"/>
            </a:solidFill>
            <a:ln w="9525">
              <a:noFill/>
              <a:miter lim="800000"/>
              <a:headEnd/>
              <a:tailEnd/>
            </a:ln>
          </p:spPr>
          <p:txBody>
            <a:bodyPr/>
            <a:lstStyle/>
            <a:p>
              <a:endParaRPr lang="en-US"/>
            </a:p>
          </p:txBody>
        </p:sp>
        <p:sp>
          <p:nvSpPr>
            <p:cNvPr id="5802" name="Rectangle 267"/>
            <p:cNvSpPr>
              <a:spLocks noChangeArrowheads="1"/>
            </p:cNvSpPr>
            <p:nvPr/>
          </p:nvSpPr>
          <p:spPr bwMode="auto">
            <a:xfrm>
              <a:off x="3754" y="1348"/>
              <a:ext cx="8" cy="40"/>
            </a:xfrm>
            <a:prstGeom prst="rect">
              <a:avLst/>
            </a:prstGeom>
            <a:solidFill>
              <a:srgbClr val="CBCBCB"/>
            </a:solidFill>
            <a:ln w="9525">
              <a:noFill/>
              <a:miter lim="800000"/>
              <a:headEnd/>
              <a:tailEnd/>
            </a:ln>
          </p:spPr>
          <p:txBody>
            <a:bodyPr/>
            <a:lstStyle/>
            <a:p>
              <a:endParaRPr lang="en-US"/>
            </a:p>
          </p:txBody>
        </p:sp>
        <p:sp>
          <p:nvSpPr>
            <p:cNvPr id="5803" name="Rectangle 268"/>
            <p:cNvSpPr>
              <a:spLocks noChangeArrowheads="1"/>
            </p:cNvSpPr>
            <p:nvPr/>
          </p:nvSpPr>
          <p:spPr bwMode="auto">
            <a:xfrm>
              <a:off x="3762" y="1348"/>
              <a:ext cx="8" cy="40"/>
            </a:xfrm>
            <a:prstGeom prst="rect">
              <a:avLst/>
            </a:prstGeom>
            <a:solidFill>
              <a:srgbClr val="D0D0D0"/>
            </a:solidFill>
            <a:ln w="9525">
              <a:noFill/>
              <a:miter lim="800000"/>
              <a:headEnd/>
              <a:tailEnd/>
            </a:ln>
          </p:spPr>
          <p:txBody>
            <a:bodyPr/>
            <a:lstStyle/>
            <a:p>
              <a:endParaRPr lang="en-US"/>
            </a:p>
          </p:txBody>
        </p:sp>
        <p:sp>
          <p:nvSpPr>
            <p:cNvPr id="5804" name="Rectangle 269"/>
            <p:cNvSpPr>
              <a:spLocks noChangeArrowheads="1"/>
            </p:cNvSpPr>
            <p:nvPr/>
          </p:nvSpPr>
          <p:spPr bwMode="auto">
            <a:xfrm>
              <a:off x="3770" y="1348"/>
              <a:ext cx="8" cy="40"/>
            </a:xfrm>
            <a:prstGeom prst="rect">
              <a:avLst/>
            </a:prstGeom>
            <a:solidFill>
              <a:srgbClr val="D5D5D5"/>
            </a:solidFill>
            <a:ln w="9525">
              <a:noFill/>
              <a:miter lim="800000"/>
              <a:headEnd/>
              <a:tailEnd/>
            </a:ln>
          </p:spPr>
          <p:txBody>
            <a:bodyPr/>
            <a:lstStyle/>
            <a:p>
              <a:endParaRPr lang="en-US"/>
            </a:p>
          </p:txBody>
        </p:sp>
        <p:sp>
          <p:nvSpPr>
            <p:cNvPr id="5805" name="Rectangle 270"/>
            <p:cNvSpPr>
              <a:spLocks noChangeArrowheads="1"/>
            </p:cNvSpPr>
            <p:nvPr/>
          </p:nvSpPr>
          <p:spPr bwMode="auto">
            <a:xfrm>
              <a:off x="3778" y="1348"/>
              <a:ext cx="8" cy="40"/>
            </a:xfrm>
            <a:prstGeom prst="rect">
              <a:avLst/>
            </a:prstGeom>
            <a:solidFill>
              <a:srgbClr val="DBDBDB"/>
            </a:solidFill>
            <a:ln w="9525">
              <a:noFill/>
              <a:miter lim="800000"/>
              <a:headEnd/>
              <a:tailEnd/>
            </a:ln>
          </p:spPr>
          <p:txBody>
            <a:bodyPr/>
            <a:lstStyle/>
            <a:p>
              <a:endParaRPr lang="en-US"/>
            </a:p>
          </p:txBody>
        </p:sp>
        <p:sp>
          <p:nvSpPr>
            <p:cNvPr id="5806" name="Rectangle 271"/>
            <p:cNvSpPr>
              <a:spLocks noChangeArrowheads="1"/>
            </p:cNvSpPr>
            <p:nvPr/>
          </p:nvSpPr>
          <p:spPr bwMode="auto">
            <a:xfrm>
              <a:off x="3786" y="1348"/>
              <a:ext cx="8" cy="40"/>
            </a:xfrm>
            <a:prstGeom prst="rect">
              <a:avLst/>
            </a:prstGeom>
            <a:solidFill>
              <a:srgbClr val="E0E0E0"/>
            </a:solidFill>
            <a:ln w="9525">
              <a:noFill/>
              <a:miter lim="800000"/>
              <a:headEnd/>
              <a:tailEnd/>
            </a:ln>
          </p:spPr>
          <p:txBody>
            <a:bodyPr/>
            <a:lstStyle/>
            <a:p>
              <a:endParaRPr lang="en-US"/>
            </a:p>
          </p:txBody>
        </p:sp>
        <p:sp>
          <p:nvSpPr>
            <p:cNvPr id="5807" name="Rectangle 272"/>
            <p:cNvSpPr>
              <a:spLocks noChangeArrowheads="1"/>
            </p:cNvSpPr>
            <p:nvPr/>
          </p:nvSpPr>
          <p:spPr bwMode="auto">
            <a:xfrm>
              <a:off x="3794" y="1348"/>
              <a:ext cx="8" cy="40"/>
            </a:xfrm>
            <a:prstGeom prst="rect">
              <a:avLst/>
            </a:prstGeom>
            <a:solidFill>
              <a:srgbClr val="E5E5E5"/>
            </a:solidFill>
            <a:ln w="9525">
              <a:noFill/>
              <a:miter lim="800000"/>
              <a:headEnd/>
              <a:tailEnd/>
            </a:ln>
          </p:spPr>
          <p:txBody>
            <a:bodyPr/>
            <a:lstStyle/>
            <a:p>
              <a:endParaRPr lang="en-US"/>
            </a:p>
          </p:txBody>
        </p:sp>
        <p:sp>
          <p:nvSpPr>
            <p:cNvPr id="5808" name="Rectangle 273"/>
            <p:cNvSpPr>
              <a:spLocks noChangeArrowheads="1"/>
            </p:cNvSpPr>
            <p:nvPr/>
          </p:nvSpPr>
          <p:spPr bwMode="auto">
            <a:xfrm>
              <a:off x="3802" y="1348"/>
              <a:ext cx="8" cy="40"/>
            </a:xfrm>
            <a:prstGeom prst="rect">
              <a:avLst/>
            </a:prstGeom>
            <a:solidFill>
              <a:srgbClr val="E2E2E2"/>
            </a:solidFill>
            <a:ln w="9525">
              <a:noFill/>
              <a:miter lim="800000"/>
              <a:headEnd/>
              <a:tailEnd/>
            </a:ln>
          </p:spPr>
          <p:txBody>
            <a:bodyPr/>
            <a:lstStyle/>
            <a:p>
              <a:endParaRPr lang="en-US"/>
            </a:p>
          </p:txBody>
        </p:sp>
        <p:sp>
          <p:nvSpPr>
            <p:cNvPr id="5809" name="Rectangle 274"/>
            <p:cNvSpPr>
              <a:spLocks noChangeArrowheads="1"/>
            </p:cNvSpPr>
            <p:nvPr/>
          </p:nvSpPr>
          <p:spPr bwMode="auto">
            <a:xfrm>
              <a:off x="3810" y="1348"/>
              <a:ext cx="8" cy="40"/>
            </a:xfrm>
            <a:prstGeom prst="rect">
              <a:avLst/>
            </a:prstGeom>
            <a:solidFill>
              <a:srgbClr val="DDDDDD"/>
            </a:solidFill>
            <a:ln w="9525">
              <a:noFill/>
              <a:miter lim="800000"/>
              <a:headEnd/>
              <a:tailEnd/>
            </a:ln>
          </p:spPr>
          <p:txBody>
            <a:bodyPr/>
            <a:lstStyle/>
            <a:p>
              <a:endParaRPr lang="en-US"/>
            </a:p>
          </p:txBody>
        </p:sp>
        <p:sp>
          <p:nvSpPr>
            <p:cNvPr id="5810" name="Rectangle 275"/>
            <p:cNvSpPr>
              <a:spLocks noChangeArrowheads="1"/>
            </p:cNvSpPr>
            <p:nvPr/>
          </p:nvSpPr>
          <p:spPr bwMode="auto">
            <a:xfrm>
              <a:off x="3818" y="1348"/>
              <a:ext cx="8" cy="40"/>
            </a:xfrm>
            <a:prstGeom prst="rect">
              <a:avLst/>
            </a:prstGeom>
            <a:solidFill>
              <a:srgbClr val="D7D7D7"/>
            </a:solidFill>
            <a:ln w="9525">
              <a:noFill/>
              <a:miter lim="800000"/>
              <a:headEnd/>
              <a:tailEnd/>
            </a:ln>
          </p:spPr>
          <p:txBody>
            <a:bodyPr/>
            <a:lstStyle/>
            <a:p>
              <a:endParaRPr lang="en-US"/>
            </a:p>
          </p:txBody>
        </p:sp>
        <p:sp>
          <p:nvSpPr>
            <p:cNvPr id="5811" name="Rectangle 276"/>
            <p:cNvSpPr>
              <a:spLocks noChangeArrowheads="1"/>
            </p:cNvSpPr>
            <p:nvPr/>
          </p:nvSpPr>
          <p:spPr bwMode="auto">
            <a:xfrm>
              <a:off x="3826" y="1348"/>
              <a:ext cx="8" cy="40"/>
            </a:xfrm>
            <a:prstGeom prst="rect">
              <a:avLst/>
            </a:prstGeom>
            <a:solidFill>
              <a:srgbClr val="D2D2D2"/>
            </a:solidFill>
            <a:ln w="9525">
              <a:noFill/>
              <a:miter lim="800000"/>
              <a:headEnd/>
              <a:tailEnd/>
            </a:ln>
          </p:spPr>
          <p:txBody>
            <a:bodyPr/>
            <a:lstStyle/>
            <a:p>
              <a:endParaRPr lang="en-US"/>
            </a:p>
          </p:txBody>
        </p:sp>
        <p:sp>
          <p:nvSpPr>
            <p:cNvPr id="5812" name="Rectangle 277"/>
            <p:cNvSpPr>
              <a:spLocks noChangeArrowheads="1"/>
            </p:cNvSpPr>
            <p:nvPr/>
          </p:nvSpPr>
          <p:spPr bwMode="auto">
            <a:xfrm>
              <a:off x="3834" y="1348"/>
              <a:ext cx="8" cy="40"/>
            </a:xfrm>
            <a:prstGeom prst="rect">
              <a:avLst/>
            </a:prstGeom>
            <a:solidFill>
              <a:srgbClr val="CDCDCD"/>
            </a:solidFill>
            <a:ln w="9525">
              <a:noFill/>
              <a:miter lim="800000"/>
              <a:headEnd/>
              <a:tailEnd/>
            </a:ln>
          </p:spPr>
          <p:txBody>
            <a:bodyPr/>
            <a:lstStyle/>
            <a:p>
              <a:endParaRPr lang="en-US"/>
            </a:p>
          </p:txBody>
        </p:sp>
        <p:sp>
          <p:nvSpPr>
            <p:cNvPr id="5813" name="Rectangle 278"/>
            <p:cNvSpPr>
              <a:spLocks noChangeArrowheads="1"/>
            </p:cNvSpPr>
            <p:nvPr/>
          </p:nvSpPr>
          <p:spPr bwMode="auto">
            <a:xfrm>
              <a:off x="3842" y="1348"/>
              <a:ext cx="8" cy="40"/>
            </a:xfrm>
            <a:prstGeom prst="rect">
              <a:avLst/>
            </a:prstGeom>
            <a:solidFill>
              <a:srgbClr val="C7C7C7"/>
            </a:solidFill>
            <a:ln w="9525">
              <a:noFill/>
              <a:miter lim="800000"/>
              <a:headEnd/>
              <a:tailEnd/>
            </a:ln>
          </p:spPr>
          <p:txBody>
            <a:bodyPr/>
            <a:lstStyle/>
            <a:p>
              <a:endParaRPr lang="en-US"/>
            </a:p>
          </p:txBody>
        </p:sp>
        <p:sp>
          <p:nvSpPr>
            <p:cNvPr id="5814" name="Rectangle 279"/>
            <p:cNvSpPr>
              <a:spLocks noChangeArrowheads="1"/>
            </p:cNvSpPr>
            <p:nvPr/>
          </p:nvSpPr>
          <p:spPr bwMode="auto">
            <a:xfrm>
              <a:off x="3850" y="1348"/>
              <a:ext cx="8" cy="40"/>
            </a:xfrm>
            <a:prstGeom prst="rect">
              <a:avLst/>
            </a:prstGeom>
            <a:solidFill>
              <a:srgbClr val="C2C2C2"/>
            </a:solidFill>
            <a:ln w="9525">
              <a:noFill/>
              <a:miter lim="800000"/>
              <a:headEnd/>
              <a:tailEnd/>
            </a:ln>
          </p:spPr>
          <p:txBody>
            <a:bodyPr/>
            <a:lstStyle/>
            <a:p>
              <a:endParaRPr lang="en-US"/>
            </a:p>
          </p:txBody>
        </p:sp>
        <p:sp>
          <p:nvSpPr>
            <p:cNvPr id="5815" name="Rectangle 280"/>
            <p:cNvSpPr>
              <a:spLocks noChangeArrowheads="1"/>
            </p:cNvSpPr>
            <p:nvPr/>
          </p:nvSpPr>
          <p:spPr bwMode="auto">
            <a:xfrm>
              <a:off x="3858" y="1348"/>
              <a:ext cx="8" cy="40"/>
            </a:xfrm>
            <a:prstGeom prst="rect">
              <a:avLst/>
            </a:prstGeom>
            <a:solidFill>
              <a:srgbClr val="BDBDBD"/>
            </a:solidFill>
            <a:ln w="9525">
              <a:noFill/>
              <a:miter lim="800000"/>
              <a:headEnd/>
              <a:tailEnd/>
            </a:ln>
          </p:spPr>
          <p:txBody>
            <a:bodyPr/>
            <a:lstStyle/>
            <a:p>
              <a:endParaRPr lang="en-US"/>
            </a:p>
          </p:txBody>
        </p:sp>
        <p:sp>
          <p:nvSpPr>
            <p:cNvPr id="5816" name="Rectangle 281"/>
            <p:cNvSpPr>
              <a:spLocks noChangeArrowheads="1"/>
            </p:cNvSpPr>
            <p:nvPr/>
          </p:nvSpPr>
          <p:spPr bwMode="auto">
            <a:xfrm>
              <a:off x="3866" y="1348"/>
              <a:ext cx="8" cy="40"/>
            </a:xfrm>
            <a:prstGeom prst="rect">
              <a:avLst/>
            </a:prstGeom>
            <a:solidFill>
              <a:srgbClr val="B8B8B8"/>
            </a:solidFill>
            <a:ln w="9525">
              <a:noFill/>
              <a:miter lim="800000"/>
              <a:headEnd/>
              <a:tailEnd/>
            </a:ln>
          </p:spPr>
          <p:txBody>
            <a:bodyPr/>
            <a:lstStyle/>
            <a:p>
              <a:endParaRPr lang="en-US"/>
            </a:p>
          </p:txBody>
        </p:sp>
        <p:sp>
          <p:nvSpPr>
            <p:cNvPr id="5817" name="Rectangle 282"/>
            <p:cNvSpPr>
              <a:spLocks noChangeArrowheads="1"/>
            </p:cNvSpPr>
            <p:nvPr/>
          </p:nvSpPr>
          <p:spPr bwMode="auto">
            <a:xfrm>
              <a:off x="3874" y="1348"/>
              <a:ext cx="8" cy="40"/>
            </a:xfrm>
            <a:prstGeom prst="rect">
              <a:avLst/>
            </a:prstGeom>
            <a:solidFill>
              <a:srgbClr val="B2B2B2"/>
            </a:solidFill>
            <a:ln w="9525">
              <a:noFill/>
              <a:miter lim="800000"/>
              <a:headEnd/>
              <a:tailEnd/>
            </a:ln>
          </p:spPr>
          <p:txBody>
            <a:bodyPr/>
            <a:lstStyle/>
            <a:p>
              <a:endParaRPr lang="en-US"/>
            </a:p>
          </p:txBody>
        </p:sp>
        <p:sp>
          <p:nvSpPr>
            <p:cNvPr id="5818" name="Rectangle 283"/>
            <p:cNvSpPr>
              <a:spLocks noChangeArrowheads="1"/>
            </p:cNvSpPr>
            <p:nvPr/>
          </p:nvSpPr>
          <p:spPr bwMode="auto">
            <a:xfrm>
              <a:off x="3882" y="1348"/>
              <a:ext cx="8" cy="40"/>
            </a:xfrm>
            <a:prstGeom prst="rect">
              <a:avLst/>
            </a:prstGeom>
            <a:solidFill>
              <a:srgbClr val="ADADAD"/>
            </a:solidFill>
            <a:ln w="9525">
              <a:noFill/>
              <a:miter lim="800000"/>
              <a:headEnd/>
              <a:tailEnd/>
            </a:ln>
          </p:spPr>
          <p:txBody>
            <a:bodyPr/>
            <a:lstStyle/>
            <a:p>
              <a:endParaRPr lang="en-US"/>
            </a:p>
          </p:txBody>
        </p:sp>
        <p:sp>
          <p:nvSpPr>
            <p:cNvPr id="5819" name="Rectangle 284"/>
            <p:cNvSpPr>
              <a:spLocks noChangeArrowheads="1"/>
            </p:cNvSpPr>
            <p:nvPr/>
          </p:nvSpPr>
          <p:spPr bwMode="auto">
            <a:xfrm>
              <a:off x="3890" y="1348"/>
              <a:ext cx="8" cy="40"/>
            </a:xfrm>
            <a:prstGeom prst="rect">
              <a:avLst/>
            </a:prstGeom>
            <a:solidFill>
              <a:srgbClr val="A8A8A8"/>
            </a:solidFill>
            <a:ln w="9525">
              <a:noFill/>
              <a:miter lim="800000"/>
              <a:headEnd/>
              <a:tailEnd/>
            </a:ln>
          </p:spPr>
          <p:txBody>
            <a:bodyPr/>
            <a:lstStyle/>
            <a:p>
              <a:endParaRPr lang="en-US"/>
            </a:p>
          </p:txBody>
        </p:sp>
        <p:sp>
          <p:nvSpPr>
            <p:cNvPr id="5820" name="Rectangle 285"/>
            <p:cNvSpPr>
              <a:spLocks noChangeArrowheads="1"/>
            </p:cNvSpPr>
            <p:nvPr/>
          </p:nvSpPr>
          <p:spPr bwMode="auto">
            <a:xfrm>
              <a:off x="3898" y="1348"/>
              <a:ext cx="8" cy="40"/>
            </a:xfrm>
            <a:prstGeom prst="rect">
              <a:avLst/>
            </a:prstGeom>
            <a:solidFill>
              <a:srgbClr val="A2A2A2"/>
            </a:solidFill>
            <a:ln w="9525">
              <a:noFill/>
              <a:miter lim="800000"/>
              <a:headEnd/>
              <a:tailEnd/>
            </a:ln>
          </p:spPr>
          <p:txBody>
            <a:bodyPr/>
            <a:lstStyle/>
            <a:p>
              <a:endParaRPr lang="en-US"/>
            </a:p>
          </p:txBody>
        </p:sp>
        <p:sp>
          <p:nvSpPr>
            <p:cNvPr id="5821" name="Rectangle 286"/>
            <p:cNvSpPr>
              <a:spLocks noChangeArrowheads="1"/>
            </p:cNvSpPr>
            <p:nvPr/>
          </p:nvSpPr>
          <p:spPr bwMode="auto">
            <a:xfrm>
              <a:off x="3680" y="1354"/>
              <a:ext cx="230" cy="35"/>
            </a:xfrm>
            <a:prstGeom prst="rect">
              <a:avLst/>
            </a:prstGeom>
            <a:noFill/>
            <a:ln w="1588" cap="rnd">
              <a:solidFill>
                <a:srgbClr val="000000"/>
              </a:solidFill>
              <a:round/>
              <a:headEnd/>
              <a:tailEnd/>
            </a:ln>
          </p:spPr>
          <p:txBody>
            <a:bodyPr/>
            <a:lstStyle/>
            <a:p>
              <a:endParaRPr lang="en-US"/>
            </a:p>
          </p:txBody>
        </p:sp>
        <p:sp>
          <p:nvSpPr>
            <p:cNvPr id="5822" name="Rectangle 287"/>
            <p:cNvSpPr>
              <a:spLocks noChangeArrowheads="1"/>
            </p:cNvSpPr>
            <p:nvPr/>
          </p:nvSpPr>
          <p:spPr bwMode="auto">
            <a:xfrm>
              <a:off x="3687" y="1361"/>
              <a:ext cx="49" cy="22"/>
            </a:xfrm>
            <a:prstGeom prst="rect">
              <a:avLst/>
            </a:prstGeom>
            <a:solidFill>
              <a:srgbClr val="666666"/>
            </a:solidFill>
            <a:ln w="9525">
              <a:noFill/>
              <a:miter lim="800000"/>
              <a:headEnd/>
              <a:tailEnd/>
            </a:ln>
          </p:spPr>
          <p:txBody>
            <a:bodyPr/>
            <a:lstStyle/>
            <a:p>
              <a:endParaRPr lang="en-US"/>
            </a:p>
          </p:txBody>
        </p:sp>
        <p:sp>
          <p:nvSpPr>
            <p:cNvPr id="5823" name="Rectangle 288"/>
            <p:cNvSpPr>
              <a:spLocks noChangeArrowheads="1"/>
            </p:cNvSpPr>
            <p:nvPr/>
          </p:nvSpPr>
          <p:spPr bwMode="auto">
            <a:xfrm>
              <a:off x="3687" y="1361"/>
              <a:ext cx="49" cy="22"/>
            </a:xfrm>
            <a:prstGeom prst="rect">
              <a:avLst/>
            </a:prstGeom>
            <a:noFill/>
            <a:ln w="1588" cap="rnd">
              <a:solidFill>
                <a:srgbClr val="000000"/>
              </a:solidFill>
              <a:round/>
              <a:headEnd/>
              <a:tailEnd/>
            </a:ln>
          </p:spPr>
          <p:txBody>
            <a:bodyPr/>
            <a:lstStyle/>
            <a:p>
              <a:endParaRPr lang="en-US"/>
            </a:p>
          </p:txBody>
        </p:sp>
        <p:sp>
          <p:nvSpPr>
            <p:cNvPr id="5824" name="Rectangle 289"/>
            <p:cNvSpPr>
              <a:spLocks noChangeArrowheads="1"/>
            </p:cNvSpPr>
            <p:nvPr/>
          </p:nvSpPr>
          <p:spPr bwMode="auto">
            <a:xfrm>
              <a:off x="3690" y="1364"/>
              <a:ext cx="12" cy="6"/>
            </a:xfrm>
            <a:prstGeom prst="rect">
              <a:avLst/>
            </a:prstGeom>
            <a:solidFill>
              <a:srgbClr val="FF0000"/>
            </a:solidFill>
            <a:ln w="9525">
              <a:noFill/>
              <a:miter lim="800000"/>
              <a:headEnd/>
              <a:tailEnd/>
            </a:ln>
          </p:spPr>
          <p:txBody>
            <a:bodyPr/>
            <a:lstStyle/>
            <a:p>
              <a:endParaRPr lang="en-US"/>
            </a:p>
          </p:txBody>
        </p:sp>
        <p:sp>
          <p:nvSpPr>
            <p:cNvPr id="5825" name="Rectangle 290"/>
            <p:cNvSpPr>
              <a:spLocks noChangeArrowheads="1"/>
            </p:cNvSpPr>
            <p:nvPr/>
          </p:nvSpPr>
          <p:spPr bwMode="auto">
            <a:xfrm>
              <a:off x="3721" y="1364"/>
              <a:ext cx="12" cy="6"/>
            </a:xfrm>
            <a:prstGeom prst="rect">
              <a:avLst/>
            </a:prstGeom>
            <a:solidFill>
              <a:srgbClr val="00FF00"/>
            </a:solidFill>
            <a:ln w="9525">
              <a:noFill/>
              <a:miter lim="800000"/>
              <a:headEnd/>
              <a:tailEnd/>
            </a:ln>
          </p:spPr>
          <p:txBody>
            <a:bodyPr/>
            <a:lstStyle/>
            <a:p>
              <a:endParaRPr lang="en-US"/>
            </a:p>
          </p:txBody>
        </p:sp>
        <p:sp>
          <p:nvSpPr>
            <p:cNvPr id="5826" name="Rectangle 291"/>
            <p:cNvSpPr>
              <a:spLocks noChangeArrowheads="1"/>
            </p:cNvSpPr>
            <p:nvPr/>
          </p:nvSpPr>
          <p:spPr bwMode="auto">
            <a:xfrm>
              <a:off x="3690" y="1373"/>
              <a:ext cx="12" cy="7"/>
            </a:xfrm>
            <a:prstGeom prst="rect">
              <a:avLst/>
            </a:prstGeom>
            <a:solidFill>
              <a:srgbClr val="00FF00"/>
            </a:solidFill>
            <a:ln w="9525">
              <a:noFill/>
              <a:miter lim="800000"/>
              <a:headEnd/>
              <a:tailEnd/>
            </a:ln>
          </p:spPr>
          <p:txBody>
            <a:bodyPr/>
            <a:lstStyle/>
            <a:p>
              <a:endParaRPr lang="en-US"/>
            </a:p>
          </p:txBody>
        </p:sp>
        <p:sp>
          <p:nvSpPr>
            <p:cNvPr id="5827" name="Rectangle 292"/>
            <p:cNvSpPr>
              <a:spLocks noChangeArrowheads="1"/>
            </p:cNvSpPr>
            <p:nvPr/>
          </p:nvSpPr>
          <p:spPr bwMode="auto">
            <a:xfrm>
              <a:off x="3705" y="1373"/>
              <a:ext cx="13" cy="7"/>
            </a:xfrm>
            <a:prstGeom prst="rect">
              <a:avLst/>
            </a:prstGeom>
            <a:solidFill>
              <a:srgbClr val="FF0000"/>
            </a:solidFill>
            <a:ln w="9525">
              <a:noFill/>
              <a:miter lim="800000"/>
              <a:headEnd/>
              <a:tailEnd/>
            </a:ln>
          </p:spPr>
          <p:txBody>
            <a:bodyPr/>
            <a:lstStyle/>
            <a:p>
              <a:endParaRPr lang="en-US"/>
            </a:p>
          </p:txBody>
        </p:sp>
        <p:sp>
          <p:nvSpPr>
            <p:cNvPr id="5828" name="Rectangle 293"/>
            <p:cNvSpPr>
              <a:spLocks noChangeArrowheads="1"/>
            </p:cNvSpPr>
            <p:nvPr/>
          </p:nvSpPr>
          <p:spPr bwMode="auto">
            <a:xfrm>
              <a:off x="3705" y="1364"/>
              <a:ext cx="13" cy="6"/>
            </a:xfrm>
            <a:prstGeom prst="rect">
              <a:avLst/>
            </a:prstGeom>
            <a:solidFill>
              <a:srgbClr val="FF0000"/>
            </a:solidFill>
            <a:ln w="9525">
              <a:noFill/>
              <a:miter lim="800000"/>
              <a:headEnd/>
              <a:tailEnd/>
            </a:ln>
          </p:spPr>
          <p:txBody>
            <a:bodyPr/>
            <a:lstStyle/>
            <a:p>
              <a:endParaRPr lang="en-US"/>
            </a:p>
          </p:txBody>
        </p:sp>
        <p:sp>
          <p:nvSpPr>
            <p:cNvPr id="5829" name="Rectangle 294"/>
            <p:cNvSpPr>
              <a:spLocks noChangeArrowheads="1"/>
            </p:cNvSpPr>
            <p:nvPr/>
          </p:nvSpPr>
          <p:spPr bwMode="auto">
            <a:xfrm>
              <a:off x="3721" y="1373"/>
              <a:ext cx="12" cy="7"/>
            </a:xfrm>
            <a:prstGeom prst="rect">
              <a:avLst/>
            </a:prstGeom>
            <a:solidFill>
              <a:srgbClr val="00FF00"/>
            </a:solidFill>
            <a:ln w="9525">
              <a:noFill/>
              <a:miter lim="800000"/>
              <a:headEnd/>
              <a:tailEnd/>
            </a:ln>
          </p:spPr>
          <p:txBody>
            <a:bodyPr/>
            <a:lstStyle/>
            <a:p>
              <a:endParaRPr lang="en-US"/>
            </a:p>
          </p:txBody>
        </p:sp>
        <p:sp>
          <p:nvSpPr>
            <p:cNvPr id="5830" name="Freeform 295"/>
            <p:cNvSpPr>
              <a:spLocks noEditPoints="1"/>
            </p:cNvSpPr>
            <p:nvPr/>
          </p:nvSpPr>
          <p:spPr bwMode="auto">
            <a:xfrm>
              <a:off x="3680" y="1444"/>
              <a:ext cx="230" cy="259"/>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5 h 259"/>
                <a:gd name="T14" fmla="*/ 0 w 230"/>
                <a:gd name="T15" fmla="*/ 105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5 h 259"/>
                <a:gd name="T42" fmla="*/ 230 w 230"/>
                <a:gd name="T43" fmla="*/ 29 h 259"/>
                <a:gd name="T44" fmla="*/ 0 w 230"/>
                <a:gd name="T45" fmla="*/ 29 h 259"/>
                <a:gd name="T46" fmla="*/ 0 w 230"/>
                <a:gd name="T47" fmla="*/ 25 h 259"/>
                <a:gd name="T48" fmla="*/ 230 w 230"/>
                <a:gd name="T49" fmla="*/ 25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3 h 259"/>
                <a:gd name="T72" fmla="*/ 230 w 230"/>
                <a:gd name="T73" fmla="*/ 157 h 259"/>
                <a:gd name="T74" fmla="*/ 205 w 230"/>
                <a:gd name="T75" fmla="*/ 157 h 259"/>
                <a:gd name="T76" fmla="*/ 205 w 230"/>
                <a:gd name="T77" fmla="*/ 153 h 259"/>
                <a:gd name="T78" fmla="*/ 230 w 230"/>
                <a:gd name="T79" fmla="*/ 153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3 h 259"/>
                <a:gd name="T94" fmla="*/ 0 w 230"/>
                <a:gd name="T95" fmla="*/ 233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5"/>
                  </a:lnTo>
                  <a:lnTo>
                    <a:pt x="0" y="105"/>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5"/>
                  </a:moveTo>
                  <a:lnTo>
                    <a:pt x="230" y="29"/>
                  </a:lnTo>
                  <a:lnTo>
                    <a:pt x="0" y="29"/>
                  </a:lnTo>
                  <a:lnTo>
                    <a:pt x="0" y="25"/>
                  </a:lnTo>
                  <a:lnTo>
                    <a:pt x="230" y="25"/>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3"/>
                  </a:moveTo>
                  <a:lnTo>
                    <a:pt x="230" y="157"/>
                  </a:lnTo>
                  <a:lnTo>
                    <a:pt x="205" y="157"/>
                  </a:lnTo>
                  <a:lnTo>
                    <a:pt x="205" y="153"/>
                  </a:lnTo>
                  <a:lnTo>
                    <a:pt x="230" y="153"/>
                  </a:lnTo>
                  <a:close/>
                  <a:moveTo>
                    <a:pt x="230" y="205"/>
                  </a:moveTo>
                  <a:lnTo>
                    <a:pt x="230" y="208"/>
                  </a:lnTo>
                  <a:lnTo>
                    <a:pt x="0" y="208"/>
                  </a:lnTo>
                  <a:lnTo>
                    <a:pt x="0" y="205"/>
                  </a:lnTo>
                  <a:lnTo>
                    <a:pt x="230" y="205"/>
                  </a:lnTo>
                  <a:close/>
                  <a:moveTo>
                    <a:pt x="230" y="230"/>
                  </a:moveTo>
                  <a:lnTo>
                    <a:pt x="230" y="233"/>
                  </a:lnTo>
                  <a:lnTo>
                    <a:pt x="0" y="233"/>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5831" name="Picture 296"/>
            <p:cNvPicPr>
              <a:picLocks noChangeAspect="1" noChangeArrowheads="1"/>
            </p:cNvPicPr>
            <p:nvPr/>
          </p:nvPicPr>
          <p:blipFill>
            <a:blip r:embed="rId22" cstate="print"/>
            <a:srcRect/>
            <a:stretch>
              <a:fillRect/>
            </a:stretch>
          </p:blipFill>
          <p:spPr bwMode="auto">
            <a:xfrm>
              <a:off x="3866" y="1580"/>
              <a:ext cx="40" cy="64"/>
            </a:xfrm>
            <a:prstGeom prst="rect">
              <a:avLst/>
            </a:prstGeom>
            <a:noFill/>
            <a:ln w="9525">
              <a:noFill/>
              <a:miter lim="800000"/>
              <a:headEnd/>
              <a:tailEnd/>
            </a:ln>
          </p:spPr>
        </p:pic>
        <p:sp>
          <p:nvSpPr>
            <p:cNvPr id="5832" name="Rectangle 297"/>
            <p:cNvSpPr>
              <a:spLocks noChangeArrowheads="1"/>
            </p:cNvSpPr>
            <p:nvPr/>
          </p:nvSpPr>
          <p:spPr bwMode="auto">
            <a:xfrm>
              <a:off x="3885" y="1389"/>
              <a:ext cx="6" cy="333"/>
            </a:xfrm>
            <a:prstGeom prst="rect">
              <a:avLst/>
            </a:prstGeom>
            <a:solidFill>
              <a:srgbClr val="666666"/>
            </a:solidFill>
            <a:ln w="9525">
              <a:noFill/>
              <a:miter lim="800000"/>
              <a:headEnd/>
              <a:tailEnd/>
            </a:ln>
          </p:spPr>
          <p:txBody>
            <a:bodyPr/>
            <a:lstStyle/>
            <a:p>
              <a:endParaRPr lang="en-US"/>
            </a:p>
          </p:txBody>
        </p:sp>
        <p:sp>
          <p:nvSpPr>
            <p:cNvPr id="5833" name="Rectangle 298"/>
            <p:cNvSpPr>
              <a:spLocks noChangeArrowheads="1"/>
            </p:cNvSpPr>
            <p:nvPr/>
          </p:nvSpPr>
          <p:spPr bwMode="auto">
            <a:xfrm>
              <a:off x="3882" y="1389"/>
              <a:ext cx="6" cy="333"/>
            </a:xfrm>
            <a:prstGeom prst="rect">
              <a:avLst/>
            </a:prstGeom>
            <a:solidFill>
              <a:srgbClr val="9A9A9A"/>
            </a:solidFill>
            <a:ln w="9525">
              <a:noFill/>
              <a:miter lim="800000"/>
              <a:headEnd/>
              <a:tailEnd/>
            </a:ln>
          </p:spPr>
          <p:txBody>
            <a:bodyPr/>
            <a:lstStyle/>
            <a:p>
              <a:endParaRPr lang="en-US"/>
            </a:p>
          </p:txBody>
        </p:sp>
        <p:pic>
          <p:nvPicPr>
            <p:cNvPr id="5834" name="Picture 299"/>
            <p:cNvPicPr>
              <a:picLocks noChangeAspect="1" noChangeArrowheads="1"/>
            </p:cNvPicPr>
            <p:nvPr/>
          </p:nvPicPr>
          <p:blipFill>
            <a:blip r:embed="rId23" cstate="print"/>
            <a:srcRect/>
            <a:stretch>
              <a:fillRect/>
            </a:stretch>
          </p:blipFill>
          <p:spPr bwMode="auto">
            <a:xfrm>
              <a:off x="3874" y="1660"/>
              <a:ext cx="24" cy="24"/>
            </a:xfrm>
            <a:prstGeom prst="rect">
              <a:avLst/>
            </a:prstGeom>
            <a:noFill/>
            <a:ln w="9525">
              <a:noFill/>
              <a:miter lim="800000"/>
              <a:headEnd/>
              <a:tailEnd/>
            </a:ln>
          </p:spPr>
        </p:pic>
        <p:pic>
          <p:nvPicPr>
            <p:cNvPr id="5835" name="Picture 300"/>
            <p:cNvPicPr>
              <a:picLocks noChangeAspect="1" noChangeArrowheads="1"/>
            </p:cNvPicPr>
            <p:nvPr/>
          </p:nvPicPr>
          <p:blipFill>
            <a:blip r:embed="rId24" cstate="print"/>
            <a:srcRect/>
            <a:stretch>
              <a:fillRect/>
            </a:stretch>
          </p:blipFill>
          <p:spPr bwMode="auto">
            <a:xfrm>
              <a:off x="3874" y="1668"/>
              <a:ext cx="16" cy="16"/>
            </a:xfrm>
            <a:prstGeom prst="rect">
              <a:avLst/>
            </a:prstGeom>
            <a:noFill/>
            <a:ln w="9525">
              <a:noFill/>
              <a:miter lim="800000"/>
              <a:headEnd/>
              <a:tailEnd/>
            </a:ln>
          </p:spPr>
        </p:pic>
        <p:sp>
          <p:nvSpPr>
            <p:cNvPr id="5836" name="Freeform 301"/>
            <p:cNvSpPr>
              <a:spLocks/>
            </p:cNvSpPr>
            <p:nvPr/>
          </p:nvSpPr>
          <p:spPr bwMode="auto">
            <a:xfrm>
              <a:off x="3883" y="1673"/>
              <a:ext cx="4" cy="4"/>
            </a:xfrm>
            <a:custGeom>
              <a:avLst/>
              <a:gdLst>
                <a:gd name="T0" fmla="*/ 0 w 8"/>
                <a:gd name="T1" fmla="*/ 4 h 8"/>
                <a:gd name="T2" fmla="*/ 4 w 8"/>
                <a:gd name="T3" fmla="*/ 0 h 8"/>
                <a:gd name="T4" fmla="*/ 8 w 8"/>
                <a:gd name="T5" fmla="*/ 4 h 8"/>
                <a:gd name="T6" fmla="*/ 8 w 8"/>
                <a:gd name="T7" fmla="*/ 4 h 8"/>
                <a:gd name="T8" fmla="*/ 4 w 8"/>
                <a:gd name="T9" fmla="*/ 8 h 8"/>
                <a:gd name="T10" fmla="*/ 0 w 8"/>
                <a:gd name="T11" fmla="*/ 4 h 8"/>
                <a:gd name="T12" fmla="*/ 0 60000 65536"/>
                <a:gd name="T13" fmla="*/ 0 60000 65536"/>
                <a:gd name="T14" fmla="*/ 0 60000 65536"/>
                <a:gd name="T15" fmla="*/ 0 60000 65536"/>
                <a:gd name="T16" fmla="*/ 0 60000 65536"/>
                <a:gd name="T17" fmla="*/ 0 60000 65536"/>
                <a:gd name="T18" fmla="*/ 0 w 8"/>
                <a:gd name="T19" fmla="*/ 0 h 8"/>
                <a:gd name="T20" fmla="*/ 8 w 8"/>
                <a:gd name="T21" fmla="*/ 8 h 8"/>
              </a:gdLst>
              <a:ahLst/>
              <a:cxnLst>
                <a:cxn ang="T12">
                  <a:pos x="T0" y="T1"/>
                </a:cxn>
                <a:cxn ang="T13">
                  <a:pos x="T2" y="T3"/>
                </a:cxn>
                <a:cxn ang="T14">
                  <a:pos x="T4" y="T5"/>
                </a:cxn>
                <a:cxn ang="T15">
                  <a:pos x="T6" y="T7"/>
                </a:cxn>
                <a:cxn ang="T16">
                  <a:pos x="T8" y="T9"/>
                </a:cxn>
                <a:cxn ang="T17">
                  <a:pos x="T10" y="T11"/>
                </a:cxn>
              </a:cxnLst>
              <a:rect l="T18" t="T19" r="T20" b="T21"/>
              <a:pathLst>
                <a:path w="8" h="8">
                  <a:moveTo>
                    <a:pt x="0" y="4"/>
                  </a:moveTo>
                  <a:cubicBezTo>
                    <a:pt x="0" y="2"/>
                    <a:pt x="2" y="0"/>
                    <a:pt x="4" y="0"/>
                  </a:cubicBezTo>
                  <a:cubicBezTo>
                    <a:pt x="6" y="0"/>
                    <a:pt x="8" y="2"/>
                    <a:pt x="8" y="4"/>
                  </a:cubicBezTo>
                  <a:cubicBezTo>
                    <a:pt x="8" y="4"/>
                    <a:pt x="8" y="4"/>
                    <a:pt x="8" y="4"/>
                  </a:cubicBezTo>
                  <a:cubicBezTo>
                    <a:pt x="8" y="6"/>
                    <a:pt x="6" y="8"/>
                    <a:pt x="4" y="8"/>
                  </a:cubicBezTo>
                  <a:cubicBezTo>
                    <a:pt x="2" y="8"/>
                    <a:pt x="0" y="6"/>
                    <a:pt x="0" y="4"/>
                  </a:cubicBezTo>
                </a:path>
              </a:pathLst>
            </a:custGeom>
            <a:solidFill>
              <a:srgbClr val="00FF00"/>
            </a:solidFill>
            <a:ln w="0">
              <a:solidFill>
                <a:srgbClr val="000000"/>
              </a:solidFill>
              <a:round/>
              <a:headEnd/>
              <a:tailEnd/>
            </a:ln>
          </p:spPr>
          <p:txBody>
            <a:bodyPr/>
            <a:lstStyle/>
            <a:p>
              <a:endParaRPr lang="en-US"/>
            </a:p>
          </p:txBody>
        </p:sp>
        <p:sp>
          <p:nvSpPr>
            <p:cNvPr id="5837" name="Freeform 302"/>
            <p:cNvSpPr>
              <a:spLocks/>
            </p:cNvSpPr>
            <p:nvPr/>
          </p:nvSpPr>
          <p:spPr bwMode="auto">
            <a:xfrm>
              <a:off x="3883" y="1673"/>
              <a:ext cx="4" cy="4"/>
            </a:xfrm>
            <a:custGeom>
              <a:avLst/>
              <a:gdLst>
                <a:gd name="T0" fmla="*/ 0 w 4"/>
                <a:gd name="T1" fmla="*/ 2 h 4"/>
                <a:gd name="T2" fmla="*/ 2 w 4"/>
                <a:gd name="T3" fmla="*/ 0 h 4"/>
                <a:gd name="T4" fmla="*/ 4 w 4"/>
                <a:gd name="T5" fmla="*/ 2 h 4"/>
                <a:gd name="T6" fmla="*/ 4 w 4"/>
                <a:gd name="T7" fmla="*/ 2 h 4"/>
                <a:gd name="T8" fmla="*/ 2 w 4"/>
                <a:gd name="T9" fmla="*/ 4 h 4"/>
                <a:gd name="T10" fmla="*/ 0 w 4"/>
                <a:gd name="T11" fmla="*/ 2 h 4"/>
                <a:gd name="T12" fmla="*/ 0 60000 65536"/>
                <a:gd name="T13" fmla="*/ 0 60000 65536"/>
                <a:gd name="T14" fmla="*/ 0 60000 65536"/>
                <a:gd name="T15" fmla="*/ 0 60000 65536"/>
                <a:gd name="T16" fmla="*/ 0 60000 65536"/>
                <a:gd name="T17" fmla="*/ 0 60000 65536"/>
                <a:gd name="T18" fmla="*/ 0 w 4"/>
                <a:gd name="T19" fmla="*/ 0 h 4"/>
                <a:gd name="T20" fmla="*/ 4 w 4"/>
                <a:gd name="T21" fmla="*/ 4 h 4"/>
              </a:gdLst>
              <a:ahLst/>
              <a:cxnLst>
                <a:cxn ang="T12">
                  <a:pos x="T0" y="T1"/>
                </a:cxn>
                <a:cxn ang="T13">
                  <a:pos x="T2" y="T3"/>
                </a:cxn>
                <a:cxn ang="T14">
                  <a:pos x="T4" y="T5"/>
                </a:cxn>
                <a:cxn ang="T15">
                  <a:pos x="T6" y="T7"/>
                </a:cxn>
                <a:cxn ang="T16">
                  <a:pos x="T8" y="T9"/>
                </a:cxn>
                <a:cxn ang="T17">
                  <a:pos x="T10" y="T11"/>
                </a:cxn>
              </a:cxnLst>
              <a:rect l="T18" t="T19" r="T20" b="T21"/>
              <a:pathLst>
                <a:path w="4" h="4">
                  <a:moveTo>
                    <a:pt x="0" y="2"/>
                  </a:moveTo>
                  <a:cubicBezTo>
                    <a:pt x="0" y="1"/>
                    <a:pt x="1" y="0"/>
                    <a:pt x="2" y="0"/>
                  </a:cubicBezTo>
                  <a:cubicBezTo>
                    <a:pt x="3" y="0"/>
                    <a:pt x="4" y="1"/>
                    <a:pt x="4" y="2"/>
                  </a:cubicBezTo>
                  <a:cubicBezTo>
                    <a:pt x="4" y="2"/>
                    <a:pt x="4" y="2"/>
                    <a:pt x="4" y="2"/>
                  </a:cubicBezTo>
                  <a:cubicBezTo>
                    <a:pt x="4" y="3"/>
                    <a:pt x="3" y="4"/>
                    <a:pt x="2" y="4"/>
                  </a:cubicBezTo>
                  <a:cubicBezTo>
                    <a:pt x="1" y="4"/>
                    <a:pt x="0" y="3"/>
                    <a:pt x="0" y="2"/>
                  </a:cubicBezTo>
                </a:path>
              </a:pathLst>
            </a:custGeom>
            <a:noFill/>
            <a:ln w="3175" cap="sq">
              <a:solidFill>
                <a:srgbClr val="00FF00"/>
              </a:solidFill>
              <a:miter lim="800000"/>
              <a:headEnd/>
              <a:tailEnd/>
            </a:ln>
          </p:spPr>
          <p:txBody>
            <a:bodyPr/>
            <a:lstStyle/>
            <a:p>
              <a:endParaRPr lang="en-US"/>
            </a:p>
          </p:txBody>
        </p:sp>
        <p:sp>
          <p:nvSpPr>
            <p:cNvPr id="5838" name="Freeform 303"/>
            <p:cNvSpPr>
              <a:spLocks/>
            </p:cNvSpPr>
            <p:nvPr/>
          </p:nvSpPr>
          <p:spPr bwMode="auto">
            <a:xfrm>
              <a:off x="3658" y="1274"/>
              <a:ext cx="323" cy="461"/>
            </a:xfrm>
            <a:custGeom>
              <a:avLst/>
              <a:gdLst>
                <a:gd name="T0" fmla="*/ 13 w 323"/>
                <a:gd name="T1" fmla="*/ 461 h 461"/>
                <a:gd name="T2" fmla="*/ 13 w 323"/>
                <a:gd name="T3" fmla="*/ 448 h 461"/>
                <a:gd name="T4" fmla="*/ 0 w 323"/>
                <a:gd name="T5" fmla="*/ 448 h 461"/>
                <a:gd name="T6" fmla="*/ 0 w 323"/>
                <a:gd name="T7" fmla="*/ 51 h 461"/>
                <a:gd name="T8" fmla="*/ 50 w 323"/>
                <a:gd name="T9" fmla="*/ 0 h 461"/>
                <a:gd name="T10" fmla="*/ 323 w 323"/>
                <a:gd name="T11" fmla="*/ 0 h 461"/>
                <a:gd name="T12" fmla="*/ 323 w 323"/>
                <a:gd name="T13" fmla="*/ 397 h 461"/>
                <a:gd name="T14" fmla="*/ 317 w 323"/>
                <a:gd name="T15" fmla="*/ 403 h 461"/>
                <a:gd name="T16" fmla="*/ 317 w 323"/>
                <a:gd name="T17" fmla="*/ 410 h 461"/>
                <a:gd name="T18" fmla="*/ 268 w 323"/>
                <a:gd name="T19" fmla="*/ 461 h 461"/>
                <a:gd name="T20" fmla="*/ 13 w 323"/>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3"/>
                <a:gd name="T34" fmla="*/ 0 h 461"/>
                <a:gd name="T35" fmla="*/ 323 w 323"/>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3" h="461">
                  <a:moveTo>
                    <a:pt x="13" y="461"/>
                  </a:moveTo>
                  <a:lnTo>
                    <a:pt x="13" y="448"/>
                  </a:lnTo>
                  <a:lnTo>
                    <a:pt x="0" y="448"/>
                  </a:lnTo>
                  <a:lnTo>
                    <a:pt x="0" y="51"/>
                  </a:lnTo>
                  <a:lnTo>
                    <a:pt x="50" y="0"/>
                  </a:lnTo>
                  <a:lnTo>
                    <a:pt x="323" y="0"/>
                  </a:lnTo>
                  <a:lnTo>
                    <a:pt x="323" y="397"/>
                  </a:lnTo>
                  <a:lnTo>
                    <a:pt x="317" y="403"/>
                  </a:lnTo>
                  <a:lnTo>
                    <a:pt x="317" y="410"/>
                  </a:lnTo>
                  <a:lnTo>
                    <a:pt x="268" y="461"/>
                  </a:lnTo>
                  <a:lnTo>
                    <a:pt x="13" y="461"/>
                  </a:lnTo>
                </a:path>
              </a:pathLst>
            </a:custGeom>
            <a:noFill/>
            <a:ln w="11113" cap="rnd">
              <a:solidFill>
                <a:srgbClr val="000000"/>
              </a:solidFill>
              <a:round/>
              <a:headEnd/>
              <a:tailEnd/>
            </a:ln>
          </p:spPr>
          <p:txBody>
            <a:bodyPr/>
            <a:lstStyle/>
            <a:p>
              <a:endParaRPr lang="en-US"/>
            </a:p>
          </p:txBody>
        </p:sp>
        <p:sp>
          <p:nvSpPr>
            <p:cNvPr id="5839" name="Rectangle 304"/>
            <p:cNvSpPr>
              <a:spLocks noChangeArrowheads="1"/>
            </p:cNvSpPr>
            <p:nvPr/>
          </p:nvSpPr>
          <p:spPr bwMode="auto">
            <a:xfrm>
              <a:off x="3448" y="1756"/>
              <a:ext cx="803" cy="308"/>
            </a:xfrm>
            <a:prstGeom prst="rect">
              <a:avLst/>
            </a:prstGeom>
            <a:noFill/>
            <a:ln w="9525">
              <a:noFill/>
              <a:miter lim="800000"/>
              <a:headEnd/>
              <a:tailEnd/>
            </a:ln>
          </p:spPr>
          <p:txBody>
            <a:bodyPr wrap="none" lIns="0" tIns="0" rIns="0" bIns="0">
              <a:spAutoFit/>
            </a:bodyPr>
            <a:lstStyle/>
            <a:p>
              <a:r>
                <a:rPr lang="en-US" sz="1600" b="0">
                  <a:solidFill>
                    <a:srgbClr val="00FFFF"/>
                  </a:solidFill>
                  <a:latin typeface="Arial" charset="0"/>
                </a:rPr>
                <a:t> Inner Firewall</a:t>
              </a:r>
              <a:br>
                <a:rPr lang="en-US" sz="1600" b="0">
                  <a:solidFill>
                    <a:srgbClr val="00FFFF"/>
                  </a:solidFill>
                  <a:latin typeface="Arial" charset="0"/>
                </a:rPr>
              </a:br>
              <a:r>
                <a:rPr lang="en-US" sz="1600" b="0">
                  <a:solidFill>
                    <a:srgbClr val="00FFFF"/>
                  </a:solidFill>
                  <a:latin typeface="Arial" charset="0"/>
                </a:rPr>
                <a:t>Router</a:t>
              </a:r>
              <a:endParaRPr lang="en-US"/>
            </a:p>
          </p:txBody>
        </p:sp>
        <p:sp>
          <p:nvSpPr>
            <p:cNvPr id="5840" name="Freeform 305"/>
            <p:cNvSpPr>
              <a:spLocks/>
            </p:cNvSpPr>
            <p:nvPr/>
          </p:nvSpPr>
          <p:spPr bwMode="auto">
            <a:xfrm>
              <a:off x="3786" y="813"/>
              <a:ext cx="233" cy="600"/>
            </a:xfrm>
            <a:custGeom>
              <a:avLst/>
              <a:gdLst>
                <a:gd name="T0" fmla="*/ 0 w 233"/>
                <a:gd name="T1" fmla="*/ 600 h 600"/>
                <a:gd name="T2" fmla="*/ 233 w 233"/>
                <a:gd name="T3" fmla="*/ 360 h 600"/>
                <a:gd name="T4" fmla="*/ 233 w 233"/>
                <a:gd name="T5" fmla="*/ 0 h 600"/>
                <a:gd name="T6" fmla="*/ 0 w 233"/>
                <a:gd name="T7" fmla="*/ 240 h 600"/>
                <a:gd name="T8" fmla="*/ 0 w 233"/>
                <a:gd name="T9" fmla="*/ 600 h 600"/>
                <a:gd name="T10" fmla="*/ 0 60000 65536"/>
                <a:gd name="T11" fmla="*/ 0 60000 65536"/>
                <a:gd name="T12" fmla="*/ 0 60000 65536"/>
                <a:gd name="T13" fmla="*/ 0 60000 65536"/>
                <a:gd name="T14" fmla="*/ 0 60000 65536"/>
                <a:gd name="T15" fmla="*/ 0 w 233"/>
                <a:gd name="T16" fmla="*/ 0 h 600"/>
                <a:gd name="T17" fmla="*/ 233 w 233"/>
                <a:gd name="T18" fmla="*/ 600 h 600"/>
              </a:gdLst>
              <a:ahLst/>
              <a:cxnLst>
                <a:cxn ang="T10">
                  <a:pos x="T0" y="T1"/>
                </a:cxn>
                <a:cxn ang="T11">
                  <a:pos x="T2" y="T3"/>
                </a:cxn>
                <a:cxn ang="T12">
                  <a:pos x="T4" y="T5"/>
                </a:cxn>
                <a:cxn ang="T13">
                  <a:pos x="T6" y="T7"/>
                </a:cxn>
                <a:cxn ang="T14">
                  <a:pos x="T8" y="T9"/>
                </a:cxn>
              </a:cxnLst>
              <a:rect l="T15" t="T16" r="T17" b="T18"/>
              <a:pathLst>
                <a:path w="233" h="600">
                  <a:moveTo>
                    <a:pt x="0" y="600"/>
                  </a:moveTo>
                  <a:lnTo>
                    <a:pt x="233" y="360"/>
                  </a:lnTo>
                  <a:lnTo>
                    <a:pt x="233" y="0"/>
                  </a:lnTo>
                  <a:lnTo>
                    <a:pt x="0" y="240"/>
                  </a:lnTo>
                  <a:lnTo>
                    <a:pt x="0" y="600"/>
                  </a:lnTo>
                  <a:close/>
                </a:path>
              </a:pathLst>
            </a:custGeom>
            <a:solidFill>
              <a:srgbClr val="D0624F"/>
            </a:solidFill>
            <a:ln w="9525">
              <a:noFill/>
              <a:round/>
              <a:headEnd/>
              <a:tailEnd/>
            </a:ln>
          </p:spPr>
          <p:txBody>
            <a:bodyPr/>
            <a:lstStyle/>
            <a:p>
              <a:endParaRPr lang="en-US"/>
            </a:p>
          </p:txBody>
        </p:sp>
        <p:sp>
          <p:nvSpPr>
            <p:cNvPr id="5841" name="Freeform 306"/>
            <p:cNvSpPr>
              <a:spLocks/>
            </p:cNvSpPr>
            <p:nvPr/>
          </p:nvSpPr>
          <p:spPr bwMode="auto">
            <a:xfrm>
              <a:off x="3786" y="813"/>
              <a:ext cx="233" cy="600"/>
            </a:xfrm>
            <a:custGeom>
              <a:avLst/>
              <a:gdLst>
                <a:gd name="T0" fmla="*/ 0 w 233"/>
                <a:gd name="T1" fmla="*/ 600 h 600"/>
                <a:gd name="T2" fmla="*/ 233 w 233"/>
                <a:gd name="T3" fmla="*/ 360 h 600"/>
                <a:gd name="T4" fmla="*/ 233 w 233"/>
                <a:gd name="T5" fmla="*/ 0 h 600"/>
                <a:gd name="T6" fmla="*/ 0 w 233"/>
                <a:gd name="T7" fmla="*/ 240 h 600"/>
                <a:gd name="T8" fmla="*/ 0 w 233"/>
                <a:gd name="T9" fmla="*/ 600 h 600"/>
                <a:gd name="T10" fmla="*/ 0 60000 65536"/>
                <a:gd name="T11" fmla="*/ 0 60000 65536"/>
                <a:gd name="T12" fmla="*/ 0 60000 65536"/>
                <a:gd name="T13" fmla="*/ 0 60000 65536"/>
                <a:gd name="T14" fmla="*/ 0 60000 65536"/>
                <a:gd name="T15" fmla="*/ 0 w 233"/>
                <a:gd name="T16" fmla="*/ 0 h 600"/>
                <a:gd name="T17" fmla="*/ 233 w 233"/>
                <a:gd name="T18" fmla="*/ 600 h 600"/>
              </a:gdLst>
              <a:ahLst/>
              <a:cxnLst>
                <a:cxn ang="T10">
                  <a:pos x="T0" y="T1"/>
                </a:cxn>
                <a:cxn ang="T11">
                  <a:pos x="T2" y="T3"/>
                </a:cxn>
                <a:cxn ang="T12">
                  <a:pos x="T4" y="T5"/>
                </a:cxn>
                <a:cxn ang="T13">
                  <a:pos x="T6" y="T7"/>
                </a:cxn>
                <a:cxn ang="T14">
                  <a:pos x="T8" y="T9"/>
                </a:cxn>
              </a:cxnLst>
              <a:rect l="T15" t="T16" r="T17" b="T18"/>
              <a:pathLst>
                <a:path w="233" h="600">
                  <a:moveTo>
                    <a:pt x="0" y="600"/>
                  </a:moveTo>
                  <a:lnTo>
                    <a:pt x="233" y="360"/>
                  </a:lnTo>
                  <a:lnTo>
                    <a:pt x="233" y="0"/>
                  </a:lnTo>
                  <a:lnTo>
                    <a:pt x="0" y="240"/>
                  </a:lnTo>
                  <a:lnTo>
                    <a:pt x="0" y="600"/>
                  </a:lnTo>
                  <a:close/>
                </a:path>
              </a:pathLst>
            </a:custGeom>
            <a:noFill/>
            <a:ln w="11113" cap="rnd">
              <a:solidFill>
                <a:srgbClr val="CDCDCD"/>
              </a:solidFill>
              <a:round/>
              <a:headEnd/>
              <a:tailEnd/>
            </a:ln>
          </p:spPr>
          <p:txBody>
            <a:bodyPr/>
            <a:lstStyle/>
            <a:p>
              <a:endParaRPr lang="en-US"/>
            </a:p>
          </p:txBody>
        </p:sp>
        <p:sp>
          <p:nvSpPr>
            <p:cNvPr id="5842" name="Freeform 307"/>
            <p:cNvSpPr>
              <a:spLocks noEditPoints="1"/>
            </p:cNvSpPr>
            <p:nvPr/>
          </p:nvSpPr>
          <p:spPr bwMode="auto">
            <a:xfrm>
              <a:off x="3786" y="842"/>
              <a:ext cx="233" cy="511"/>
            </a:xfrm>
            <a:custGeom>
              <a:avLst/>
              <a:gdLst>
                <a:gd name="T0" fmla="*/ 29 w 233"/>
                <a:gd name="T1" fmla="*/ 241 h 511"/>
                <a:gd name="T2" fmla="*/ 58 w 233"/>
                <a:gd name="T3" fmla="*/ 211 h 511"/>
                <a:gd name="T4" fmla="*/ 87 w 233"/>
                <a:gd name="T5" fmla="*/ 181 h 511"/>
                <a:gd name="T6" fmla="*/ 116 w 233"/>
                <a:gd name="T7" fmla="*/ 151 h 511"/>
                <a:gd name="T8" fmla="*/ 145 w 233"/>
                <a:gd name="T9" fmla="*/ 121 h 511"/>
                <a:gd name="T10" fmla="*/ 174 w 233"/>
                <a:gd name="T11" fmla="*/ 91 h 511"/>
                <a:gd name="T12" fmla="*/ 204 w 233"/>
                <a:gd name="T13" fmla="*/ 60 h 511"/>
                <a:gd name="T14" fmla="*/ 29 w 233"/>
                <a:gd name="T15" fmla="*/ 301 h 511"/>
                <a:gd name="T16" fmla="*/ 58 w 233"/>
                <a:gd name="T17" fmla="*/ 271 h 511"/>
                <a:gd name="T18" fmla="*/ 87 w 233"/>
                <a:gd name="T19" fmla="*/ 241 h 511"/>
                <a:gd name="T20" fmla="*/ 116 w 233"/>
                <a:gd name="T21" fmla="*/ 211 h 511"/>
                <a:gd name="T22" fmla="*/ 145 w 233"/>
                <a:gd name="T23" fmla="*/ 181 h 511"/>
                <a:gd name="T24" fmla="*/ 174 w 233"/>
                <a:gd name="T25" fmla="*/ 151 h 511"/>
                <a:gd name="T26" fmla="*/ 204 w 233"/>
                <a:gd name="T27" fmla="*/ 121 h 511"/>
                <a:gd name="T28" fmla="*/ 233 w 233"/>
                <a:gd name="T29" fmla="*/ 91 h 511"/>
                <a:gd name="T30" fmla="*/ 29 w 233"/>
                <a:gd name="T31" fmla="*/ 361 h 511"/>
                <a:gd name="T32" fmla="*/ 58 w 233"/>
                <a:gd name="T33" fmla="*/ 331 h 511"/>
                <a:gd name="T34" fmla="*/ 87 w 233"/>
                <a:gd name="T35" fmla="*/ 301 h 511"/>
                <a:gd name="T36" fmla="*/ 116 w 233"/>
                <a:gd name="T37" fmla="*/ 271 h 511"/>
                <a:gd name="T38" fmla="*/ 145 w 233"/>
                <a:gd name="T39" fmla="*/ 241 h 511"/>
                <a:gd name="T40" fmla="*/ 174 w 233"/>
                <a:gd name="T41" fmla="*/ 211 h 511"/>
                <a:gd name="T42" fmla="*/ 204 w 233"/>
                <a:gd name="T43" fmla="*/ 181 h 511"/>
                <a:gd name="T44" fmla="*/ 233 w 233"/>
                <a:gd name="T45" fmla="*/ 151 h 511"/>
                <a:gd name="T46" fmla="*/ 29 w 233"/>
                <a:gd name="T47" fmla="*/ 421 h 511"/>
                <a:gd name="T48" fmla="*/ 58 w 233"/>
                <a:gd name="T49" fmla="*/ 391 h 511"/>
                <a:gd name="T50" fmla="*/ 87 w 233"/>
                <a:gd name="T51" fmla="*/ 361 h 511"/>
                <a:gd name="T52" fmla="*/ 116 w 233"/>
                <a:gd name="T53" fmla="*/ 331 h 511"/>
                <a:gd name="T54" fmla="*/ 145 w 233"/>
                <a:gd name="T55" fmla="*/ 301 h 511"/>
                <a:gd name="T56" fmla="*/ 174 w 233"/>
                <a:gd name="T57" fmla="*/ 271 h 511"/>
                <a:gd name="T58" fmla="*/ 204 w 233"/>
                <a:gd name="T59" fmla="*/ 241 h 511"/>
                <a:gd name="T60" fmla="*/ 233 w 233"/>
                <a:gd name="T61" fmla="*/ 211 h 511"/>
                <a:gd name="T62" fmla="*/ 29 w 233"/>
                <a:gd name="T63" fmla="*/ 481 h 511"/>
                <a:gd name="T64" fmla="*/ 58 w 233"/>
                <a:gd name="T65" fmla="*/ 451 h 511"/>
                <a:gd name="T66" fmla="*/ 87 w 233"/>
                <a:gd name="T67" fmla="*/ 421 h 511"/>
                <a:gd name="T68" fmla="*/ 116 w 233"/>
                <a:gd name="T69" fmla="*/ 391 h 511"/>
                <a:gd name="T70" fmla="*/ 145 w 233"/>
                <a:gd name="T71" fmla="*/ 361 h 511"/>
                <a:gd name="T72" fmla="*/ 174 w 233"/>
                <a:gd name="T73" fmla="*/ 331 h 511"/>
                <a:gd name="T74" fmla="*/ 204 w 233"/>
                <a:gd name="T75" fmla="*/ 301 h 511"/>
                <a:gd name="T76" fmla="*/ 233 w 233"/>
                <a:gd name="T77" fmla="*/ 271 h 511"/>
                <a:gd name="T78" fmla="*/ 29 w 233"/>
                <a:gd name="T79" fmla="*/ 181 h 511"/>
                <a:gd name="T80" fmla="*/ 29 w 233"/>
                <a:gd name="T81" fmla="*/ 301 h 511"/>
                <a:gd name="T82" fmla="*/ 29 w 233"/>
                <a:gd name="T83" fmla="*/ 421 h 511"/>
                <a:gd name="T84" fmla="*/ 58 w 233"/>
                <a:gd name="T85" fmla="*/ 451 h 511"/>
                <a:gd name="T86" fmla="*/ 58 w 233"/>
                <a:gd name="T87" fmla="*/ 211 h 511"/>
                <a:gd name="T88" fmla="*/ 58 w 233"/>
                <a:gd name="T89" fmla="*/ 331 h 511"/>
                <a:gd name="T90" fmla="*/ 87 w 233"/>
                <a:gd name="T91" fmla="*/ 121 h 511"/>
                <a:gd name="T92" fmla="*/ 87 w 233"/>
                <a:gd name="T93" fmla="*/ 241 h 511"/>
                <a:gd name="T94" fmla="*/ 87 w 233"/>
                <a:gd name="T95" fmla="*/ 361 h 511"/>
                <a:gd name="T96" fmla="*/ 116 w 233"/>
                <a:gd name="T97" fmla="*/ 391 h 511"/>
                <a:gd name="T98" fmla="*/ 116 w 233"/>
                <a:gd name="T99" fmla="*/ 151 h 511"/>
                <a:gd name="T100" fmla="*/ 116 w 233"/>
                <a:gd name="T101" fmla="*/ 271 h 511"/>
                <a:gd name="T102" fmla="*/ 145 w 233"/>
                <a:gd name="T103" fmla="*/ 60 h 511"/>
                <a:gd name="T104" fmla="*/ 145 w 233"/>
                <a:gd name="T105" fmla="*/ 181 h 511"/>
                <a:gd name="T106" fmla="*/ 145 w 233"/>
                <a:gd name="T107" fmla="*/ 301 h 511"/>
                <a:gd name="T108" fmla="*/ 174 w 233"/>
                <a:gd name="T109" fmla="*/ 331 h 511"/>
                <a:gd name="T110" fmla="*/ 174 w 233"/>
                <a:gd name="T111" fmla="*/ 91 h 511"/>
                <a:gd name="T112" fmla="*/ 174 w 233"/>
                <a:gd name="T113" fmla="*/ 211 h 511"/>
                <a:gd name="T114" fmla="*/ 204 w 233"/>
                <a:gd name="T115" fmla="*/ 121 h 511"/>
                <a:gd name="T116" fmla="*/ 204 w 233"/>
                <a:gd name="T117" fmla="*/ 241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1"/>
                  </a:moveTo>
                  <a:lnTo>
                    <a:pt x="29" y="241"/>
                  </a:lnTo>
                  <a:moveTo>
                    <a:pt x="29" y="241"/>
                  </a:moveTo>
                  <a:lnTo>
                    <a:pt x="58" y="211"/>
                  </a:lnTo>
                  <a:moveTo>
                    <a:pt x="58" y="211"/>
                  </a:moveTo>
                  <a:lnTo>
                    <a:pt x="87" y="181"/>
                  </a:lnTo>
                  <a:moveTo>
                    <a:pt x="87" y="181"/>
                  </a:moveTo>
                  <a:lnTo>
                    <a:pt x="116" y="151"/>
                  </a:lnTo>
                  <a:moveTo>
                    <a:pt x="116" y="151"/>
                  </a:moveTo>
                  <a:lnTo>
                    <a:pt x="145" y="121"/>
                  </a:lnTo>
                  <a:moveTo>
                    <a:pt x="145" y="121"/>
                  </a:moveTo>
                  <a:lnTo>
                    <a:pt x="174" y="91"/>
                  </a:lnTo>
                  <a:moveTo>
                    <a:pt x="174" y="91"/>
                  </a:moveTo>
                  <a:lnTo>
                    <a:pt x="204" y="60"/>
                  </a:lnTo>
                  <a:moveTo>
                    <a:pt x="0" y="331"/>
                  </a:moveTo>
                  <a:lnTo>
                    <a:pt x="29" y="301"/>
                  </a:lnTo>
                  <a:moveTo>
                    <a:pt x="29" y="301"/>
                  </a:moveTo>
                  <a:lnTo>
                    <a:pt x="58" y="271"/>
                  </a:lnTo>
                  <a:moveTo>
                    <a:pt x="58" y="271"/>
                  </a:moveTo>
                  <a:lnTo>
                    <a:pt x="87" y="241"/>
                  </a:lnTo>
                  <a:moveTo>
                    <a:pt x="87" y="241"/>
                  </a:moveTo>
                  <a:lnTo>
                    <a:pt x="116" y="211"/>
                  </a:lnTo>
                  <a:moveTo>
                    <a:pt x="116" y="211"/>
                  </a:moveTo>
                  <a:lnTo>
                    <a:pt x="145" y="181"/>
                  </a:lnTo>
                  <a:moveTo>
                    <a:pt x="145" y="181"/>
                  </a:moveTo>
                  <a:lnTo>
                    <a:pt x="174" y="151"/>
                  </a:lnTo>
                  <a:moveTo>
                    <a:pt x="174" y="151"/>
                  </a:moveTo>
                  <a:lnTo>
                    <a:pt x="204" y="121"/>
                  </a:lnTo>
                  <a:moveTo>
                    <a:pt x="204" y="121"/>
                  </a:moveTo>
                  <a:lnTo>
                    <a:pt x="233" y="91"/>
                  </a:lnTo>
                  <a:moveTo>
                    <a:pt x="0" y="391"/>
                  </a:moveTo>
                  <a:lnTo>
                    <a:pt x="29" y="361"/>
                  </a:lnTo>
                  <a:moveTo>
                    <a:pt x="29" y="361"/>
                  </a:moveTo>
                  <a:lnTo>
                    <a:pt x="58" y="331"/>
                  </a:lnTo>
                  <a:moveTo>
                    <a:pt x="58" y="331"/>
                  </a:moveTo>
                  <a:lnTo>
                    <a:pt x="87" y="301"/>
                  </a:lnTo>
                  <a:moveTo>
                    <a:pt x="87" y="301"/>
                  </a:moveTo>
                  <a:lnTo>
                    <a:pt x="116" y="271"/>
                  </a:lnTo>
                  <a:moveTo>
                    <a:pt x="116" y="271"/>
                  </a:moveTo>
                  <a:lnTo>
                    <a:pt x="145" y="241"/>
                  </a:lnTo>
                  <a:moveTo>
                    <a:pt x="145" y="241"/>
                  </a:moveTo>
                  <a:lnTo>
                    <a:pt x="174" y="211"/>
                  </a:lnTo>
                  <a:moveTo>
                    <a:pt x="174" y="211"/>
                  </a:moveTo>
                  <a:lnTo>
                    <a:pt x="204" y="181"/>
                  </a:lnTo>
                  <a:moveTo>
                    <a:pt x="204" y="181"/>
                  </a:moveTo>
                  <a:lnTo>
                    <a:pt x="233" y="151"/>
                  </a:lnTo>
                  <a:moveTo>
                    <a:pt x="0" y="451"/>
                  </a:moveTo>
                  <a:lnTo>
                    <a:pt x="29" y="421"/>
                  </a:lnTo>
                  <a:moveTo>
                    <a:pt x="29" y="421"/>
                  </a:moveTo>
                  <a:lnTo>
                    <a:pt x="58" y="391"/>
                  </a:lnTo>
                  <a:moveTo>
                    <a:pt x="58" y="391"/>
                  </a:moveTo>
                  <a:lnTo>
                    <a:pt x="87" y="361"/>
                  </a:lnTo>
                  <a:moveTo>
                    <a:pt x="87" y="361"/>
                  </a:moveTo>
                  <a:lnTo>
                    <a:pt x="116" y="331"/>
                  </a:lnTo>
                  <a:moveTo>
                    <a:pt x="116" y="331"/>
                  </a:moveTo>
                  <a:lnTo>
                    <a:pt x="145" y="301"/>
                  </a:lnTo>
                  <a:moveTo>
                    <a:pt x="145" y="301"/>
                  </a:moveTo>
                  <a:lnTo>
                    <a:pt x="174" y="271"/>
                  </a:lnTo>
                  <a:moveTo>
                    <a:pt x="174" y="271"/>
                  </a:moveTo>
                  <a:lnTo>
                    <a:pt x="204" y="241"/>
                  </a:lnTo>
                  <a:moveTo>
                    <a:pt x="204" y="241"/>
                  </a:moveTo>
                  <a:lnTo>
                    <a:pt x="233" y="211"/>
                  </a:lnTo>
                  <a:moveTo>
                    <a:pt x="0" y="511"/>
                  </a:moveTo>
                  <a:lnTo>
                    <a:pt x="29" y="481"/>
                  </a:lnTo>
                  <a:moveTo>
                    <a:pt x="29" y="481"/>
                  </a:moveTo>
                  <a:lnTo>
                    <a:pt x="58" y="451"/>
                  </a:lnTo>
                  <a:moveTo>
                    <a:pt x="58" y="451"/>
                  </a:moveTo>
                  <a:lnTo>
                    <a:pt x="87" y="421"/>
                  </a:lnTo>
                  <a:moveTo>
                    <a:pt x="87" y="421"/>
                  </a:moveTo>
                  <a:lnTo>
                    <a:pt x="116" y="391"/>
                  </a:lnTo>
                  <a:moveTo>
                    <a:pt x="116" y="391"/>
                  </a:moveTo>
                  <a:lnTo>
                    <a:pt x="145" y="361"/>
                  </a:lnTo>
                  <a:moveTo>
                    <a:pt x="145" y="361"/>
                  </a:moveTo>
                  <a:lnTo>
                    <a:pt x="174" y="331"/>
                  </a:lnTo>
                  <a:moveTo>
                    <a:pt x="174" y="331"/>
                  </a:moveTo>
                  <a:lnTo>
                    <a:pt x="204" y="301"/>
                  </a:lnTo>
                  <a:moveTo>
                    <a:pt x="204" y="301"/>
                  </a:moveTo>
                  <a:lnTo>
                    <a:pt x="233" y="271"/>
                  </a:lnTo>
                  <a:moveTo>
                    <a:pt x="29" y="241"/>
                  </a:moveTo>
                  <a:lnTo>
                    <a:pt x="29" y="181"/>
                  </a:lnTo>
                  <a:moveTo>
                    <a:pt x="29" y="361"/>
                  </a:moveTo>
                  <a:lnTo>
                    <a:pt x="29" y="301"/>
                  </a:lnTo>
                  <a:moveTo>
                    <a:pt x="29" y="481"/>
                  </a:moveTo>
                  <a:lnTo>
                    <a:pt x="29" y="421"/>
                  </a:lnTo>
                  <a:moveTo>
                    <a:pt x="58" y="511"/>
                  </a:moveTo>
                  <a:lnTo>
                    <a:pt x="58" y="451"/>
                  </a:lnTo>
                  <a:moveTo>
                    <a:pt x="58" y="271"/>
                  </a:moveTo>
                  <a:lnTo>
                    <a:pt x="58" y="211"/>
                  </a:lnTo>
                  <a:moveTo>
                    <a:pt x="58" y="391"/>
                  </a:moveTo>
                  <a:lnTo>
                    <a:pt x="58" y="331"/>
                  </a:lnTo>
                  <a:moveTo>
                    <a:pt x="87" y="181"/>
                  </a:moveTo>
                  <a:lnTo>
                    <a:pt x="87" y="121"/>
                  </a:lnTo>
                  <a:moveTo>
                    <a:pt x="87" y="301"/>
                  </a:moveTo>
                  <a:lnTo>
                    <a:pt x="87" y="241"/>
                  </a:lnTo>
                  <a:moveTo>
                    <a:pt x="87" y="421"/>
                  </a:moveTo>
                  <a:lnTo>
                    <a:pt x="87" y="361"/>
                  </a:lnTo>
                  <a:moveTo>
                    <a:pt x="116" y="451"/>
                  </a:moveTo>
                  <a:lnTo>
                    <a:pt x="116" y="391"/>
                  </a:lnTo>
                  <a:moveTo>
                    <a:pt x="116" y="211"/>
                  </a:moveTo>
                  <a:lnTo>
                    <a:pt x="116" y="151"/>
                  </a:lnTo>
                  <a:moveTo>
                    <a:pt x="116" y="331"/>
                  </a:moveTo>
                  <a:lnTo>
                    <a:pt x="116" y="271"/>
                  </a:lnTo>
                  <a:moveTo>
                    <a:pt x="145" y="121"/>
                  </a:moveTo>
                  <a:lnTo>
                    <a:pt x="145" y="60"/>
                  </a:lnTo>
                  <a:moveTo>
                    <a:pt x="145" y="241"/>
                  </a:moveTo>
                  <a:lnTo>
                    <a:pt x="145" y="181"/>
                  </a:lnTo>
                  <a:moveTo>
                    <a:pt x="145" y="361"/>
                  </a:moveTo>
                  <a:lnTo>
                    <a:pt x="145" y="301"/>
                  </a:lnTo>
                  <a:moveTo>
                    <a:pt x="174" y="391"/>
                  </a:moveTo>
                  <a:lnTo>
                    <a:pt x="174" y="331"/>
                  </a:lnTo>
                  <a:moveTo>
                    <a:pt x="174" y="151"/>
                  </a:moveTo>
                  <a:lnTo>
                    <a:pt x="174" y="91"/>
                  </a:lnTo>
                  <a:moveTo>
                    <a:pt x="174" y="271"/>
                  </a:moveTo>
                  <a:lnTo>
                    <a:pt x="174" y="211"/>
                  </a:lnTo>
                  <a:moveTo>
                    <a:pt x="204" y="181"/>
                  </a:moveTo>
                  <a:lnTo>
                    <a:pt x="204" y="121"/>
                  </a:lnTo>
                  <a:moveTo>
                    <a:pt x="204" y="301"/>
                  </a:moveTo>
                  <a:lnTo>
                    <a:pt x="204" y="241"/>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5843" name="Rectangle 308"/>
            <p:cNvSpPr>
              <a:spLocks noChangeArrowheads="1"/>
            </p:cNvSpPr>
            <p:nvPr/>
          </p:nvSpPr>
          <p:spPr bwMode="auto">
            <a:xfrm>
              <a:off x="3733" y="1053"/>
              <a:ext cx="50" cy="360"/>
            </a:xfrm>
            <a:prstGeom prst="rect">
              <a:avLst/>
            </a:prstGeom>
            <a:solidFill>
              <a:srgbClr val="DC7E5F"/>
            </a:solidFill>
            <a:ln w="9525">
              <a:noFill/>
              <a:miter lim="800000"/>
              <a:headEnd/>
              <a:tailEnd/>
            </a:ln>
          </p:spPr>
          <p:txBody>
            <a:bodyPr/>
            <a:lstStyle/>
            <a:p>
              <a:endParaRPr lang="en-US"/>
            </a:p>
          </p:txBody>
        </p:sp>
        <p:sp>
          <p:nvSpPr>
            <p:cNvPr id="5844" name="Rectangle 309"/>
            <p:cNvSpPr>
              <a:spLocks noChangeArrowheads="1"/>
            </p:cNvSpPr>
            <p:nvPr/>
          </p:nvSpPr>
          <p:spPr bwMode="auto">
            <a:xfrm>
              <a:off x="3733" y="1053"/>
              <a:ext cx="50" cy="360"/>
            </a:xfrm>
            <a:prstGeom prst="rect">
              <a:avLst/>
            </a:prstGeom>
            <a:noFill/>
            <a:ln w="11113" cap="rnd">
              <a:solidFill>
                <a:srgbClr val="E6E6E6"/>
              </a:solidFill>
              <a:round/>
              <a:headEnd/>
              <a:tailEnd/>
            </a:ln>
          </p:spPr>
          <p:txBody>
            <a:bodyPr/>
            <a:lstStyle/>
            <a:p>
              <a:endParaRPr lang="en-US"/>
            </a:p>
          </p:txBody>
        </p:sp>
        <p:sp>
          <p:nvSpPr>
            <p:cNvPr id="5845" name="Freeform 310"/>
            <p:cNvSpPr>
              <a:spLocks/>
            </p:cNvSpPr>
            <p:nvPr/>
          </p:nvSpPr>
          <p:spPr bwMode="auto">
            <a:xfrm>
              <a:off x="3808" y="787"/>
              <a:ext cx="235" cy="270"/>
            </a:xfrm>
            <a:custGeom>
              <a:avLst/>
              <a:gdLst>
                <a:gd name="T0" fmla="*/ 0 w 235"/>
                <a:gd name="T1" fmla="*/ 270 h 270"/>
                <a:gd name="T2" fmla="*/ 235 w 235"/>
                <a:gd name="T3" fmla="*/ 26 h 270"/>
                <a:gd name="T4" fmla="*/ 235 w 235"/>
                <a:gd name="T5" fmla="*/ 0 h 270"/>
                <a:gd name="T6" fmla="*/ 0 w 235"/>
                <a:gd name="T7" fmla="*/ 244 h 270"/>
                <a:gd name="T8" fmla="*/ 0 w 235"/>
                <a:gd name="T9" fmla="*/ 270 h 270"/>
                <a:gd name="T10" fmla="*/ 0 60000 65536"/>
                <a:gd name="T11" fmla="*/ 0 60000 65536"/>
                <a:gd name="T12" fmla="*/ 0 60000 65536"/>
                <a:gd name="T13" fmla="*/ 0 60000 65536"/>
                <a:gd name="T14" fmla="*/ 0 60000 65536"/>
                <a:gd name="T15" fmla="*/ 0 w 235"/>
                <a:gd name="T16" fmla="*/ 0 h 270"/>
                <a:gd name="T17" fmla="*/ 235 w 235"/>
                <a:gd name="T18" fmla="*/ 270 h 270"/>
              </a:gdLst>
              <a:ahLst/>
              <a:cxnLst>
                <a:cxn ang="T10">
                  <a:pos x="T0" y="T1"/>
                </a:cxn>
                <a:cxn ang="T11">
                  <a:pos x="T2" y="T3"/>
                </a:cxn>
                <a:cxn ang="T12">
                  <a:pos x="T4" y="T5"/>
                </a:cxn>
                <a:cxn ang="T13">
                  <a:pos x="T6" y="T7"/>
                </a:cxn>
                <a:cxn ang="T14">
                  <a:pos x="T8" y="T9"/>
                </a:cxn>
              </a:cxnLst>
              <a:rect l="T15" t="T16" r="T17" b="T18"/>
              <a:pathLst>
                <a:path w="235" h="270">
                  <a:moveTo>
                    <a:pt x="0" y="270"/>
                  </a:moveTo>
                  <a:lnTo>
                    <a:pt x="235" y="26"/>
                  </a:lnTo>
                  <a:lnTo>
                    <a:pt x="235" y="0"/>
                  </a:lnTo>
                  <a:lnTo>
                    <a:pt x="0" y="244"/>
                  </a:lnTo>
                  <a:lnTo>
                    <a:pt x="0" y="270"/>
                  </a:lnTo>
                  <a:close/>
                </a:path>
              </a:pathLst>
            </a:custGeom>
            <a:solidFill>
              <a:srgbClr val="9A9A9A"/>
            </a:solidFill>
            <a:ln w="9525">
              <a:noFill/>
              <a:round/>
              <a:headEnd/>
              <a:tailEnd/>
            </a:ln>
          </p:spPr>
          <p:txBody>
            <a:bodyPr/>
            <a:lstStyle/>
            <a:p>
              <a:endParaRPr lang="en-US"/>
            </a:p>
          </p:txBody>
        </p:sp>
        <p:sp>
          <p:nvSpPr>
            <p:cNvPr id="5846" name="Freeform 311"/>
            <p:cNvSpPr>
              <a:spLocks/>
            </p:cNvSpPr>
            <p:nvPr/>
          </p:nvSpPr>
          <p:spPr bwMode="auto">
            <a:xfrm>
              <a:off x="3808" y="787"/>
              <a:ext cx="235" cy="270"/>
            </a:xfrm>
            <a:custGeom>
              <a:avLst/>
              <a:gdLst>
                <a:gd name="T0" fmla="*/ 0 w 235"/>
                <a:gd name="T1" fmla="*/ 270 h 270"/>
                <a:gd name="T2" fmla="*/ 235 w 235"/>
                <a:gd name="T3" fmla="*/ 26 h 270"/>
                <a:gd name="T4" fmla="*/ 235 w 235"/>
                <a:gd name="T5" fmla="*/ 0 h 270"/>
                <a:gd name="T6" fmla="*/ 0 w 235"/>
                <a:gd name="T7" fmla="*/ 244 h 270"/>
                <a:gd name="T8" fmla="*/ 0 w 235"/>
                <a:gd name="T9" fmla="*/ 270 h 270"/>
                <a:gd name="T10" fmla="*/ 0 60000 65536"/>
                <a:gd name="T11" fmla="*/ 0 60000 65536"/>
                <a:gd name="T12" fmla="*/ 0 60000 65536"/>
                <a:gd name="T13" fmla="*/ 0 60000 65536"/>
                <a:gd name="T14" fmla="*/ 0 60000 65536"/>
                <a:gd name="T15" fmla="*/ 0 w 235"/>
                <a:gd name="T16" fmla="*/ 0 h 270"/>
                <a:gd name="T17" fmla="*/ 235 w 235"/>
                <a:gd name="T18" fmla="*/ 270 h 270"/>
              </a:gdLst>
              <a:ahLst/>
              <a:cxnLst>
                <a:cxn ang="T10">
                  <a:pos x="T0" y="T1"/>
                </a:cxn>
                <a:cxn ang="T11">
                  <a:pos x="T2" y="T3"/>
                </a:cxn>
                <a:cxn ang="T12">
                  <a:pos x="T4" y="T5"/>
                </a:cxn>
                <a:cxn ang="T13">
                  <a:pos x="T6" y="T7"/>
                </a:cxn>
                <a:cxn ang="T14">
                  <a:pos x="T8" y="T9"/>
                </a:cxn>
              </a:cxnLst>
              <a:rect l="T15" t="T16" r="T17" b="T18"/>
              <a:pathLst>
                <a:path w="235" h="270">
                  <a:moveTo>
                    <a:pt x="0" y="270"/>
                  </a:moveTo>
                  <a:lnTo>
                    <a:pt x="235" y="26"/>
                  </a:lnTo>
                  <a:lnTo>
                    <a:pt x="235" y="0"/>
                  </a:lnTo>
                  <a:lnTo>
                    <a:pt x="0" y="244"/>
                  </a:lnTo>
                  <a:lnTo>
                    <a:pt x="0" y="270"/>
                  </a:lnTo>
                  <a:close/>
                </a:path>
              </a:pathLst>
            </a:custGeom>
            <a:noFill/>
            <a:ln w="3175" cap="rnd">
              <a:solidFill>
                <a:srgbClr val="000000"/>
              </a:solidFill>
              <a:round/>
              <a:headEnd/>
              <a:tailEnd/>
            </a:ln>
          </p:spPr>
          <p:txBody>
            <a:bodyPr/>
            <a:lstStyle/>
            <a:p>
              <a:endParaRPr lang="en-US"/>
            </a:p>
          </p:txBody>
        </p:sp>
        <p:sp>
          <p:nvSpPr>
            <p:cNvPr id="5847" name="Rectangle 312"/>
            <p:cNvSpPr>
              <a:spLocks noChangeArrowheads="1"/>
            </p:cNvSpPr>
            <p:nvPr/>
          </p:nvSpPr>
          <p:spPr bwMode="auto">
            <a:xfrm>
              <a:off x="3708" y="1031"/>
              <a:ext cx="100" cy="26"/>
            </a:xfrm>
            <a:prstGeom prst="rect">
              <a:avLst/>
            </a:prstGeom>
            <a:solidFill>
              <a:srgbClr val="C0C0C0"/>
            </a:solidFill>
            <a:ln w="9525">
              <a:noFill/>
              <a:miter lim="800000"/>
              <a:headEnd/>
              <a:tailEnd/>
            </a:ln>
          </p:spPr>
          <p:txBody>
            <a:bodyPr/>
            <a:lstStyle/>
            <a:p>
              <a:endParaRPr lang="en-US"/>
            </a:p>
          </p:txBody>
        </p:sp>
        <p:sp>
          <p:nvSpPr>
            <p:cNvPr id="5848" name="Rectangle 313"/>
            <p:cNvSpPr>
              <a:spLocks noChangeArrowheads="1"/>
            </p:cNvSpPr>
            <p:nvPr/>
          </p:nvSpPr>
          <p:spPr bwMode="auto">
            <a:xfrm>
              <a:off x="3708" y="1031"/>
              <a:ext cx="100" cy="26"/>
            </a:xfrm>
            <a:prstGeom prst="rect">
              <a:avLst/>
            </a:prstGeom>
            <a:noFill/>
            <a:ln w="3175" cap="rnd">
              <a:solidFill>
                <a:srgbClr val="000000"/>
              </a:solidFill>
              <a:round/>
              <a:headEnd/>
              <a:tailEnd/>
            </a:ln>
          </p:spPr>
          <p:txBody>
            <a:bodyPr/>
            <a:lstStyle/>
            <a:p>
              <a:endParaRPr lang="en-US"/>
            </a:p>
          </p:txBody>
        </p:sp>
        <p:sp>
          <p:nvSpPr>
            <p:cNvPr id="5849" name="Freeform 314"/>
            <p:cNvSpPr>
              <a:spLocks/>
            </p:cNvSpPr>
            <p:nvPr/>
          </p:nvSpPr>
          <p:spPr bwMode="auto">
            <a:xfrm>
              <a:off x="3708" y="787"/>
              <a:ext cx="335" cy="244"/>
            </a:xfrm>
            <a:custGeom>
              <a:avLst/>
              <a:gdLst>
                <a:gd name="T0" fmla="*/ 0 w 335"/>
                <a:gd name="T1" fmla="*/ 244 h 244"/>
                <a:gd name="T2" fmla="*/ 236 w 335"/>
                <a:gd name="T3" fmla="*/ 0 h 244"/>
                <a:gd name="T4" fmla="*/ 335 w 335"/>
                <a:gd name="T5" fmla="*/ 0 h 244"/>
                <a:gd name="T6" fmla="*/ 100 w 335"/>
                <a:gd name="T7" fmla="*/ 244 h 244"/>
                <a:gd name="T8" fmla="*/ 0 w 335"/>
                <a:gd name="T9" fmla="*/ 244 h 244"/>
                <a:gd name="T10" fmla="*/ 0 60000 65536"/>
                <a:gd name="T11" fmla="*/ 0 60000 65536"/>
                <a:gd name="T12" fmla="*/ 0 60000 65536"/>
                <a:gd name="T13" fmla="*/ 0 60000 65536"/>
                <a:gd name="T14" fmla="*/ 0 60000 65536"/>
                <a:gd name="T15" fmla="*/ 0 w 335"/>
                <a:gd name="T16" fmla="*/ 0 h 244"/>
                <a:gd name="T17" fmla="*/ 335 w 335"/>
                <a:gd name="T18" fmla="*/ 244 h 244"/>
              </a:gdLst>
              <a:ahLst/>
              <a:cxnLst>
                <a:cxn ang="T10">
                  <a:pos x="T0" y="T1"/>
                </a:cxn>
                <a:cxn ang="T11">
                  <a:pos x="T2" y="T3"/>
                </a:cxn>
                <a:cxn ang="T12">
                  <a:pos x="T4" y="T5"/>
                </a:cxn>
                <a:cxn ang="T13">
                  <a:pos x="T6" y="T7"/>
                </a:cxn>
                <a:cxn ang="T14">
                  <a:pos x="T8" y="T9"/>
                </a:cxn>
              </a:cxnLst>
              <a:rect l="T15" t="T16" r="T17" b="T18"/>
              <a:pathLst>
                <a:path w="335" h="244">
                  <a:moveTo>
                    <a:pt x="0" y="244"/>
                  </a:moveTo>
                  <a:lnTo>
                    <a:pt x="236" y="0"/>
                  </a:lnTo>
                  <a:lnTo>
                    <a:pt x="335" y="0"/>
                  </a:lnTo>
                  <a:lnTo>
                    <a:pt x="100" y="244"/>
                  </a:lnTo>
                  <a:lnTo>
                    <a:pt x="0" y="244"/>
                  </a:lnTo>
                  <a:close/>
                </a:path>
              </a:pathLst>
            </a:custGeom>
            <a:solidFill>
              <a:srgbClr val="E6E6E6"/>
            </a:solidFill>
            <a:ln w="9525">
              <a:noFill/>
              <a:round/>
              <a:headEnd/>
              <a:tailEnd/>
            </a:ln>
          </p:spPr>
          <p:txBody>
            <a:bodyPr/>
            <a:lstStyle/>
            <a:p>
              <a:endParaRPr lang="en-US"/>
            </a:p>
          </p:txBody>
        </p:sp>
        <p:sp>
          <p:nvSpPr>
            <p:cNvPr id="5850" name="Freeform 315"/>
            <p:cNvSpPr>
              <a:spLocks/>
            </p:cNvSpPr>
            <p:nvPr/>
          </p:nvSpPr>
          <p:spPr bwMode="auto">
            <a:xfrm>
              <a:off x="3708" y="787"/>
              <a:ext cx="335" cy="244"/>
            </a:xfrm>
            <a:custGeom>
              <a:avLst/>
              <a:gdLst>
                <a:gd name="T0" fmla="*/ 0 w 335"/>
                <a:gd name="T1" fmla="*/ 244 h 244"/>
                <a:gd name="T2" fmla="*/ 236 w 335"/>
                <a:gd name="T3" fmla="*/ 0 h 244"/>
                <a:gd name="T4" fmla="*/ 335 w 335"/>
                <a:gd name="T5" fmla="*/ 0 h 244"/>
                <a:gd name="T6" fmla="*/ 100 w 335"/>
                <a:gd name="T7" fmla="*/ 244 h 244"/>
                <a:gd name="T8" fmla="*/ 0 w 335"/>
                <a:gd name="T9" fmla="*/ 244 h 244"/>
                <a:gd name="T10" fmla="*/ 0 60000 65536"/>
                <a:gd name="T11" fmla="*/ 0 60000 65536"/>
                <a:gd name="T12" fmla="*/ 0 60000 65536"/>
                <a:gd name="T13" fmla="*/ 0 60000 65536"/>
                <a:gd name="T14" fmla="*/ 0 60000 65536"/>
                <a:gd name="T15" fmla="*/ 0 w 335"/>
                <a:gd name="T16" fmla="*/ 0 h 244"/>
                <a:gd name="T17" fmla="*/ 335 w 335"/>
                <a:gd name="T18" fmla="*/ 244 h 244"/>
              </a:gdLst>
              <a:ahLst/>
              <a:cxnLst>
                <a:cxn ang="T10">
                  <a:pos x="T0" y="T1"/>
                </a:cxn>
                <a:cxn ang="T11">
                  <a:pos x="T2" y="T3"/>
                </a:cxn>
                <a:cxn ang="T12">
                  <a:pos x="T4" y="T5"/>
                </a:cxn>
                <a:cxn ang="T13">
                  <a:pos x="T6" y="T7"/>
                </a:cxn>
                <a:cxn ang="T14">
                  <a:pos x="T8" y="T9"/>
                </a:cxn>
              </a:cxnLst>
              <a:rect l="T15" t="T16" r="T17" b="T18"/>
              <a:pathLst>
                <a:path w="335" h="244">
                  <a:moveTo>
                    <a:pt x="0" y="244"/>
                  </a:moveTo>
                  <a:lnTo>
                    <a:pt x="236" y="0"/>
                  </a:lnTo>
                  <a:lnTo>
                    <a:pt x="335" y="0"/>
                  </a:lnTo>
                  <a:lnTo>
                    <a:pt x="100" y="244"/>
                  </a:lnTo>
                  <a:lnTo>
                    <a:pt x="0" y="244"/>
                  </a:lnTo>
                  <a:close/>
                </a:path>
              </a:pathLst>
            </a:custGeom>
            <a:noFill/>
            <a:ln w="3175" cap="rnd">
              <a:solidFill>
                <a:srgbClr val="000000"/>
              </a:solidFill>
              <a:round/>
              <a:headEnd/>
              <a:tailEnd/>
            </a:ln>
          </p:spPr>
          <p:txBody>
            <a:bodyPr/>
            <a:lstStyle/>
            <a:p>
              <a:endParaRPr lang="en-US"/>
            </a:p>
          </p:txBody>
        </p:sp>
        <p:sp>
          <p:nvSpPr>
            <p:cNvPr id="5851" name="Freeform 316"/>
            <p:cNvSpPr>
              <a:spLocks noEditPoints="1"/>
            </p:cNvSpPr>
            <p:nvPr/>
          </p:nvSpPr>
          <p:spPr bwMode="auto">
            <a:xfrm>
              <a:off x="3733" y="1113"/>
              <a:ext cx="47" cy="240"/>
            </a:xfrm>
            <a:custGeom>
              <a:avLst/>
              <a:gdLst>
                <a:gd name="T0" fmla="*/ 47 w 47"/>
                <a:gd name="T1" fmla="*/ 0 h 240"/>
                <a:gd name="T2" fmla="*/ 0 w 47"/>
                <a:gd name="T3" fmla="*/ 0 h 240"/>
                <a:gd name="T4" fmla="*/ 47 w 47"/>
                <a:gd name="T5" fmla="*/ 60 h 240"/>
                <a:gd name="T6" fmla="*/ 0 w 47"/>
                <a:gd name="T7" fmla="*/ 60 h 240"/>
                <a:gd name="T8" fmla="*/ 47 w 47"/>
                <a:gd name="T9" fmla="*/ 120 h 240"/>
                <a:gd name="T10" fmla="*/ 0 w 47"/>
                <a:gd name="T11" fmla="*/ 120 h 240"/>
                <a:gd name="T12" fmla="*/ 47 w 47"/>
                <a:gd name="T13" fmla="*/ 180 h 240"/>
                <a:gd name="T14" fmla="*/ 0 w 47"/>
                <a:gd name="T15" fmla="*/ 180 h 240"/>
                <a:gd name="T16" fmla="*/ 47 w 47"/>
                <a:gd name="T17" fmla="*/ 240 h 240"/>
                <a:gd name="T18" fmla="*/ 0 w 47"/>
                <a:gd name="T19" fmla="*/ 240 h 2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240"/>
                <a:gd name="T32" fmla="*/ 47 w 47"/>
                <a:gd name="T33" fmla="*/ 240 h 2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240">
                  <a:moveTo>
                    <a:pt x="47" y="0"/>
                  </a:moveTo>
                  <a:lnTo>
                    <a:pt x="0" y="0"/>
                  </a:lnTo>
                  <a:moveTo>
                    <a:pt x="47" y="60"/>
                  </a:moveTo>
                  <a:lnTo>
                    <a:pt x="0" y="60"/>
                  </a:lnTo>
                  <a:moveTo>
                    <a:pt x="47" y="120"/>
                  </a:moveTo>
                  <a:lnTo>
                    <a:pt x="0" y="120"/>
                  </a:lnTo>
                  <a:moveTo>
                    <a:pt x="47" y="180"/>
                  </a:moveTo>
                  <a:lnTo>
                    <a:pt x="0" y="180"/>
                  </a:lnTo>
                  <a:moveTo>
                    <a:pt x="47" y="240"/>
                  </a:moveTo>
                  <a:lnTo>
                    <a:pt x="0" y="240"/>
                  </a:lnTo>
                </a:path>
              </a:pathLst>
            </a:custGeom>
            <a:noFill/>
            <a:ln w="11113" cap="sq">
              <a:solidFill>
                <a:srgbClr val="E6E6E6"/>
              </a:solidFill>
              <a:miter lim="800000"/>
              <a:headEnd/>
              <a:tailEnd/>
            </a:ln>
          </p:spPr>
          <p:txBody>
            <a:bodyPr/>
            <a:lstStyle/>
            <a:p>
              <a:endParaRPr lang="en-US"/>
            </a:p>
          </p:txBody>
        </p:sp>
        <p:sp>
          <p:nvSpPr>
            <p:cNvPr id="5852" name="Freeform 317"/>
            <p:cNvSpPr>
              <a:spLocks/>
            </p:cNvSpPr>
            <p:nvPr/>
          </p:nvSpPr>
          <p:spPr bwMode="auto">
            <a:xfrm>
              <a:off x="3708" y="787"/>
              <a:ext cx="335" cy="628"/>
            </a:xfrm>
            <a:custGeom>
              <a:avLst/>
              <a:gdLst>
                <a:gd name="T0" fmla="*/ 25 w 335"/>
                <a:gd name="T1" fmla="*/ 628 h 628"/>
                <a:gd name="T2" fmla="*/ 25 w 335"/>
                <a:gd name="T3" fmla="*/ 270 h 628"/>
                <a:gd name="T4" fmla="*/ 0 w 335"/>
                <a:gd name="T5" fmla="*/ 270 h 628"/>
                <a:gd name="T6" fmla="*/ 0 w 335"/>
                <a:gd name="T7" fmla="*/ 244 h 628"/>
                <a:gd name="T8" fmla="*/ 236 w 335"/>
                <a:gd name="T9" fmla="*/ 0 h 628"/>
                <a:gd name="T10" fmla="*/ 335 w 335"/>
                <a:gd name="T11" fmla="*/ 0 h 628"/>
                <a:gd name="T12" fmla="*/ 335 w 335"/>
                <a:gd name="T13" fmla="*/ 26 h 628"/>
                <a:gd name="T14" fmla="*/ 311 w 335"/>
                <a:gd name="T15" fmla="*/ 51 h 628"/>
                <a:gd name="T16" fmla="*/ 311 w 335"/>
                <a:gd name="T17" fmla="*/ 385 h 628"/>
                <a:gd name="T18" fmla="*/ 75 w 335"/>
                <a:gd name="T19" fmla="*/ 628 h 628"/>
                <a:gd name="T20" fmla="*/ 25 w 335"/>
                <a:gd name="T21" fmla="*/ 628 h 6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5"/>
                <a:gd name="T34" fmla="*/ 0 h 628"/>
                <a:gd name="T35" fmla="*/ 335 w 335"/>
                <a:gd name="T36" fmla="*/ 628 h 6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5" h="628">
                  <a:moveTo>
                    <a:pt x="25" y="628"/>
                  </a:moveTo>
                  <a:lnTo>
                    <a:pt x="25" y="270"/>
                  </a:lnTo>
                  <a:lnTo>
                    <a:pt x="0" y="270"/>
                  </a:lnTo>
                  <a:lnTo>
                    <a:pt x="0" y="244"/>
                  </a:lnTo>
                  <a:lnTo>
                    <a:pt x="236" y="0"/>
                  </a:lnTo>
                  <a:lnTo>
                    <a:pt x="335" y="0"/>
                  </a:lnTo>
                  <a:lnTo>
                    <a:pt x="335" y="26"/>
                  </a:lnTo>
                  <a:lnTo>
                    <a:pt x="311" y="51"/>
                  </a:lnTo>
                  <a:lnTo>
                    <a:pt x="311" y="385"/>
                  </a:lnTo>
                  <a:lnTo>
                    <a:pt x="75" y="628"/>
                  </a:lnTo>
                  <a:lnTo>
                    <a:pt x="25" y="628"/>
                  </a:lnTo>
                </a:path>
              </a:pathLst>
            </a:custGeom>
            <a:noFill/>
            <a:ln w="17463" cap="rnd">
              <a:solidFill>
                <a:srgbClr val="000000"/>
              </a:solidFill>
              <a:round/>
              <a:headEnd/>
              <a:tailEnd/>
            </a:ln>
          </p:spPr>
          <p:txBody>
            <a:bodyPr/>
            <a:lstStyle/>
            <a:p>
              <a:endParaRPr lang="en-US"/>
            </a:p>
          </p:txBody>
        </p:sp>
        <p:sp>
          <p:nvSpPr>
            <p:cNvPr id="5853" name="Rectangle 318"/>
            <p:cNvSpPr>
              <a:spLocks noChangeArrowheads="1"/>
            </p:cNvSpPr>
            <p:nvPr/>
          </p:nvSpPr>
          <p:spPr bwMode="auto">
            <a:xfrm>
              <a:off x="3649" y="1436"/>
              <a:ext cx="248" cy="86"/>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grpSp>
      <p:grpSp>
        <p:nvGrpSpPr>
          <p:cNvPr id="5170" name="Group 319"/>
          <p:cNvGrpSpPr>
            <a:grpSpLocks/>
          </p:cNvGrpSpPr>
          <p:nvPr/>
        </p:nvGrpSpPr>
        <p:grpSpPr bwMode="auto">
          <a:xfrm>
            <a:off x="6802438" y="3952875"/>
            <a:ext cx="1241425" cy="735013"/>
            <a:chOff x="2229" y="2818"/>
            <a:chExt cx="782" cy="463"/>
          </a:xfrm>
        </p:grpSpPr>
        <p:sp>
          <p:nvSpPr>
            <p:cNvPr id="5676" name="Freeform 320"/>
            <p:cNvSpPr>
              <a:spLocks noEditPoints="1"/>
            </p:cNvSpPr>
            <p:nvPr/>
          </p:nvSpPr>
          <p:spPr bwMode="auto">
            <a:xfrm>
              <a:off x="2250" y="2818"/>
              <a:ext cx="761" cy="269"/>
            </a:xfrm>
            <a:custGeom>
              <a:avLst/>
              <a:gdLst>
                <a:gd name="T0" fmla="*/ 652 w 761"/>
                <a:gd name="T1" fmla="*/ 269 h 269"/>
                <a:gd name="T2" fmla="*/ 718 w 761"/>
                <a:gd name="T3" fmla="*/ 202 h 269"/>
                <a:gd name="T4" fmla="*/ 674 w 761"/>
                <a:gd name="T5" fmla="*/ 247 h 269"/>
                <a:gd name="T6" fmla="*/ 652 w 761"/>
                <a:gd name="T7" fmla="*/ 247 h 269"/>
                <a:gd name="T8" fmla="*/ 652 w 761"/>
                <a:gd name="T9" fmla="*/ 269 h 269"/>
                <a:gd name="T10" fmla="*/ 0 w 761"/>
                <a:gd name="T11" fmla="*/ 269 h 269"/>
                <a:gd name="T12" fmla="*/ 652 w 761"/>
                <a:gd name="T13" fmla="*/ 269 h 269"/>
                <a:gd name="T14" fmla="*/ 652 w 761"/>
                <a:gd name="T15" fmla="*/ 247 h 269"/>
                <a:gd name="T16" fmla="*/ 0 w 761"/>
                <a:gd name="T17" fmla="*/ 247 h 269"/>
                <a:gd name="T18" fmla="*/ 0 w 761"/>
                <a:gd name="T19" fmla="*/ 269 h 269"/>
                <a:gd name="T20" fmla="*/ 761 w 761"/>
                <a:gd name="T21" fmla="*/ 0 h 269"/>
                <a:gd name="T22" fmla="*/ 761 w 761"/>
                <a:gd name="T23" fmla="*/ 157 h 269"/>
                <a:gd name="T24" fmla="*/ 674 w 761"/>
                <a:gd name="T25" fmla="*/ 247 h 269"/>
                <a:gd name="T26" fmla="*/ 674 w 761"/>
                <a:gd name="T27" fmla="*/ 90 h 269"/>
                <a:gd name="T28" fmla="*/ 761 w 761"/>
                <a:gd name="T29" fmla="*/ 0 h 2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61"/>
                <a:gd name="T46" fmla="*/ 0 h 269"/>
                <a:gd name="T47" fmla="*/ 761 w 761"/>
                <a:gd name="T48" fmla="*/ 269 h 2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61" h="269">
                  <a:moveTo>
                    <a:pt x="652" y="269"/>
                  </a:moveTo>
                  <a:lnTo>
                    <a:pt x="718" y="202"/>
                  </a:lnTo>
                  <a:lnTo>
                    <a:pt x="674" y="247"/>
                  </a:lnTo>
                  <a:lnTo>
                    <a:pt x="652" y="247"/>
                  </a:lnTo>
                  <a:lnTo>
                    <a:pt x="652" y="269"/>
                  </a:lnTo>
                  <a:close/>
                  <a:moveTo>
                    <a:pt x="0" y="269"/>
                  </a:moveTo>
                  <a:lnTo>
                    <a:pt x="652" y="269"/>
                  </a:lnTo>
                  <a:lnTo>
                    <a:pt x="652" y="247"/>
                  </a:lnTo>
                  <a:lnTo>
                    <a:pt x="0" y="247"/>
                  </a:lnTo>
                  <a:lnTo>
                    <a:pt x="0" y="269"/>
                  </a:lnTo>
                  <a:close/>
                  <a:moveTo>
                    <a:pt x="761" y="0"/>
                  </a:moveTo>
                  <a:lnTo>
                    <a:pt x="761" y="157"/>
                  </a:lnTo>
                  <a:lnTo>
                    <a:pt x="674" y="247"/>
                  </a:lnTo>
                  <a:lnTo>
                    <a:pt x="674" y="90"/>
                  </a:lnTo>
                  <a:lnTo>
                    <a:pt x="761" y="0"/>
                  </a:lnTo>
                  <a:close/>
                </a:path>
              </a:pathLst>
            </a:custGeom>
            <a:solidFill>
              <a:srgbClr val="9A9A9A"/>
            </a:solidFill>
            <a:ln w="9525">
              <a:noFill/>
              <a:round/>
              <a:headEnd/>
              <a:tailEnd/>
            </a:ln>
          </p:spPr>
          <p:txBody>
            <a:bodyPr/>
            <a:lstStyle/>
            <a:p>
              <a:endParaRPr lang="en-US"/>
            </a:p>
          </p:txBody>
        </p:sp>
        <p:sp>
          <p:nvSpPr>
            <p:cNvPr id="5677" name="Freeform 321"/>
            <p:cNvSpPr>
              <a:spLocks/>
            </p:cNvSpPr>
            <p:nvPr/>
          </p:nvSpPr>
          <p:spPr bwMode="auto">
            <a:xfrm>
              <a:off x="2229" y="2818"/>
              <a:ext cx="782" cy="90"/>
            </a:xfrm>
            <a:custGeom>
              <a:avLst/>
              <a:gdLst>
                <a:gd name="T0" fmla="*/ 0 w 782"/>
                <a:gd name="T1" fmla="*/ 90 h 90"/>
                <a:gd name="T2" fmla="*/ 87 w 782"/>
                <a:gd name="T3" fmla="*/ 0 h 90"/>
                <a:gd name="T4" fmla="*/ 782 w 782"/>
                <a:gd name="T5" fmla="*/ 0 h 90"/>
                <a:gd name="T6" fmla="*/ 695 w 782"/>
                <a:gd name="T7" fmla="*/ 90 h 90"/>
                <a:gd name="T8" fmla="*/ 0 w 782"/>
                <a:gd name="T9" fmla="*/ 90 h 90"/>
                <a:gd name="T10" fmla="*/ 0 60000 65536"/>
                <a:gd name="T11" fmla="*/ 0 60000 65536"/>
                <a:gd name="T12" fmla="*/ 0 60000 65536"/>
                <a:gd name="T13" fmla="*/ 0 60000 65536"/>
                <a:gd name="T14" fmla="*/ 0 60000 65536"/>
                <a:gd name="T15" fmla="*/ 0 w 782"/>
                <a:gd name="T16" fmla="*/ 0 h 90"/>
                <a:gd name="T17" fmla="*/ 782 w 782"/>
                <a:gd name="T18" fmla="*/ 90 h 90"/>
              </a:gdLst>
              <a:ahLst/>
              <a:cxnLst>
                <a:cxn ang="T10">
                  <a:pos x="T0" y="T1"/>
                </a:cxn>
                <a:cxn ang="T11">
                  <a:pos x="T2" y="T3"/>
                </a:cxn>
                <a:cxn ang="T12">
                  <a:pos x="T4" y="T5"/>
                </a:cxn>
                <a:cxn ang="T13">
                  <a:pos x="T6" y="T7"/>
                </a:cxn>
                <a:cxn ang="T14">
                  <a:pos x="T8" y="T9"/>
                </a:cxn>
              </a:cxnLst>
              <a:rect l="T15" t="T16" r="T17" b="T18"/>
              <a:pathLst>
                <a:path w="782" h="90">
                  <a:moveTo>
                    <a:pt x="0" y="90"/>
                  </a:moveTo>
                  <a:lnTo>
                    <a:pt x="87" y="0"/>
                  </a:lnTo>
                  <a:lnTo>
                    <a:pt x="782" y="0"/>
                  </a:lnTo>
                  <a:lnTo>
                    <a:pt x="695" y="90"/>
                  </a:lnTo>
                  <a:lnTo>
                    <a:pt x="0" y="90"/>
                  </a:lnTo>
                  <a:close/>
                </a:path>
              </a:pathLst>
            </a:custGeom>
            <a:solidFill>
              <a:srgbClr val="E6E6E6"/>
            </a:solidFill>
            <a:ln w="9525">
              <a:noFill/>
              <a:round/>
              <a:headEnd/>
              <a:tailEnd/>
            </a:ln>
          </p:spPr>
          <p:txBody>
            <a:bodyPr/>
            <a:lstStyle/>
            <a:p>
              <a:endParaRPr lang="en-US"/>
            </a:p>
          </p:txBody>
        </p:sp>
        <p:sp>
          <p:nvSpPr>
            <p:cNvPr id="5678" name="Rectangle 322"/>
            <p:cNvSpPr>
              <a:spLocks noChangeArrowheads="1"/>
            </p:cNvSpPr>
            <p:nvPr/>
          </p:nvSpPr>
          <p:spPr bwMode="auto">
            <a:xfrm>
              <a:off x="2229" y="2908"/>
              <a:ext cx="695" cy="157"/>
            </a:xfrm>
            <a:prstGeom prst="rect">
              <a:avLst/>
            </a:prstGeom>
            <a:solidFill>
              <a:srgbClr val="C0C0C0"/>
            </a:solidFill>
            <a:ln w="9525">
              <a:noFill/>
              <a:miter lim="800000"/>
              <a:headEnd/>
              <a:tailEnd/>
            </a:ln>
          </p:spPr>
          <p:txBody>
            <a:bodyPr/>
            <a:lstStyle/>
            <a:p>
              <a:endParaRPr lang="en-US"/>
            </a:p>
          </p:txBody>
        </p:sp>
        <p:sp>
          <p:nvSpPr>
            <p:cNvPr id="5679" name="Rectangle 323"/>
            <p:cNvSpPr>
              <a:spLocks noChangeArrowheads="1"/>
            </p:cNvSpPr>
            <p:nvPr/>
          </p:nvSpPr>
          <p:spPr bwMode="auto">
            <a:xfrm>
              <a:off x="2229" y="2908"/>
              <a:ext cx="695" cy="157"/>
            </a:xfrm>
            <a:prstGeom prst="rect">
              <a:avLst/>
            </a:prstGeom>
            <a:noFill/>
            <a:ln w="3175" cap="rnd">
              <a:solidFill>
                <a:srgbClr val="000000"/>
              </a:solidFill>
              <a:round/>
              <a:headEnd/>
              <a:tailEnd/>
            </a:ln>
          </p:spPr>
          <p:txBody>
            <a:bodyPr/>
            <a:lstStyle/>
            <a:p>
              <a:endParaRPr lang="en-US"/>
            </a:p>
          </p:txBody>
        </p:sp>
        <p:sp>
          <p:nvSpPr>
            <p:cNvPr id="5680" name="Rectangle 324"/>
            <p:cNvSpPr>
              <a:spLocks noChangeArrowheads="1"/>
            </p:cNvSpPr>
            <p:nvPr/>
          </p:nvSpPr>
          <p:spPr bwMode="auto">
            <a:xfrm>
              <a:off x="2239" y="2997"/>
              <a:ext cx="674" cy="56"/>
            </a:xfrm>
            <a:prstGeom prst="rect">
              <a:avLst/>
            </a:prstGeom>
            <a:solidFill>
              <a:srgbClr val="DBDAC6"/>
            </a:solidFill>
            <a:ln w="9525">
              <a:noFill/>
              <a:miter lim="800000"/>
              <a:headEnd/>
              <a:tailEnd/>
            </a:ln>
          </p:spPr>
          <p:txBody>
            <a:bodyPr/>
            <a:lstStyle/>
            <a:p>
              <a:endParaRPr lang="en-US"/>
            </a:p>
          </p:txBody>
        </p:sp>
        <p:pic>
          <p:nvPicPr>
            <p:cNvPr id="5681" name="Picture 325"/>
            <p:cNvPicPr>
              <a:picLocks noChangeAspect="1" noChangeArrowheads="1"/>
            </p:cNvPicPr>
            <p:nvPr/>
          </p:nvPicPr>
          <p:blipFill>
            <a:blip r:embed="rId25" cstate="print"/>
            <a:srcRect/>
            <a:stretch>
              <a:fillRect/>
            </a:stretch>
          </p:blipFill>
          <p:spPr bwMode="auto">
            <a:xfrm>
              <a:off x="2273" y="2956"/>
              <a:ext cx="16" cy="16"/>
            </a:xfrm>
            <a:prstGeom prst="rect">
              <a:avLst/>
            </a:prstGeom>
            <a:noFill/>
            <a:ln w="9525">
              <a:noFill/>
              <a:miter lim="800000"/>
              <a:headEnd/>
              <a:tailEnd/>
            </a:ln>
          </p:spPr>
        </p:pic>
        <p:pic>
          <p:nvPicPr>
            <p:cNvPr id="5682" name="Picture 326"/>
            <p:cNvPicPr>
              <a:picLocks noChangeAspect="1" noChangeArrowheads="1"/>
            </p:cNvPicPr>
            <p:nvPr/>
          </p:nvPicPr>
          <p:blipFill>
            <a:blip r:embed="rId26" cstate="print"/>
            <a:srcRect/>
            <a:stretch>
              <a:fillRect/>
            </a:stretch>
          </p:blipFill>
          <p:spPr bwMode="auto">
            <a:xfrm>
              <a:off x="2273" y="2956"/>
              <a:ext cx="16" cy="16"/>
            </a:xfrm>
            <a:prstGeom prst="rect">
              <a:avLst/>
            </a:prstGeom>
            <a:noFill/>
            <a:ln w="9525">
              <a:noFill/>
              <a:miter lim="800000"/>
              <a:headEnd/>
              <a:tailEnd/>
            </a:ln>
          </p:spPr>
        </p:pic>
        <p:pic>
          <p:nvPicPr>
            <p:cNvPr id="5683" name="Picture 327"/>
            <p:cNvPicPr>
              <a:picLocks noChangeAspect="1" noChangeArrowheads="1"/>
            </p:cNvPicPr>
            <p:nvPr/>
          </p:nvPicPr>
          <p:blipFill>
            <a:blip r:embed="rId27" cstate="print"/>
            <a:srcRect/>
            <a:stretch>
              <a:fillRect/>
            </a:stretch>
          </p:blipFill>
          <p:spPr bwMode="auto">
            <a:xfrm>
              <a:off x="2273" y="2932"/>
              <a:ext cx="16" cy="16"/>
            </a:xfrm>
            <a:prstGeom prst="rect">
              <a:avLst/>
            </a:prstGeom>
            <a:noFill/>
            <a:ln w="9525">
              <a:noFill/>
              <a:miter lim="800000"/>
              <a:headEnd/>
              <a:tailEnd/>
            </a:ln>
          </p:spPr>
        </p:pic>
        <p:pic>
          <p:nvPicPr>
            <p:cNvPr id="5684" name="Picture 328"/>
            <p:cNvPicPr>
              <a:picLocks noChangeAspect="1" noChangeArrowheads="1"/>
            </p:cNvPicPr>
            <p:nvPr/>
          </p:nvPicPr>
          <p:blipFill>
            <a:blip r:embed="rId28" cstate="print"/>
            <a:srcRect/>
            <a:stretch>
              <a:fillRect/>
            </a:stretch>
          </p:blipFill>
          <p:spPr bwMode="auto">
            <a:xfrm>
              <a:off x="2753" y="2956"/>
              <a:ext cx="16" cy="16"/>
            </a:xfrm>
            <a:prstGeom prst="rect">
              <a:avLst/>
            </a:prstGeom>
            <a:noFill/>
            <a:ln w="9525">
              <a:noFill/>
              <a:miter lim="800000"/>
              <a:headEnd/>
              <a:tailEnd/>
            </a:ln>
          </p:spPr>
        </p:pic>
        <p:pic>
          <p:nvPicPr>
            <p:cNvPr id="5685" name="Picture 329"/>
            <p:cNvPicPr>
              <a:picLocks noChangeAspect="1" noChangeArrowheads="1"/>
            </p:cNvPicPr>
            <p:nvPr/>
          </p:nvPicPr>
          <p:blipFill>
            <a:blip r:embed="rId29" cstate="print"/>
            <a:srcRect/>
            <a:stretch>
              <a:fillRect/>
            </a:stretch>
          </p:blipFill>
          <p:spPr bwMode="auto">
            <a:xfrm>
              <a:off x="2753" y="2956"/>
              <a:ext cx="16" cy="16"/>
            </a:xfrm>
            <a:prstGeom prst="rect">
              <a:avLst/>
            </a:prstGeom>
            <a:noFill/>
            <a:ln w="9525">
              <a:noFill/>
              <a:miter lim="800000"/>
              <a:headEnd/>
              <a:tailEnd/>
            </a:ln>
          </p:spPr>
        </p:pic>
        <p:pic>
          <p:nvPicPr>
            <p:cNvPr id="5686" name="Picture 330"/>
            <p:cNvPicPr>
              <a:picLocks noChangeAspect="1" noChangeArrowheads="1"/>
            </p:cNvPicPr>
            <p:nvPr/>
          </p:nvPicPr>
          <p:blipFill>
            <a:blip r:embed="rId30" cstate="print"/>
            <a:srcRect/>
            <a:stretch>
              <a:fillRect/>
            </a:stretch>
          </p:blipFill>
          <p:spPr bwMode="auto">
            <a:xfrm>
              <a:off x="2753" y="2932"/>
              <a:ext cx="16" cy="16"/>
            </a:xfrm>
            <a:prstGeom prst="rect">
              <a:avLst/>
            </a:prstGeom>
            <a:noFill/>
            <a:ln w="9525">
              <a:noFill/>
              <a:miter lim="800000"/>
              <a:headEnd/>
              <a:tailEnd/>
            </a:ln>
          </p:spPr>
        </p:pic>
        <p:pic>
          <p:nvPicPr>
            <p:cNvPr id="5687" name="Picture 331"/>
            <p:cNvPicPr>
              <a:picLocks noChangeAspect="1" noChangeArrowheads="1"/>
            </p:cNvPicPr>
            <p:nvPr/>
          </p:nvPicPr>
          <p:blipFill>
            <a:blip r:embed="rId31" cstate="print"/>
            <a:srcRect/>
            <a:stretch>
              <a:fillRect/>
            </a:stretch>
          </p:blipFill>
          <p:spPr bwMode="auto">
            <a:xfrm>
              <a:off x="2697" y="2956"/>
              <a:ext cx="16" cy="16"/>
            </a:xfrm>
            <a:prstGeom prst="rect">
              <a:avLst/>
            </a:prstGeom>
            <a:noFill/>
            <a:ln w="9525">
              <a:noFill/>
              <a:miter lim="800000"/>
              <a:headEnd/>
              <a:tailEnd/>
            </a:ln>
          </p:spPr>
        </p:pic>
        <p:pic>
          <p:nvPicPr>
            <p:cNvPr id="5688" name="Picture 332"/>
            <p:cNvPicPr>
              <a:picLocks noChangeAspect="1" noChangeArrowheads="1"/>
            </p:cNvPicPr>
            <p:nvPr/>
          </p:nvPicPr>
          <p:blipFill>
            <a:blip r:embed="rId32" cstate="print"/>
            <a:srcRect/>
            <a:stretch>
              <a:fillRect/>
            </a:stretch>
          </p:blipFill>
          <p:spPr bwMode="auto">
            <a:xfrm>
              <a:off x="2697" y="2956"/>
              <a:ext cx="16" cy="16"/>
            </a:xfrm>
            <a:prstGeom prst="rect">
              <a:avLst/>
            </a:prstGeom>
            <a:noFill/>
            <a:ln w="9525">
              <a:noFill/>
              <a:miter lim="800000"/>
              <a:headEnd/>
              <a:tailEnd/>
            </a:ln>
          </p:spPr>
        </p:pic>
        <p:pic>
          <p:nvPicPr>
            <p:cNvPr id="5689" name="Picture 333"/>
            <p:cNvPicPr>
              <a:picLocks noChangeAspect="1" noChangeArrowheads="1"/>
            </p:cNvPicPr>
            <p:nvPr/>
          </p:nvPicPr>
          <p:blipFill>
            <a:blip r:embed="rId33" cstate="print"/>
            <a:srcRect/>
            <a:stretch>
              <a:fillRect/>
            </a:stretch>
          </p:blipFill>
          <p:spPr bwMode="auto">
            <a:xfrm>
              <a:off x="2697" y="2932"/>
              <a:ext cx="16" cy="16"/>
            </a:xfrm>
            <a:prstGeom prst="rect">
              <a:avLst/>
            </a:prstGeom>
            <a:noFill/>
            <a:ln w="9525">
              <a:noFill/>
              <a:miter lim="800000"/>
              <a:headEnd/>
              <a:tailEnd/>
            </a:ln>
          </p:spPr>
        </p:pic>
        <p:pic>
          <p:nvPicPr>
            <p:cNvPr id="5690" name="Picture 334"/>
            <p:cNvPicPr>
              <a:picLocks noChangeAspect="1" noChangeArrowheads="1"/>
            </p:cNvPicPr>
            <p:nvPr/>
          </p:nvPicPr>
          <p:blipFill>
            <a:blip r:embed="rId34" cstate="print"/>
            <a:srcRect/>
            <a:stretch>
              <a:fillRect/>
            </a:stretch>
          </p:blipFill>
          <p:spPr bwMode="auto">
            <a:xfrm>
              <a:off x="2697" y="2932"/>
              <a:ext cx="16" cy="16"/>
            </a:xfrm>
            <a:prstGeom prst="rect">
              <a:avLst/>
            </a:prstGeom>
            <a:noFill/>
            <a:ln w="9525">
              <a:noFill/>
              <a:miter lim="800000"/>
              <a:headEnd/>
              <a:tailEnd/>
            </a:ln>
          </p:spPr>
        </p:pic>
        <p:pic>
          <p:nvPicPr>
            <p:cNvPr id="5691" name="Picture 335"/>
            <p:cNvPicPr>
              <a:picLocks noChangeAspect="1" noChangeArrowheads="1"/>
            </p:cNvPicPr>
            <p:nvPr/>
          </p:nvPicPr>
          <p:blipFill>
            <a:blip r:embed="rId35" cstate="print"/>
            <a:srcRect/>
            <a:stretch>
              <a:fillRect/>
            </a:stretch>
          </p:blipFill>
          <p:spPr bwMode="auto">
            <a:xfrm>
              <a:off x="2537" y="2956"/>
              <a:ext cx="16" cy="16"/>
            </a:xfrm>
            <a:prstGeom prst="rect">
              <a:avLst/>
            </a:prstGeom>
            <a:noFill/>
            <a:ln w="9525">
              <a:noFill/>
              <a:miter lim="800000"/>
              <a:headEnd/>
              <a:tailEnd/>
            </a:ln>
          </p:spPr>
        </p:pic>
        <p:pic>
          <p:nvPicPr>
            <p:cNvPr id="5692" name="Picture 336"/>
            <p:cNvPicPr>
              <a:picLocks noChangeAspect="1" noChangeArrowheads="1"/>
            </p:cNvPicPr>
            <p:nvPr/>
          </p:nvPicPr>
          <p:blipFill>
            <a:blip r:embed="rId36" cstate="print"/>
            <a:srcRect/>
            <a:stretch>
              <a:fillRect/>
            </a:stretch>
          </p:blipFill>
          <p:spPr bwMode="auto">
            <a:xfrm>
              <a:off x="2537" y="2956"/>
              <a:ext cx="16" cy="16"/>
            </a:xfrm>
            <a:prstGeom prst="rect">
              <a:avLst/>
            </a:prstGeom>
            <a:noFill/>
            <a:ln w="9525">
              <a:noFill/>
              <a:miter lim="800000"/>
              <a:headEnd/>
              <a:tailEnd/>
            </a:ln>
          </p:spPr>
        </p:pic>
        <p:pic>
          <p:nvPicPr>
            <p:cNvPr id="5693" name="Picture 337"/>
            <p:cNvPicPr>
              <a:picLocks noChangeAspect="1" noChangeArrowheads="1"/>
            </p:cNvPicPr>
            <p:nvPr/>
          </p:nvPicPr>
          <p:blipFill>
            <a:blip r:embed="rId37" cstate="print"/>
            <a:srcRect/>
            <a:stretch>
              <a:fillRect/>
            </a:stretch>
          </p:blipFill>
          <p:spPr bwMode="auto">
            <a:xfrm>
              <a:off x="2537" y="2932"/>
              <a:ext cx="16" cy="16"/>
            </a:xfrm>
            <a:prstGeom prst="rect">
              <a:avLst/>
            </a:prstGeom>
            <a:noFill/>
            <a:ln w="9525">
              <a:noFill/>
              <a:miter lim="800000"/>
              <a:headEnd/>
              <a:tailEnd/>
            </a:ln>
          </p:spPr>
        </p:pic>
        <p:pic>
          <p:nvPicPr>
            <p:cNvPr id="5694" name="Picture 338"/>
            <p:cNvPicPr>
              <a:picLocks noChangeAspect="1" noChangeArrowheads="1"/>
            </p:cNvPicPr>
            <p:nvPr/>
          </p:nvPicPr>
          <p:blipFill>
            <a:blip r:embed="rId38" cstate="print"/>
            <a:srcRect/>
            <a:stretch>
              <a:fillRect/>
            </a:stretch>
          </p:blipFill>
          <p:spPr bwMode="auto">
            <a:xfrm>
              <a:off x="2537" y="2932"/>
              <a:ext cx="16" cy="16"/>
            </a:xfrm>
            <a:prstGeom prst="rect">
              <a:avLst/>
            </a:prstGeom>
            <a:noFill/>
            <a:ln w="9525">
              <a:noFill/>
              <a:miter lim="800000"/>
              <a:headEnd/>
              <a:tailEnd/>
            </a:ln>
          </p:spPr>
        </p:pic>
        <p:pic>
          <p:nvPicPr>
            <p:cNvPr id="5695" name="Picture 339"/>
            <p:cNvPicPr>
              <a:picLocks noChangeAspect="1" noChangeArrowheads="1"/>
            </p:cNvPicPr>
            <p:nvPr/>
          </p:nvPicPr>
          <p:blipFill>
            <a:blip r:embed="rId39" cstate="print"/>
            <a:srcRect/>
            <a:stretch>
              <a:fillRect/>
            </a:stretch>
          </p:blipFill>
          <p:spPr bwMode="auto">
            <a:xfrm>
              <a:off x="2481" y="2956"/>
              <a:ext cx="16" cy="16"/>
            </a:xfrm>
            <a:prstGeom prst="rect">
              <a:avLst/>
            </a:prstGeom>
            <a:noFill/>
            <a:ln w="9525">
              <a:noFill/>
              <a:miter lim="800000"/>
              <a:headEnd/>
              <a:tailEnd/>
            </a:ln>
          </p:spPr>
        </p:pic>
        <p:pic>
          <p:nvPicPr>
            <p:cNvPr id="5696" name="Picture 340"/>
            <p:cNvPicPr>
              <a:picLocks noChangeAspect="1" noChangeArrowheads="1"/>
            </p:cNvPicPr>
            <p:nvPr/>
          </p:nvPicPr>
          <p:blipFill>
            <a:blip r:embed="rId40" cstate="print"/>
            <a:srcRect/>
            <a:stretch>
              <a:fillRect/>
            </a:stretch>
          </p:blipFill>
          <p:spPr bwMode="auto">
            <a:xfrm>
              <a:off x="2481" y="2956"/>
              <a:ext cx="16" cy="16"/>
            </a:xfrm>
            <a:prstGeom prst="rect">
              <a:avLst/>
            </a:prstGeom>
            <a:noFill/>
            <a:ln w="9525">
              <a:noFill/>
              <a:miter lim="800000"/>
              <a:headEnd/>
              <a:tailEnd/>
            </a:ln>
          </p:spPr>
        </p:pic>
        <p:pic>
          <p:nvPicPr>
            <p:cNvPr id="5697" name="Picture 341"/>
            <p:cNvPicPr>
              <a:picLocks noChangeAspect="1" noChangeArrowheads="1"/>
            </p:cNvPicPr>
            <p:nvPr/>
          </p:nvPicPr>
          <p:blipFill>
            <a:blip r:embed="rId41" cstate="print"/>
            <a:srcRect/>
            <a:stretch>
              <a:fillRect/>
            </a:stretch>
          </p:blipFill>
          <p:spPr bwMode="auto">
            <a:xfrm>
              <a:off x="2481" y="2932"/>
              <a:ext cx="16" cy="16"/>
            </a:xfrm>
            <a:prstGeom prst="rect">
              <a:avLst/>
            </a:prstGeom>
            <a:noFill/>
            <a:ln w="9525">
              <a:noFill/>
              <a:miter lim="800000"/>
              <a:headEnd/>
              <a:tailEnd/>
            </a:ln>
          </p:spPr>
        </p:pic>
        <p:pic>
          <p:nvPicPr>
            <p:cNvPr id="5698" name="Picture 342"/>
            <p:cNvPicPr>
              <a:picLocks noChangeAspect="1" noChangeArrowheads="1"/>
            </p:cNvPicPr>
            <p:nvPr/>
          </p:nvPicPr>
          <p:blipFill>
            <a:blip r:embed="rId42" cstate="print"/>
            <a:srcRect/>
            <a:stretch>
              <a:fillRect/>
            </a:stretch>
          </p:blipFill>
          <p:spPr bwMode="auto">
            <a:xfrm>
              <a:off x="2481" y="2932"/>
              <a:ext cx="16" cy="16"/>
            </a:xfrm>
            <a:prstGeom prst="rect">
              <a:avLst/>
            </a:prstGeom>
            <a:noFill/>
            <a:ln w="9525">
              <a:noFill/>
              <a:miter lim="800000"/>
              <a:headEnd/>
              <a:tailEnd/>
            </a:ln>
          </p:spPr>
        </p:pic>
        <p:pic>
          <p:nvPicPr>
            <p:cNvPr id="5699" name="Picture 343"/>
            <p:cNvPicPr>
              <a:picLocks noChangeAspect="1" noChangeArrowheads="1"/>
            </p:cNvPicPr>
            <p:nvPr/>
          </p:nvPicPr>
          <p:blipFill>
            <a:blip r:embed="rId43" cstate="print"/>
            <a:srcRect/>
            <a:stretch>
              <a:fillRect/>
            </a:stretch>
          </p:blipFill>
          <p:spPr bwMode="auto">
            <a:xfrm>
              <a:off x="2433" y="2956"/>
              <a:ext cx="16" cy="16"/>
            </a:xfrm>
            <a:prstGeom prst="rect">
              <a:avLst/>
            </a:prstGeom>
            <a:noFill/>
            <a:ln w="9525">
              <a:noFill/>
              <a:miter lim="800000"/>
              <a:headEnd/>
              <a:tailEnd/>
            </a:ln>
          </p:spPr>
        </p:pic>
        <p:pic>
          <p:nvPicPr>
            <p:cNvPr id="5700" name="Picture 344"/>
            <p:cNvPicPr>
              <a:picLocks noChangeAspect="1" noChangeArrowheads="1"/>
            </p:cNvPicPr>
            <p:nvPr/>
          </p:nvPicPr>
          <p:blipFill>
            <a:blip r:embed="rId44" cstate="print"/>
            <a:srcRect/>
            <a:stretch>
              <a:fillRect/>
            </a:stretch>
          </p:blipFill>
          <p:spPr bwMode="auto">
            <a:xfrm>
              <a:off x="2433" y="2956"/>
              <a:ext cx="16" cy="16"/>
            </a:xfrm>
            <a:prstGeom prst="rect">
              <a:avLst/>
            </a:prstGeom>
            <a:noFill/>
            <a:ln w="9525">
              <a:noFill/>
              <a:miter lim="800000"/>
              <a:headEnd/>
              <a:tailEnd/>
            </a:ln>
          </p:spPr>
        </p:pic>
        <p:pic>
          <p:nvPicPr>
            <p:cNvPr id="5701" name="Picture 345"/>
            <p:cNvPicPr>
              <a:picLocks noChangeAspect="1" noChangeArrowheads="1"/>
            </p:cNvPicPr>
            <p:nvPr/>
          </p:nvPicPr>
          <p:blipFill>
            <a:blip r:embed="rId27" cstate="print"/>
            <a:srcRect/>
            <a:stretch>
              <a:fillRect/>
            </a:stretch>
          </p:blipFill>
          <p:spPr bwMode="auto">
            <a:xfrm>
              <a:off x="2433" y="2932"/>
              <a:ext cx="16" cy="16"/>
            </a:xfrm>
            <a:prstGeom prst="rect">
              <a:avLst/>
            </a:prstGeom>
            <a:noFill/>
            <a:ln w="9525">
              <a:noFill/>
              <a:miter lim="800000"/>
              <a:headEnd/>
              <a:tailEnd/>
            </a:ln>
          </p:spPr>
        </p:pic>
        <p:pic>
          <p:nvPicPr>
            <p:cNvPr id="5702" name="Picture 346"/>
            <p:cNvPicPr>
              <a:picLocks noChangeAspect="1" noChangeArrowheads="1"/>
            </p:cNvPicPr>
            <p:nvPr/>
          </p:nvPicPr>
          <p:blipFill>
            <a:blip r:embed="rId45" cstate="print"/>
            <a:srcRect/>
            <a:stretch>
              <a:fillRect/>
            </a:stretch>
          </p:blipFill>
          <p:spPr bwMode="auto">
            <a:xfrm>
              <a:off x="2377" y="2956"/>
              <a:ext cx="16" cy="16"/>
            </a:xfrm>
            <a:prstGeom prst="rect">
              <a:avLst/>
            </a:prstGeom>
            <a:noFill/>
            <a:ln w="9525">
              <a:noFill/>
              <a:miter lim="800000"/>
              <a:headEnd/>
              <a:tailEnd/>
            </a:ln>
          </p:spPr>
        </p:pic>
        <p:pic>
          <p:nvPicPr>
            <p:cNvPr id="5703" name="Picture 347"/>
            <p:cNvPicPr>
              <a:picLocks noChangeAspect="1" noChangeArrowheads="1"/>
            </p:cNvPicPr>
            <p:nvPr/>
          </p:nvPicPr>
          <p:blipFill>
            <a:blip r:embed="rId46" cstate="print"/>
            <a:srcRect/>
            <a:stretch>
              <a:fillRect/>
            </a:stretch>
          </p:blipFill>
          <p:spPr bwMode="auto">
            <a:xfrm>
              <a:off x="2377" y="2956"/>
              <a:ext cx="16" cy="16"/>
            </a:xfrm>
            <a:prstGeom prst="rect">
              <a:avLst/>
            </a:prstGeom>
            <a:noFill/>
            <a:ln w="9525">
              <a:noFill/>
              <a:miter lim="800000"/>
              <a:headEnd/>
              <a:tailEnd/>
            </a:ln>
          </p:spPr>
        </p:pic>
        <p:pic>
          <p:nvPicPr>
            <p:cNvPr id="5704" name="Picture 348"/>
            <p:cNvPicPr>
              <a:picLocks noChangeAspect="1" noChangeArrowheads="1"/>
            </p:cNvPicPr>
            <p:nvPr/>
          </p:nvPicPr>
          <p:blipFill>
            <a:blip r:embed="rId47" cstate="print"/>
            <a:srcRect/>
            <a:stretch>
              <a:fillRect/>
            </a:stretch>
          </p:blipFill>
          <p:spPr bwMode="auto">
            <a:xfrm>
              <a:off x="2377" y="2932"/>
              <a:ext cx="16" cy="16"/>
            </a:xfrm>
            <a:prstGeom prst="rect">
              <a:avLst/>
            </a:prstGeom>
            <a:noFill/>
            <a:ln w="9525">
              <a:noFill/>
              <a:miter lim="800000"/>
              <a:headEnd/>
              <a:tailEnd/>
            </a:ln>
          </p:spPr>
        </p:pic>
        <p:pic>
          <p:nvPicPr>
            <p:cNvPr id="5705" name="Picture 349"/>
            <p:cNvPicPr>
              <a:picLocks noChangeAspect="1" noChangeArrowheads="1"/>
            </p:cNvPicPr>
            <p:nvPr/>
          </p:nvPicPr>
          <p:blipFill>
            <a:blip r:embed="rId48" cstate="print"/>
            <a:srcRect/>
            <a:stretch>
              <a:fillRect/>
            </a:stretch>
          </p:blipFill>
          <p:spPr bwMode="auto">
            <a:xfrm>
              <a:off x="2377" y="2932"/>
              <a:ext cx="16" cy="16"/>
            </a:xfrm>
            <a:prstGeom prst="rect">
              <a:avLst/>
            </a:prstGeom>
            <a:noFill/>
            <a:ln w="9525">
              <a:noFill/>
              <a:miter lim="800000"/>
              <a:headEnd/>
              <a:tailEnd/>
            </a:ln>
          </p:spPr>
        </p:pic>
        <p:pic>
          <p:nvPicPr>
            <p:cNvPr id="5706" name="Picture 350"/>
            <p:cNvPicPr>
              <a:picLocks noChangeAspect="1" noChangeArrowheads="1"/>
            </p:cNvPicPr>
            <p:nvPr/>
          </p:nvPicPr>
          <p:blipFill>
            <a:blip r:embed="rId49" cstate="print"/>
            <a:srcRect/>
            <a:stretch>
              <a:fillRect/>
            </a:stretch>
          </p:blipFill>
          <p:spPr bwMode="auto">
            <a:xfrm>
              <a:off x="2321" y="2956"/>
              <a:ext cx="16" cy="16"/>
            </a:xfrm>
            <a:prstGeom prst="rect">
              <a:avLst/>
            </a:prstGeom>
            <a:noFill/>
            <a:ln w="9525">
              <a:noFill/>
              <a:miter lim="800000"/>
              <a:headEnd/>
              <a:tailEnd/>
            </a:ln>
          </p:spPr>
        </p:pic>
        <p:pic>
          <p:nvPicPr>
            <p:cNvPr id="5707" name="Picture 351"/>
            <p:cNvPicPr>
              <a:picLocks noChangeAspect="1" noChangeArrowheads="1"/>
            </p:cNvPicPr>
            <p:nvPr/>
          </p:nvPicPr>
          <p:blipFill>
            <a:blip r:embed="rId50" cstate="print"/>
            <a:srcRect/>
            <a:stretch>
              <a:fillRect/>
            </a:stretch>
          </p:blipFill>
          <p:spPr bwMode="auto">
            <a:xfrm>
              <a:off x="2321" y="2956"/>
              <a:ext cx="16" cy="16"/>
            </a:xfrm>
            <a:prstGeom prst="rect">
              <a:avLst/>
            </a:prstGeom>
            <a:noFill/>
            <a:ln w="9525">
              <a:noFill/>
              <a:miter lim="800000"/>
              <a:headEnd/>
              <a:tailEnd/>
            </a:ln>
          </p:spPr>
        </p:pic>
        <p:pic>
          <p:nvPicPr>
            <p:cNvPr id="5708" name="Picture 352"/>
            <p:cNvPicPr>
              <a:picLocks noChangeAspect="1" noChangeArrowheads="1"/>
            </p:cNvPicPr>
            <p:nvPr/>
          </p:nvPicPr>
          <p:blipFill>
            <a:blip r:embed="rId51" cstate="print"/>
            <a:srcRect/>
            <a:stretch>
              <a:fillRect/>
            </a:stretch>
          </p:blipFill>
          <p:spPr bwMode="auto">
            <a:xfrm>
              <a:off x="2321" y="2932"/>
              <a:ext cx="16" cy="16"/>
            </a:xfrm>
            <a:prstGeom prst="rect">
              <a:avLst/>
            </a:prstGeom>
            <a:noFill/>
            <a:ln w="9525">
              <a:noFill/>
              <a:miter lim="800000"/>
              <a:headEnd/>
              <a:tailEnd/>
            </a:ln>
          </p:spPr>
        </p:pic>
        <p:pic>
          <p:nvPicPr>
            <p:cNvPr id="5709" name="Picture 353"/>
            <p:cNvPicPr>
              <a:picLocks noChangeAspect="1" noChangeArrowheads="1"/>
            </p:cNvPicPr>
            <p:nvPr/>
          </p:nvPicPr>
          <p:blipFill>
            <a:blip r:embed="rId52" cstate="print"/>
            <a:srcRect/>
            <a:stretch>
              <a:fillRect/>
            </a:stretch>
          </p:blipFill>
          <p:spPr bwMode="auto">
            <a:xfrm>
              <a:off x="2321" y="2932"/>
              <a:ext cx="16" cy="16"/>
            </a:xfrm>
            <a:prstGeom prst="rect">
              <a:avLst/>
            </a:prstGeom>
            <a:noFill/>
            <a:ln w="9525">
              <a:noFill/>
              <a:miter lim="800000"/>
              <a:headEnd/>
              <a:tailEnd/>
            </a:ln>
          </p:spPr>
        </p:pic>
        <p:pic>
          <p:nvPicPr>
            <p:cNvPr id="5710" name="Picture 354"/>
            <p:cNvPicPr>
              <a:picLocks noChangeAspect="1" noChangeArrowheads="1"/>
            </p:cNvPicPr>
            <p:nvPr/>
          </p:nvPicPr>
          <p:blipFill>
            <a:blip r:embed="rId53" cstate="print"/>
            <a:srcRect/>
            <a:stretch>
              <a:fillRect/>
            </a:stretch>
          </p:blipFill>
          <p:spPr bwMode="auto">
            <a:xfrm>
              <a:off x="2593" y="2956"/>
              <a:ext cx="16" cy="16"/>
            </a:xfrm>
            <a:prstGeom prst="rect">
              <a:avLst/>
            </a:prstGeom>
            <a:noFill/>
            <a:ln w="9525">
              <a:noFill/>
              <a:miter lim="800000"/>
              <a:headEnd/>
              <a:tailEnd/>
            </a:ln>
          </p:spPr>
        </p:pic>
        <p:pic>
          <p:nvPicPr>
            <p:cNvPr id="5711" name="Picture 355"/>
            <p:cNvPicPr>
              <a:picLocks noChangeAspect="1" noChangeArrowheads="1"/>
            </p:cNvPicPr>
            <p:nvPr/>
          </p:nvPicPr>
          <p:blipFill>
            <a:blip r:embed="rId54" cstate="print"/>
            <a:srcRect/>
            <a:stretch>
              <a:fillRect/>
            </a:stretch>
          </p:blipFill>
          <p:spPr bwMode="auto">
            <a:xfrm>
              <a:off x="2593" y="2956"/>
              <a:ext cx="16" cy="16"/>
            </a:xfrm>
            <a:prstGeom prst="rect">
              <a:avLst/>
            </a:prstGeom>
            <a:noFill/>
            <a:ln w="9525">
              <a:noFill/>
              <a:miter lim="800000"/>
              <a:headEnd/>
              <a:tailEnd/>
            </a:ln>
          </p:spPr>
        </p:pic>
        <p:pic>
          <p:nvPicPr>
            <p:cNvPr id="5712" name="Picture 356"/>
            <p:cNvPicPr>
              <a:picLocks noChangeAspect="1" noChangeArrowheads="1"/>
            </p:cNvPicPr>
            <p:nvPr/>
          </p:nvPicPr>
          <p:blipFill>
            <a:blip r:embed="rId55" cstate="print"/>
            <a:srcRect/>
            <a:stretch>
              <a:fillRect/>
            </a:stretch>
          </p:blipFill>
          <p:spPr bwMode="auto">
            <a:xfrm>
              <a:off x="2593" y="2932"/>
              <a:ext cx="16" cy="16"/>
            </a:xfrm>
            <a:prstGeom prst="rect">
              <a:avLst/>
            </a:prstGeom>
            <a:noFill/>
            <a:ln w="9525">
              <a:noFill/>
              <a:miter lim="800000"/>
              <a:headEnd/>
              <a:tailEnd/>
            </a:ln>
          </p:spPr>
        </p:pic>
        <p:pic>
          <p:nvPicPr>
            <p:cNvPr id="5713" name="Picture 357"/>
            <p:cNvPicPr>
              <a:picLocks noChangeAspect="1" noChangeArrowheads="1"/>
            </p:cNvPicPr>
            <p:nvPr/>
          </p:nvPicPr>
          <p:blipFill>
            <a:blip r:embed="rId56" cstate="print"/>
            <a:srcRect/>
            <a:stretch>
              <a:fillRect/>
            </a:stretch>
          </p:blipFill>
          <p:spPr bwMode="auto">
            <a:xfrm>
              <a:off x="2649" y="2956"/>
              <a:ext cx="16" cy="16"/>
            </a:xfrm>
            <a:prstGeom prst="rect">
              <a:avLst/>
            </a:prstGeom>
            <a:noFill/>
            <a:ln w="9525">
              <a:noFill/>
              <a:miter lim="800000"/>
              <a:headEnd/>
              <a:tailEnd/>
            </a:ln>
          </p:spPr>
        </p:pic>
        <p:pic>
          <p:nvPicPr>
            <p:cNvPr id="5714" name="Picture 358"/>
            <p:cNvPicPr>
              <a:picLocks noChangeAspect="1" noChangeArrowheads="1"/>
            </p:cNvPicPr>
            <p:nvPr/>
          </p:nvPicPr>
          <p:blipFill>
            <a:blip r:embed="rId57" cstate="print"/>
            <a:srcRect/>
            <a:stretch>
              <a:fillRect/>
            </a:stretch>
          </p:blipFill>
          <p:spPr bwMode="auto">
            <a:xfrm>
              <a:off x="2649" y="2956"/>
              <a:ext cx="16" cy="16"/>
            </a:xfrm>
            <a:prstGeom prst="rect">
              <a:avLst/>
            </a:prstGeom>
            <a:noFill/>
            <a:ln w="9525">
              <a:noFill/>
              <a:miter lim="800000"/>
              <a:headEnd/>
              <a:tailEnd/>
            </a:ln>
          </p:spPr>
        </p:pic>
        <p:pic>
          <p:nvPicPr>
            <p:cNvPr id="5715" name="Picture 359"/>
            <p:cNvPicPr>
              <a:picLocks noChangeAspect="1" noChangeArrowheads="1"/>
            </p:cNvPicPr>
            <p:nvPr/>
          </p:nvPicPr>
          <p:blipFill>
            <a:blip r:embed="rId58" cstate="print"/>
            <a:srcRect/>
            <a:stretch>
              <a:fillRect/>
            </a:stretch>
          </p:blipFill>
          <p:spPr bwMode="auto">
            <a:xfrm>
              <a:off x="2649" y="2932"/>
              <a:ext cx="16" cy="16"/>
            </a:xfrm>
            <a:prstGeom prst="rect">
              <a:avLst/>
            </a:prstGeom>
            <a:noFill/>
            <a:ln w="9525">
              <a:noFill/>
              <a:miter lim="800000"/>
              <a:headEnd/>
              <a:tailEnd/>
            </a:ln>
          </p:spPr>
        </p:pic>
        <p:sp>
          <p:nvSpPr>
            <p:cNvPr id="5716" name="Rectangle 360"/>
            <p:cNvSpPr>
              <a:spLocks noChangeArrowheads="1"/>
            </p:cNvSpPr>
            <p:nvPr/>
          </p:nvSpPr>
          <p:spPr bwMode="auto">
            <a:xfrm>
              <a:off x="2265" y="3004"/>
              <a:ext cx="632" cy="8"/>
            </a:xfrm>
            <a:prstGeom prst="rect">
              <a:avLst/>
            </a:prstGeom>
            <a:solidFill>
              <a:srgbClr val="E6E6E6"/>
            </a:solidFill>
            <a:ln w="9525">
              <a:noFill/>
              <a:miter lim="800000"/>
              <a:headEnd/>
              <a:tailEnd/>
            </a:ln>
          </p:spPr>
          <p:txBody>
            <a:bodyPr/>
            <a:lstStyle/>
            <a:p>
              <a:endParaRPr lang="en-US"/>
            </a:p>
          </p:txBody>
        </p:sp>
        <p:sp>
          <p:nvSpPr>
            <p:cNvPr id="5717" name="Rectangle 361"/>
            <p:cNvSpPr>
              <a:spLocks noChangeArrowheads="1"/>
            </p:cNvSpPr>
            <p:nvPr/>
          </p:nvSpPr>
          <p:spPr bwMode="auto">
            <a:xfrm>
              <a:off x="2265" y="3012"/>
              <a:ext cx="632" cy="8"/>
            </a:xfrm>
            <a:prstGeom prst="rect">
              <a:avLst/>
            </a:prstGeom>
            <a:solidFill>
              <a:srgbClr val="CACACA"/>
            </a:solidFill>
            <a:ln w="9525">
              <a:noFill/>
              <a:miter lim="800000"/>
              <a:headEnd/>
              <a:tailEnd/>
            </a:ln>
          </p:spPr>
          <p:txBody>
            <a:bodyPr/>
            <a:lstStyle/>
            <a:p>
              <a:endParaRPr lang="en-US"/>
            </a:p>
          </p:txBody>
        </p:sp>
        <p:sp>
          <p:nvSpPr>
            <p:cNvPr id="5718" name="Rectangle 362"/>
            <p:cNvSpPr>
              <a:spLocks noChangeArrowheads="1"/>
            </p:cNvSpPr>
            <p:nvPr/>
          </p:nvSpPr>
          <p:spPr bwMode="auto">
            <a:xfrm>
              <a:off x="2265" y="3020"/>
              <a:ext cx="632" cy="8"/>
            </a:xfrm>
            <a:prstGeom prst="rect">
              <a:avLst/>
            </a:prstGeom>
            <a:solidFill>
              <a:srgbClr val="ADADAD"/>
            </a:solidFill>
            <a:ln w="9525">
              <a:noFill/>
              <a:miter lim="800000"/>
              <a:headEnd/>
              <a:tailEnd/>
            </a:ln>
          </p:spPr>
          <p:txBody>
            <a:bodyPr/>
            <a:lstStyle/>
            <a:p>
              <a:endParaRPr lang="en-US"/>
            </a:p>
          </p:txBody>
        </p:sp>
        <p:sp>
          <p:nvSpPr>
            <p:cNvPr id="5719" name="Rectangle 363"/>
            <p:cNvSpPr>
              <a:spLocks noChangeArrowheads="1"/>
            </p:cNvSpPr>
            <p:nvPr/>
          </p:nvSpPr>
          <p:spPr bwMode="auto">
            <a:xfrm>
              <a:off x="2265" y="3028"/>
              <a:ext cx="632" cy="8"/>
            </a:xfrm>
            <a:prstGeom prst="rect">
              <a:avLst/>
            </a:prstGeom>
            <a:solidFill>
              <a:srgbClr val="A4A4A4"/>
            </a:solidFill>
            <a:ln w="9525">
              <a:noFill/>
              <a:miter lim="800000"/>
              <a:headEnd/>
              <a:tailEnd/>
            </a:ln>
          </p:spPr>
          <p:txBody>
            <a:bodyPr/>
            <a:lstStyle/>
            <a:p>
              <a:endParaRPr lang="en-US"/>
            </a:p>
          </p:txBody>
        </p:sp>
        <p:sp>
          <p:nvSpPr>
            <p:cNvPr id="5720" name="Rectangle 364"/>
            <p:cNvSpPr>
              <a:spLocks noChangeArrowheads="1"/>
            </p:cNvSpPr>
            <p:nvPr/>
          </p:nvSpPr>
          <p:spPr bwMode="auto">
            <a:xfrm>
              <a:off x="2265" y="3036"/>
              <a:ext cx="632" cy="8"/>
            </a:xfrm>
            <a:prstGeom prst="rect">
              <a:avLst/>
            </a:prstGeom>
            <a:solidFill>
              <a:srgbClr val="BFBFBF"/>
            </a:solidFill>
            <a:ln w="9525">
              <a:noFill/>
              <a:miter lim="800000"/>
              <a:headEnd/>
              <a:tailEnd/>
            </a:ln>
          </p:spPr>
          <p:txBody>
            <a:bodyPr/>
            <a:lstStyle/>
            <a:p>
              <a:endParaRPr lang="en-US"/>
            </a:p>
          </p:txBody>
        </p:sp>
        <p:sp>
          <p:nvSpPr>
            <p:cNvPr id="5721" name="Rectangle 365"/>
            <p:cNvSpPr>
              <a:spLocks noChangeArrowheads="1"/>
            </p:cNvSpPr>
            <p:nvPr/>
          </p:nvSpPr>
          <p:spPr bwMode="auto">
            <a:xfrm>
              <a:off x="2265" y="3044"/>
              <a:ext cx="632" cy="8"/>
            </a:xfrm>
            <a:prstGeom prst="rect">
              <a:avLst/>
            </a:prstGeom>
            <a:solidFill>
              <a:srgbClr val="DCDCDC"/>
            </a:solidFill>
            <a:ln w="9525">
              <a:noFill/>
              <a:miter lim="800000"/>
              <a:headEnd/>
              <a:tailEnd/>
            </a:ln>
          </p:spPr>
          <p:txBody>
            <a:bodyPr/>
            <a:lstStyle/>
            <a:p>
              <a:endParaRPr lang="en-US"/>
            </a:p>
          </p:txBody>
        </p:sp>
        <p:sp>
          <p:nvSpPr>
            <p:cNvPr id="5722" name="Freeform 366"/>
            <p:cNvSpPr>
              <a:spLocks noEditPoints="1"/>
            </p:cNvSpPr>
            <p:nvPr/>
          </p:nvSpPr>
          <p:spPr bwMode="auto">
            <a:xfrm>
              <a:off x="2269" y="3004"/>
              <a:ext cx="628" cy="43"/>
            </a:xfrm>
            <a:custGeom>
              <a:avLst/>
              <a:gdLst>
                <a:gd name="T0" fmla="*/ 618 w 628"/>
                <a:gd name="T1" fmla="*/ 43 h 43"/>
                <a:gd name="T2" fmla="*/ 535 w 628"/>
                <a:gd name="T3" fmla="*/ 0 h 43"/>
                <a:gd name="T4" fmla="*/ 487 w 628"/>
                <a:gd name="T5" fmla="*/ 30 h 43"/>
                <a:gd name="T6" fmla="*/ 503 w 628"/>
                <a:gd name="T7" fmla="*/ 41 h 43"/>
                <a:gd name="T8" fmla="*/ 508 w 628"/>
                <a:gd name="T9" fmla="*/ 30 h 43"/>
                <a:gd name="T10" fmla="*/ 481 w 628"/>
                <a:gd name="T11" fmla="*/ 2 h 43"/>
                <a:gd name="T12" fmla="*/ 487 w 628"/>
                <a:gd name="T13" fmla="*/ 30 h 43"/>
                <a:gd name="T14" fmla="*/ 433 w 628"/>
                <a:gd name="T15" fmla="*/ 41 h 43"/>
                <a:gd name="T16" fmla="*/ 449 w 628"/>
                <a:gd name="T17" fmla="*/ 30 h 43"/>
                <a:gd name="T18" fmla="*/ 455 w 628"/>
                <a:gd name="T19" fmla="*/ 2 h 43"/>
                <a:gd name="T20" fmla="*/ 428 w 628"/>
                <a:gd name="T21" fmla="*/ 30 h 43"/>
                <a:gd name="T22" fmla="*/ 380 w 628"/>
                <a:gd name="T23" fmla="*/ 30 h 43"/>
                <a:gd name="T24" fmla="*/ 396 w 628"/>
                <a:gd name="T25" fmla="*/ 41 h 43"/>
                <a:gd name="T26" fmla="*/ 401 w 628"/>
                <a:gd name="T27" fmla="*/ 30 h 43"/>
                <a:gd name="T28" fmla="*/ 374 w 628"/>
                <a:gd name="T29" fmla="*/ 2 h 43"/>
                <a:gd name="T30" fmla="*/ 380 w 628"/>
                <a:gd name="T31" fmla="*/ 30 h 43"/>
                <a:gd name="T32" fmla="*/ 326 w 628"/>
                <a:gd name="T33" fmla="*/ 41 h 43"/>
                <a:gd name="T34" fmla="*/ 342 w 628"/>
                <a:gd name="T35" fmla="*/ 30 h 43"/>
                <a:gd name="T36" fmla="*/ 347 w 628"/>
                <a:gd name="T37" fmla="*/ 2 h 43"/>
                <a:gd name="T38" fmla="*/ 321 w 628"/>
                <a:gd name="T39" fmla="*/ 30 h 43"/>
                <a:gd name="T40" fmla="*/ 272 w 628"/>
                <a:gd name="T41" fmla="*/ 30 h 43"/>
                <a:gd name="T42" fmla="*/ 288 w 628"/>
                <a:gd name="T43" fmla="*/ 41 h 43"/>
                <a:gd name="T44" fmla="*/ 294 w 628"/>
                <a:gd name="T45" fmla="*/ 30 h 43"/>
                <a:gd name="T46" fmla="*/ 267 w 628"/>
                <a:gd name="T47" fmla="*/ 2 h 43"/>
                <a:gd name="T48" fmla="*/ 272 w 628"/>
                <a:gd name="T49" fmla="*/ 30 h 43"/>
                <a:gd name="T50" fmla="*/ 219 w 628"/>
                <a:gd name="T51" fmla="*/ 41 h 43"/>
                <a:gd name="T52" fmla="*/ 235 w 628"/>
                <a:gd name="T53" fmla="*/ 30 h 43"/>
                <a:gd name="T54" fmla="*/ 240 w 628"/>
                <a:gd name="T55" fmla="*/ 2 h 43"/>
                <a:gd name="T56" fmla="*/ 214 w 628"/>
                <a:gd name="T57" fmla="*/ 30 h 43"/>
                <a:gd name="T58" fmla="*/ 165 w 628"/>
                <a:gd name="T59" fmla="*/ 30 h 43"/>
                <a:gd name="T60" fmla="*/ 182 w 628"/>
                <a:gd name="T61" fmla="*/ 41 h 43"/>
                <a:gd name="T62" fmla="*/ 187 w 628"/>
                <a:gd name="T63" fmla="*/ 30 h 43"/>
                <a:gd name="T64" fmla="*/ 160 w 628"/>
                <a:gd name="T65" fmla="*/ 2 h 43"/>
                <a:gd name="T66" fmla="*/ 165 w 628"/>
                <a:gd name="T67" fmla="*/ 30 h 43"/>
                <a:gd name="T68" fmla="*/ 112 w 628"/>
                <a:gd name="T69" fmla="*/ 41 h 43"/>
                <a:gd name="T70" fmla="*/ 128 w 628"/>
                <a:gd name="T71" fmla="*/ 30 h 43"/>
                <a:gd name="T72" fmla="*/ 133 w 628"/>
                <a:gd name="T73" fmla="*/ 2 h 43"/>
                <a:gd name="T74" fmla="*/ 107 w 628"/>
                <a:gd name="T75" fmla="*/ 30 h 43"/>
                <a:gd name="T76" fmla="*/ 59 w 628"/>
                <a:gd name="T77" fmla="*/ 30 h 43"/>
                <a:gd name="T78" fmla="*/ 75 w 628"/>
                <a:gd name="T79" fmla="*/ 41 h 43"/>
                <a:gd name="T80" fmla="*/ 80 w 628"/>
                <a:gd name="T81" fmla="*/ 30 h 43"/>
                <a:gd name="T82" fmla="*/ 53 w 628"/>
                <a:gd name="T83" fmla="*/ 2 h 43"/>
                <a:gd name="T84" fmla="*/ 59 w 628"/>
                <a:gd name="T85" fmla="*/ 30 h 43"/>
                <a:gd name="T86" fmla="*/ 5 w 628"/>
                <a:gd name="T87" fmla="*/ 41 h 43"/>
                <a:gd name="T88" fmla="*/ 21 w 628"/>
                <a:gd name="T89" fmla="*/ 30 h 43"/>
                <a:gd name="T90" fmla="*/ 26 w 628"/>
                <a:gd name="T91" fmla="*/ 2 h 43"/>
                <a:gd name="T92" fmla="*/ 0 w 628"/>
                <a:gd name="T93" fmla="*/ 30 h 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8"/>
                <a:gd name="T142" fmla="*/ 0 h 43"/>
                <a:gd name="T143" fmla="*/ 628 w 628"/>
                <a:gd name="T144" fmla="*/ 43 h 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8" h="43">
                  <a:moveTo>
                    <a:pt x="545" y="43"/>
                  </a:moveTo>
                  <a:lnTo>
                    <a:pt x="618" y="43"/>
                  </a:lnTo>
                  <a:lnTo>
                    <a:pt x="628" y="0"/>
                  </a:lnTo>
                  <a:lnTo>
                    <a:pt x="535" y="0"/>
                  </a:lnTo>
                  <a:lnTo>
                    <a:pt x="545" y="43"/>
                  </a:lnTo>
                  <a:moveTo>
                    <a:pt x="487" y="30"/>
                  </a:moveTo>
                  <a:lnTo>
                    <a:pt x="487" y="41"/>
                  </a:lnTo>
                  <a:lnTo>
                    <a:pt x="503" y="41"/>
                  </a:lnTo>
                  <a:lnTo>
                    <a:pt x="503" y="30"/>
                  </a:lnTo>
                  <a:lnTo>
                    <a:pt x="508" y="30"/>
                  </a:lnTo>
                  <a:lnTo>
                    <a:pt x="508" y="2"/>
                  </a:lnTo>
                  <a:lnTo>
                    <a:pt x="481" y="2"/>
                  </a:lnTo>
                  <a:lnTo>
                    <a:pt x="481" y="30"/>
                  </a:lnTo>
                  <a:lnTo>
                    <a:pt x="487" y="30"/>
                  </a:lnTo>
                  <a:moveTo>
                    <a:pt x="433" y="30"/>
                  </a:moveTo>
                  <a:lnTo>
                    <a:pt x="433" y="41"/>
                  </a:lnTo>
                  <a:lnTo>
                    <a:pt x="449" y="41"/>
                  </a:lnTo>
                  <a:lnTo>
                    <a:pt x="449" y="30"/>
                  </a:lnTo>
                  <a:lnTo>
                    <a:pt x="455" y="30"/>
                  </a:lnTo>
                  <a:lnTo>
                    <a:pt x="455" y="2"/>
                  </a:lnTo>
                  <a:lnTo>
                    <a:pt x="428" y="2"/>
                  </a:lnTo>
                  <a:lnTo>
                    <a:pt x="428" y="30"/>
                  </a:lnTo>
                  <a:lnTo>
                    <a:pt x="433" y="30"/>
                  </a:lnTo>
                  <a:moveTo>
                    <a:pt x="380" y="30"/>
                  </a:moveTo>
                  <a:lnTo>
                    <a:pt x="380" y="41"/>
                  </a:lnTo>
                  <a:lnTo>
                    <a:pt x="396" y="41"/>
                  </a:lnTo>
                  <a:lnTo>
                    <a:pt x="396" y="30"/>
                  </a:lnTo>
                  <a:lnTo>
                    <a:pt x="401" y="30"/>
                  </a:lnTo>
                  <a:lnTo>
                    <a:pt x="401" y="2"/>
                  </a:lnTo>
                  <a:lnTo>
                    <a:pt x="374" y="2"/>
                  </a:lnTo>
                  <a:lnTo>
                    <a:pt x="374" y="30"/>
                  </a:lnTo>
                  <a:lnTo>
                    <a:pt x="380" y="30"/>
                  </a:lnTo>
                  <a:moveTo>
                    <a:pt x="326" y="30"/>
                  </a:moveTo>
                  <a:lnTo>
                    <a:pt x="326" y="41"/>
                  </a:lnTo>
                  <a:lnTo>
                    <a:pt x="342" y="41"/>
                  </a:lnTo>
                  <a:lnTo>
                    <a:pt x="342" y="30"/>
                  </a:lnTo>
                  <a:lnTo>
                    <a:pt x="347" y="30"/>
                  </a:lnTo>
                  <a:lnTo>
                    <a:pt x="347" y="2"/>
                  </a:lnTo>
                  <a:lnTo>
                    <a:pt x="321" y="2"/>
                  </a:lnTo>
                  <a:lnTo>
                    <a:pt x="321" y="30"/>
                  </a:lnTo>
                  <a:lnTo>
                    <a:pt x="326" y="30"/>
                  </a:lnTo>
                  <a:moveTo>
                    <a:pt x="272" y="30"/>
                  </a:moveTo>
                  <a:lnTo>
                    <a:pt x="272" y="41"/>
                  </a:lnTo>
                  <a:lnTo>
                    <a:pt x="288" y="41"/>
                  </a:lnTo>
                  <a:lnTo>
                    <a:pt x="288" y="30"/>
                  </a:lnTo>
                  <a:lnTo>
                    <a:pt x="294" y="30"/>
                  </a:lnTo>
                  <a:lnTo>
                    <a:pt x="294" y="2"/>
                  </a:lnTo>
                  <a:lnTo>
                    <a:pt x="267" y="2"/>
                  </a:lnTo>
                  <a:lnTo>
                    <a:pt x="267" y="30"/>
                  </a:lnTo>
                  <a:lnTo>
                    <a:pt x="272" y="30"/>
                  </a:lnTo>
                  <a:moveTo>
                    <a:pt x="219" y="30"/>
                  </a:moveTo>
                  <a:lnTo>
                    <a:pt x="219" y="41"/>
                  </a:lnTo>
                  <a:lnTo>
                    <a:pt x="235" y="41"/>
                  </a:lnTo>
                  <a:lnTo>
                    <a:pt x="235" y="30"/>
                  </a:lnTo>
                  <a:lnTo>
                    <a:pt x="240" y="30"/>
                  </a:lnTo>
                  <a:lnTo>
                    <a:pt x="240" y="2"/>
                  </a:lnTo>
                  <a:lnTo>
                    <a:pt x="214" y="2"/>
                  </a:lnTo>
                  <a:lnTo>
                    <a:pt x="214" y="30"/>
                  </a:lnTo>
                  <a:lnTo>
                    <a:pt x="219" y="30"/>
                  </a:lnTo>
                  <a:moveTo>
                    <a:pt x="165" y="30"/>
                  </a:moveTo>
                  <a:lnTo>
                    <a:pt x="165" y="41"/>
                  </a:lnTo>
                  <a:lnTo>
                    <a:pt x="182" y="41"/>
                  </a:lnTo>
                  <a:lnTo>
                    <a:pt x="182" y="30"/>
                  </a:lnTo>
                  <a:lnTo>
                    <a:pt x="187" y="30"/>
                  </a:lnTo>
                  <a:lnTo>
                    <a:pt x="187" y="2"/>
                  </a:lnTo>
                  <a:lnTo>
                    <a:pt x="160" y="2"/>
                  </a:lnTo>
                  <a:lnTo>
                    <a:pt x="160" y="30"/>
                  </a:lnTo>
                  <a:lnTo>
                    <a:pt x="165" y="30"/>
                  </a:lnTo>
                  <a:moveTo>
                    <a:pt x="112" y="30"/>
                  </a:moveTo>
                  <a:lnTo>
                    <a:pt x="112" y="41"/>
                  </a:lnTo>
                  <a:lnTo>
                    <a:pt x="128" y="41"/>
                  </a:lnTo>
                  <a:lnTo>
                    <a:pt x="128" y="30"/>
                  </a:lnTo>
                  <a:lnTo>
                    <a:pt x="133" y="30"/>
                  </a:lnTo>
                  <a:lnTo>
                    <a:pt x="133" y="2"/>
                  </a:lnTo>
                  <a:lnTo>
                    <a:pt x="107" y="2"/>
                  </a:lnTo>
                  <a:lnTo>
                    <a:pt x="107" y="30"/>
                  </a:lnTo>
                  <a:lnTo>
                    <a:pt x="112" y="30"/>
                  </a:lnTo>
                  <a:moveTo>
                    <a:pt x="59" y="30"/>
                  </a:moveTo>
                  <a:lnTo>
                    <a:pt x="59" y="41"/>
                  </a:lnTo>
                  <a:lnTo>
                    <a:pt x="75" y="41"/>
                  </a:lnTo>
                  <a:lnTo>
                    <a:pt x="75" y="30"/>
                  </a:lnTo>
                  <a:lnTo>
                    <a:pt x="80" y="30"/>
                  </a:lnTo>
                  <a:lnTo>
                    <a:pt x="80" y="2"/>
                  </a:lnTo>
                  <a:lnTo>
                    <a:pt x="53" y="2"/>
                  </a:lnTo>
                  <a:lnTo>
                    <a:pt x="53" y="30"/>
                  </a:lnTo>
                  <a:lnTo>
                    <a:pt x="59" y="30"/>
                  </a:lnTo>
                  <a:moveTo>
                    <a:pt x="5" y="30"/>
                  </a:moveTo>
                  <a:lnTo>
                    <a:pt x="5" y="41"/>
                  </a:lnTo>
                  <a:lnTo>
                    <a:pt x="21" y="41"/>
                  </a:lnTo>
                  <a:lnTo>
                    <a:pt x="21" y="30"/>
                  </a:lnTo>
                  <a:lnTo>
                    <a:pt x="26" y="30"/>
                  </a:lnTo>
                  <a:lnTo>
                    <a:pt x="26" y="2"/>
                  </a:lnTo>
                  <a:lnTo>
                    <a:pt x="0" y="2"/>
                  </a:lnTo>
                  <a:lnTo>
                    <a:pt x="0" y="30"/>
                  </a:lnTo>
                  <a:lnTo>
                    <a:pt x="5" y="30"/>
                  </a:lnTo>
                </a:path>
              </a:pathLst>
            </a:custGeom>
            <a:noFill/>
            <a:ln w="1588" cap="rnd">
              <a:solidFill>
                <a:srgbClr val="000000"/>
              </a:solidFill>
              <a:round/>
              <a:headEnd/>
              <a:tailEnd/>
            </a:ln>
          </p:spPr>
          <p:txBody>
            <a:bodyPr/>
            <a:lstStyle/>
            <a:p>
              <a:endParaRPr lang="en-US"/>
            </a:p>
          </p:txBody>
        </p:sp>
        <p:sp>
          <p:nvSpPr>
            <p:cNvPr id="5723" name="Freeform 367"/>
            <p:cNvSpPr>
              <a:spLocks/>
            </p:cNvSpPr>
            <p:nvPr/>
          </p:nvSpPr>
          <p:spPr bwMode="auto">
            <a:xfrm>
              <a:off x="2229" y="2818"/>
              <a:ext cx="782" cy="269"/>
            </a:xfrm>
            <a:custGeom>
              <a:avLst/>
              <a:gdLst>
                <a:gd name="T0" fmla="*/ 21 w 782"/>
                <a:gd name="T1" fmla="*/ 269 h 269"/>
                <a:gd name="T2" fmla="*/ 21 w 782"/>
                <a:gd name="T3" fmla="*/ 247 h 269"/>
                <a:gd name="T4" fmla="*/ 0 w 782"/>
                <a:gd name="T5" fmla="*/ 247 h 269"/>
                <a:gd name="T6" fmla="*/ 0 w 782"/>
                <a:gd name="T7" fmla="*/ 90 h 269"/>
                <a:gd name="T8" fmla="*/ 87 w 782"/>
                <a:gd name="T9" fmla="*/ 0 h 269"/>
                <a:gd name="T10" fmla="*/ 782 w 782"/>
                <a:gd name="T11" fmla="*/ 0 h 269"/>
                <a:gd name="T12" fmla="*/ 782 w 782"/>
                <a:gd name="T13" fmla="*/ 157 h 269"/>
                <a:gd name="T14" fmla="*/ 673 w 782"/>
                <a:gd name="T15" fmla="*/ 269 h 269"/>
                <a:gd name="T16" fmla="*/ 21 w 782"/>
                <a:gd name="T17" fmla="*/ 269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2"/>
                <a:gd name="T28" fmla="*/ 0 h 269"/>
                <a:gd name="T29" fmla="*/ 782 w 782"/>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2" h="269">
                  <a:moveTo>
                    <a:pt x="21" y="269"/>
                  </a:moveTo>
                  <a:lnTo>
                    <a:pt x="21" y="247"/>
                  </a:lnTo>
                  <a:lnTo>
                    <a:pt x="0" y="247"/>
                  </a:lnTo>
                  <a:lnTo>
                    <a:pt x="0" y="90"/>
                  </a:lnTo>
                  <a:lnTo>
                    <a:pt x="87" y="0"/>
                  </a:lnTo>
                  <a:lnTo>
                    <a:pt x="782" y="0"/>
                  </a:lnTo>
                  <a:lnTo>
                    <a:pt x="782" y="157"/>
                  </a:lnTo>
                  <a:lnTo>
                    <a:pt x="673" y="269"/>
                  </a:lnTo>
                  <a:lnTo>
                    <a:pt x="21" y="269"/>
                  </a:lnTo>
                </a:path>
              </a:pathLst>
            </a:custGeom>
            <a:noFill/>
            <a:ln w="11113" cap="rnd">
              <a:solidFill>
                <a:srgbClr val="000000"/>
              </a:solidFill>
              <a:round/>
              <a:headEnd/>
              <a:tailEnd/>
            </a:ln>
          </p:spPr>
          <p:txBody>
            <a:bodyPr/>
            <a:lstStyle/>
            <a:p>
              <a:endParaRPr lang="en-US"/>
            </a:p>
          </p:txBody>
        </p:sp>
        <p:sp>
          <p:nvSpPr>
            <p:cNvPr id="5724" name="Rectangle 368"/>
            <p:cNvSpPr>
              <a:spLocks noChangeArrowheads="1"/>
            </p:cNvSpPr>
            <p:nvPr/>
          </p:nvSpPr>
          <p:spPr bwMode="auto">
            <a:xfrm>
              <a:off x="2497" y="3108"/>
              <a:ext cx="232" cy="173"/>
            </a:xfrm>
            <a:prstGeom prst="rect">
              <a:avLst/>
            </a:prstGeom>
            <a:noFill/>
            <a:ln w="9525">
              <a:noFill/>
              <a:miter lim="800000"/>
              <a:headEnd/>
              <a:tailEnd/>
            </a:ln>
          </p:spPr>
          <p:txBody>
            <a:bodyPr wrap="none" lIns="0" tIns="0" rIns="0" bIns="0">
              <a:spAutoFit/>
            </a:bodyPr>
            <a:lstStyle/>
            <a:p>
              <a:r>
                <a:rPr lang="en-US" sz="1800" b="0">
                  <a:latin typeface="Arial" charset="0"/>
                </a:rPr>
                <a:t>SW</a:t>
              </a:r>
              <a:endParaRPr lang="en-US" sz="1800"/>
            </a:p>
          </p:txBody>
        </p:sp>
      </p:grpSp>
      <p:sp>
        <p:nvSpPr>
          <p:cNvPr id="5171" name="Rectangle 369"/>
          <p:cNvSpPr>
            <a:spLocks noChangeArrowheads="1"/>
          </p:cNvSpPr>
          <p:nvPr/>
        </p:nvSpPr>
        <p:spPr bwMode="auto">
          <a:xfrm>
            <a:off x="3503613" y="3187700"/>
            <a:ext cx="117475" cy="990600"/>
          </a:xfrm>
          <a:prstGeom prst="rect">
            <a:avLst/>
          </a:prstGeom>
          <a:solidFill>
            <a:srgbClr val="FFFF00"/>
          </a:solidFill>
          <a:ln w="9525">
            <a:noFill/>
            <a:miter lim="800000"/>
            <a:headEnd/>
            <a:tailEnd/>
          </a:ln>
        </p:spPr>
        <p:txBody>
          <a:bodyPr/>
          <a:lstStyle/>
          <a:p>
            <a:endParaRPr lang="en-US"/>
          </a:p>
        </p:txBody>
      </p:sp>
      <p:sp>
        <p:nvSpPr>
          <p:cNvPr id="5172" name="Rectangle 370"/>
          <p:cNvSpPr>
            <a:spLocks noChangeArrowheads="1"/>
          </p:cNvSpPr>
          <p:nvPr/>
        </p:nvSpPr>
        <p:spPr bwMode="auto">
          <a:xfrm>
            <a:off x="3503613" y="3187700"/>
            <a:ext cx="117475" cy="990600"/>
          </a:xfrm>
          <a:prstGeom prst="rect">
            <a:avLst/>
          </a:prstGeom>
          <a:noFill/>
          <a:ln w="11113" cap="rnd">
            <a:solidFill>
              <a:srgbClr val="000000"/>
            </a:solidFill>
            <a:round/>
            <a:headEnd/>
            <a:tailEnd/>
          </a:ln>
        </p:spPr>
        <p:txBody>
          <a:bodyPr/>
          <a:lstStyle/>
          <a:p>
            <a:endParaRPr lang="en-US"/>
          </a:p>
        </p:txBody>
      </p:sp>
      <p:sp>
        <p:nvSpPr>
          <p:cNvPr id="5173" name="Rectangle 371"/>
          <p:cNvSpPr>
            <a:spLocks noChangeArrowheads="1"/>
          </p:cNvSpPr>
          <p:nvPr/>
        </p:nvSpPr>
        <p:spPr bwMode="auto">
          <a:xfrm>
            <a:off x="4232275" y="3162300"/>
            <a:ext cx="119063" cy="893763"/>
          </a:xfrm>
          <a:prstGeom prst="rect">
            <a:avLst/>
          </a:prstGeom>
          <a:solidFill>
            <a:srgbClr val="FFFF00"/>
          </a:solidFill>
          <a:ln w="9525">
            <a:noFill/>
            <a:miter lim="800000"/>
            <a:headEnd/>
            <a:tailEnd/>
          </a:ln>
        </p:spPr>
        <p:txBody>
          <a:bodyPr/>
          <a:lstStyle/>
          <a:p>
            <a:endParaRPr lang="en-US"/>
          </a:p>
        </p:txBody>
      </p:sp>
      <p:sp>
        <p:nvSpPr>
          <p:cNvPr id="5174" name="Rectangle 372"/>
          <p:cNvSpPr>
            <a:spLocks noChangeArrowheads="1"/>
          </p:cNvSpPr>
          <p:nvPr/>
        </p:nvSpPr>
        <p:spPr bwMode="auto">
          <a:xfrm>
            <a:off x="4232275" y="3162300"/>
            <a:ext cx="119063" cy="893763"/>
          </a:xfrm>
          <a:prstGeom prst="rect">
            <a:avLst/>
          </a:prstGeom>
          <a:noFill/>
          <a:ln w="11113" cap="rnd">
            <a:solidFill>
              <a:srgbClr val="000000"/>
            </a:solidFill>
            <a:round/>
            <a:headEnd/>
            <a:tailEnd/>
          </a:ln>
        </p:spPr>
        <p:txBody>
          <a:bodyPr/>
          <a:lstStyle/>
          <a:p>
            <a:endParaRPr lang="en-US"/>
          </a:p>
        </p:txBody>
      </p:sp>
      <p:sp>
        <p:nvSpPr>
          <p:cNvPr id="5175" name="Rectangle 373"/>
          <p:cNvSpPr>
            <a:spLocks noChangeArrowheads="1"/>
          </p:cNvSpPr>
          <p:nvPr/>
        </p:nvSpPr>
        <p:spPr bwMode="auto">
          <a:xfrm>
            <a:off x="4962525" y="3154363"/>
            <a:ext cx="117475" cy="990600"/>
          </a:xfrm>
          <a:prstGeom prst="rect">
            <a:avLst/>
          </a:prstGeom>
          <a:solidFill>
            <a:srgbClr val="FFFF00"/>
          </a:solidFill>
          <a:ln w="9525">
            <a:noFill/>
            <a:miter lim="800000"/>
            <a:headEnd/>
            <a:tailEnd/>
          </a:ln>
        </p:spPr>
        <p:txBody>
          <a:bodyPr/>
          <a:lstStyle/>
          <a:p>
            <a:endParaRPr lang="en-US"/>
          </a:p>
        </p:txBody>
      </p:sp>
      <p:sp>
        <p:nvSpPr>
          <p:cNvPr id="5176" name="Rectangle 374"/>
          <p:cNvSpPr>
            <a:spLocks noChangeArrowheads="1"/>
          </p:cNvSpPr>
          <p:nvPr/>
        </p:nvSpPr>
        <p:spPr bwMode="auto">
          <a:xfrm>
            <a:off x="4962525" y="3154363"/>
            <a:ext cx="117475" cy="990600"/>
          </a:xfrm>
          <a:prstGeom prst="rect">
            <a:avLst/>
          </a:prstGeom>
          <a:noFill/>
          <a:ln w="11113" cap="rnd">
            <a:solidFill>
              <a:srgbClr val="000000"/>
            </a:solidFill>
            <a:round/>
            <a:headEnd/>
            <a:tailEnd/>
          </a:ln>
        </p:spPr>
        <p:txBody>
          <a:bodyPr/>
          <a:lstStyle/>
          <a:p>
            <a:endParaRPr lang="en-US"/>
          </a:p>
        </p:txBody>
      </p:sp>
      <p:grpSp>
        <p:nvGrpSpPr>
          <p:cNvPr id="5177" name="Group 375"/>
          <p:cNvGrpSpPr>
            <a:grpSpLocks/>
          </p:cNvGrpSpPr>
          <p:nvPr/>
        </p:nvGrpSpPr>
        <p:grpSpPr bwMode="auto">
          <a:xfrm>
            <a:off x="3463925" y="2511425"/>
            <a:ext cx="315913" cy="731838"/>
            <a:chOff x="2182" y="1582"/>
            <a:chExt cx="199" cy="461"/>
          </a:xfrm>
        </p:grpSpPr>
        <p:sp>
          <p:nvSpPr>
            <p:cNvPr id="5628" name="Freeform 376"/>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5629" name="Freeform 377"/>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5630" name="Freeform 378"/>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5631" name="Freeform 379"/>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5632" name="Rectangle 380"/>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5633" name="Rectangle 381"/>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5634" name="Picture 382"/>
            <p:cNvPicPr>
              <a:picLocks noChangeAspect="1" noChangeArrowheads="1"/>
            </p:cNvPicPr>
            <p:nvPr/>
          </p:nvPicPr>
          <p:blipFill>
            <a:blip r:embed="rId59" cstate="print"/>
            <a:srcRect/>
            <a:stretch>
              <a:fillRect/>
            </a:stretch>
          </p:blipFill>
          <p:spPr bwMode="auto">
            <a:xfrm>
              <a:off x="2194" y="1651"/>
              <a:ext cx="112" cy="248"/>
            </a:xfrm>
            <a:prstGeom prst="rect">
              <a:avLst/>
            </a:prstGeom>
            <a:noFill/>
            <a:ln w="9525">
              <a:noFill/>
              <a:miter lim="800000"/>
              <a:headEnd/>
              <a:tailEnd/>
            </a:ln>
          </p:spPr>
        </p:pic>
        <p:pic>
          <p:nvPicPr>
            <p:cNvPr id="5635" name="Picture 383"/>
            <p:cNvPicPr>
              <a:picLocks noChangeAspect="1" noChangeArrowheads="1"/>
            </p:cNvPicPr>
            <p:nvPr/>
          </p:nvPicPr>
          <p:blipFill>
            <a:blip r:embed="rId60" cstate="print"/>
            <a:srcRect/>
            <a:stretch>
              <a:fillRect/>
            </a:stretch>
          </p:blipFill>
          <p:spPr bwMode="auto">
            <a:xfrm>
              <a:off x="2194" y="1651"/>
              <a:ext cx="112" cy="248"/>
            </a:xfrm>
            <a:prstGeom prst="rect">
              <a:avLst/>
            </a:prstGeom>
            <a:noFill/>
            <a:ln w="9525">
              <a:noFill/>
              <a:miter lim="800000"/>
              <a:headEnd/>
              <a:tailEnd/>
            </a:ln>
          </p:spPr>
        </p:pic>
        <p:sp>
          <p:nvSpPr>
            <p:cNvPr id="5636" name="Rectangle 384"/>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5637" name="Freeform 385"/>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5638" name="Rectangle 386"/>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5639" name="Rectangle 387"/>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5640" name="Rectangle 388"/>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5641" name="Rectangle 389"/>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5642" name="Rectangle 390"/>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5643" name="Rectangle 391"/>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5644" name="Rectangle 392"/>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5645" name="Picture 393"/>
            <p:cNvPicPr>
              <a:picLocks noChangeAspect="1" noChangeArrowheads="1"/>
            </p:cNvPicPr>
            <p:nvPr/>
          </p:nvPicPr>
          <p:blipFill>
            <a:blip r:embed="rId61" cstate="print"/>
            <a:srcRect/>
            <a:stretch>
              <a:fillRect/>
            </a:stretch>
          </p:blipFill>
          <p:spPr bwMode="auto">
            <a:xfrm>
              <a:off x="2242" y="1915"/>
              <a:ext cx="24" cy="24"/>
            </a:xfrm>
            <a:prstGeom prst="rect">
              <a:avLst/>
            </a:prstGeom>
            <a:noFill/>
            <a:ln w="9525">
              <a:noFill/>
              <a:miter lim="800000"/>
              <a:headEnd/>
              <a:tailEnd/>
            </a:ln>
          </p:spPr>
        </p:pic>
        <p:pic>
          <p:nvPicPr>
            <p:cNvPr id="5646" name="Picture 394"/>
            <p:cNvPicPr>
              <a:picLocks noChangeAspect="1" noChangeArrowheads="1"/>
            </p:cNvPicPr>
            <p:nvPr/>
          </p:nvPicPr>
          <p:blipFill>
            <a:blip r:embed="rId62" cstate="print"/>
            <a:srcRect/>
            <a:stretch>
              <a:fillRect/>
            </a:stretch>
          </p:blipFill>
          <p:spPr bwMode="auto">
            <a:xfrm>
              <a:off x="2242" y="1915"/>
              <a:ext cx="24" cy="24"/>
            </a:xfrm>
            <a:prstGeom prst="rect">
              <a:avLst/>
            </a:prstGeom>
            <a:noFill/>
            <a:ln w="9525">
              <a:noFill/>
              <a:miter lim="800000"/>
              <a:headEnd/>
              <a:tailEnd/>
            </a:ln>
          </p:spPr>
        </p:pic>
        <p:pic>
          <p:nvPicPr>
            <p:cNvPr id="5647" name="Picture 395"/>
            <p:cNvPicPr>
              <a:picLocks noChangeAspect="1" noChangeArrowheads="1"/>
            </p:cNvPicPr>
            <p:nvPr/>
          </p:nvPicPr>
          <p:blipFill>
            <a:blip r:embed="rId63" cstate="print"/>
            <a:srcRect/>
            <a:stretch>
              <a:fillRect/>
            </a:stretch>
          </p:blipFill>
          <p:spPr bwMode="auto">
            <a:xfrm>
              <a:off x="2250" y="1923"/>
              <a:ext cx="16" cy="16"/>
            </a:xfrm>
            <a:prstGeom prst="rect">
              <a:avLst/>
            </a:prstGeom>
            <a:noFill/>
            <a:ln w="9525">
              <a:noFill/>
              <a:miter lim="800000"/>
              <a:headEnd/>
              <a:tailEnd/>
            </a:ln>
          </p:spPr>
        </p:pic>
        <p:pic>
          <p:nvPicPr>
            <p:cNvPr id="5648" name="Picture 396"/>
            <p:cNvPicPr>
              <a:picLocks noChangeAspect="1" noChangeArrowheads="1"/>
            </p:cNvPicPr>
            <p:nvPr/>
          </p:nvPicPr>
          <p:blipFill>
            <a:blip r:embed="rId64" cstate="print"/>
            <a:srcRect/>
            <a:stretch>
              <a:fillRect/>
            </a:stretch>
          </p:blipFill>
          <p:spPr bwMode="auto">
            <a:xfrm>
              <a:off x="2250" y="1947"/>
              <a:ext cx="16" cy="16"/>
            </a:xfrm>
            <a:prstGeom prst="rect">
              <a:avLst/>
            </a:prstGeom>
            <a:noFill/>
            <a:ln w="9525">
              <a:noFill/>
              <a:miter lim="800000"/>
              <a:headEnd/>
              <a:tailEnd/>
            </a:ln>
          </p:spPr>
        </p:pic>
        <p:pic>
          <p:nvPicPr>
            <p:cNvPr id="5649" name="Picture 397"/>
            <p:cNvPicPr>
              <a:picLocks noChangeAspect="1" noChangeArrowheads="1"/>
            </p:cNvPicPr>
            <p:nvPr/>
          </p:nvPicPr>
          <p:blipFill>
            <a:blip r:embed="rId65"/>
            <a:srcRect/>
            <a:stretch>
              <a:fillRect/>
            </a:stretch>
          </p:blipFill>
          <p:spPr bwMode="auto">
            <a:xfrm>
              <a:off x="2250" y="1947"/>
              <a:ext cx="8" cy="8"/>
            </a:xfrm>
            <a:prstGeom prst="rect">
              <a:avLst/>
            </a:prstGeom>
            <a:noFill/>
            <a:ln w="9525">
              <a:noFill/>
              <a:miter lim="800000"/>
              <a:headEnd/>
              <a:tailEnd/>
            </a:ln>
          </p:spPr>
        </p:pic>
        <p:sp>
          <p:nvSpPr>
            <p:cNvPr id="5650" name="Rectangle 398"/>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5651" name="Picture 399"/>
            <p:cNvPicPr>
              <a:picLocks noChangeAspect="1" noChangeArrowheads="1"/>
            </p:cNvPicPr>
            <p:nvPr/>
          </p:nvPicPr>
          <p:blipFill>
            <a:blip r:embed="rId66"/>
            <a:srcRect/>
            <a:stretch>
              <a:fillRect/>
            </a:stretch>
          </p:blipFill>
          <p:spPr bwMode="auto">
            <a:xfrm>
              <a:off x="2218" y="1667"/>
              <a:ext cx="72" cy="8"/>
            </a:xfrm>
            <a:prstGeom prst="rect">
              <a:avLst/>
            </a:prstGeom>
            <a:noFill/>
            <a:ln w="9525">
              <a:noFill/>
              <a:miter lim="800000"/>
              <a:headEnd/>
              <a:tailEnd/>
            </a:ln>
          </p:spPr>
        </p:pic>
        <p:sp>
          <p:nvSpPr>
            <p:cNvPr id="5652" name="Rectangle 400"/>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5653" name="Picture 401"/>
            <p:cNvPicPr>
              <a:picLocks noChangeAspect="1" noChangeArrowheads="1"/>
            </p:cNvPicPr>
            <p:nvPr/>
          </p:nvPicPr>
          <p:blipFill>
            <a:blip r:embed="rId67" cstate="print"/>
            <a:srcRect/>
            <a:stretch>
              <a:fillRect/>
            </a:stretch>
          </p:blipFill>
          <p:spPr bwMode="auto">
            <a:xfrm>
              <a:off x="2218" y="1715"/>
              <a:ext cx="72" cy="16"/>
            </a:xfrm>
            <a:prstGeom prst="rect">
              <a:avLst/>
            </a:prstGeom>
            <a:noFill/>
            <a:ln w="9525">
              <a:noFill/>
              <a:miter lim="800000"/>
              <a:headEnd/>
              <a:tailEnd/>
            </a:ln>
          </p:spPr>
        </p:pic>
        <p:pic>
          <p:nvPicPr>
            <p:cNvPr id="5654" name="Picture 402"/>
            <p:cNvPicPr>
              <a:picLocks noChangeAspect="1" noChangeArrowheads="1"/>
            </p:cNvPicPr>
            <p:nvPr/>
          </p:nvPicPr>
          <p:blipFill>
            <a:blip r:embed="rId68" cstate="print"/>
            <a:srcRect/>
            <a:stretch>
              <a:fillRect/>
            </a:stretch>
          </p:blipFill>
          <p:spPr bwMode="auto">
            <a:xfrm>
              <a:off x="2218" y="1715"/>
              <a:ext cx="72" cy="16"/>
            </a:xfrm>
            <a:prstGeom prst="rect">
              <a:avLst/>
            </a:prstGeom>
            <a:noFill/>
            <a:ln w="9525">
              <a:noFill/>
              <a:miter lim="800000"/>
              <a:headEnd/>
              <a:tailEnd/>
            </a:ln>
          </p:spPr>
        </p:pic>
        <p:sp>
          <p:nvSpPr>
            <p:cNvPr id="5655" name="Freeform 403"/>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5656" name="Rectangle 404"/>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5657" name="Rectangle 405"/>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5658" name="Picture 406"/>
            <p:cNvPicPr>
              <a:picLocks noChangeAspect="1" noChangeArrowheads="1"/>
            </p:cNvPicPr>
            <p:nvPr/>
          </p:nvPicPr>
          <p:blipFill>
            <a:blip r:embed="rId69" cstate="print"/>
            <a:srcRect/>
            <a:stretch>
              <a:fillRect/>
            </a:stretch>
          </p:blipFill>
          <p:spPr bwMode="auto">
            <a:xfrm>
              <a:off x="2218" y="1755"/>
              <a:ext cx="80" cy="16"/>
            </a:xfrm>
            <a:prstGeom prst="rect">
              <a:avLst/>
            </a:prstGeom>
            <a:noFill/>
            <a:ln w="9525">
              <a:noFill/>
              <a:miter lim="800000"/>
              <a:headEnd/>
              <a:tailEnd/>
            </a:ln>
          </p:spPr>
        </p:pic>
        <p:pic>
          <p:nvPicPr>
            <p:cNvPr id="5659" name="Picture 407"/>
            <p:cNvPicPr>
              <a:picLocks noChangeAspect="1" noChangeArrowheads="1"/>
            </p:cNvPicPr>
            <p:nvPr/>
          </p:nvPicPr>
          <p:blipFill>
            <a:blip r:embed="rId70" cstate="print"/>
            <a:srcRect/>
            <a:stretch>
              <a:fillRect/>
            </a:stretch>
          </p:blipFill>
          <p:spPr bwMode="auto">
            <a:xfrm>
              <a:off x="2218" y="1755"/>
              <a:ext cx="80" cy="16"/>
            </a:xfrm>
            <a:prstGeom prst="rect">
              <a:avLst/>
            </a:prstGeom>
            <a:noFill/>
            <a:ln w="9525">
              <a:noFill/>
              <a:miter lim="800000"/>
              <a:headEnd/>
              <a:tailEnd/>
            </a:ln>
          </p:spPr>
        </p:pic>
        <p:sp>
          <p:nvSpPr>
            <p:cNvPr id="5660" name="Freeform 408"/>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5661" name="Picture 409"/>
            <p:cNvPicPr>
              <a:picLocks noChangeAspect="1" noChangeArrowheads="1"/>
            </p:cNvPicPr>
            <p:nvPr/>
          </p:nvPicPr>
          <p:blipFill>
            <a:blip r:embed="rId71" cstate="print"/>
            <a:srcRect/>
            <a:stretch>
              <a:fillRect/>
            </a:stretch>
          </p:blipFill>
          <p:spPr bwMode="auto">
            <a:xfrm>
              <a:off x="2250" y="1675"/>
              <a:ext cx="40" cy="96"/>
            </a:xfrm>
            <a:prstGeom prst="rect">
              <a:avLst/>
            </a:prstGeom>
            <a:noFill/>
            <a:ln w="9525">
              <a:noFill/>
              <a:miter lim="800000"/>
              <a:headEnd/>
              <a:tailEnd/>
            </a:ln>
          </p:spPr>
        </p:pic>
        <p:pic>
          <p:nvPicPr>
            <p:cNvPr id="5662" name="Picture 410"/>
            <p:cNvPicPr>
              <a:picLocks noChangeAspect="1" noChangeArrowheads="1"/>
            </p:cNvPicPr>
            <p:nvPr/>
          </p:nvPicPr>
          <p:blipFill>
            <a:blip r:embed="rId72" cstate="print"/>
            <a:srcRect/>
            <a:stretch>
              <a:fillRect/>
            </a:stretch>
          </p:blipFill>
          <p:spPr bwMode="auto">
            <a:xfrm>
              <a:off x="2250" y="1675"/>
              <a:ext cx="40" cy="96"/>
            </a:xfrm>
            <a:prstGeom prst="rect">
              <a:avLst/>
            </a:prstGeom>
            <a:noFill/>
            <a:ln w="9525">
              <a:noFill/>
              <a:miter lim="800000"/>
              <a:headEnd/>
              <a:tailEnd/>
            </a:ln>
          </p:spPr>
        </p:pic>
        <p:sp>
          <p:nvSpPr>
            <p:cNvPr id="5663" name="Freeform 411"/>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5664" name="Freeform 412"/>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5665" name="Rectangle 413"/>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5666" name="Rectangle 414"/>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5667" name="Rectangle 415"/>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5668" name="Rectangle 416"/>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5669" name="Rectangle 417"/>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5670" name="Rectangle 418"/>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5671" name="Rectangle 419"/>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5672" name="Rectangle 420"/>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5673" name="Rectangle 421"/>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5674" name="Rectangle 422"/>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5675" name="Freeform 423"/>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5178" name="Rectangle 424"/>
          <p:cNvSpPr>
            <a:spLocks noChangeArrowheads="1"/>
          </p:cNvSpPr>
          <p:nvPr/>
        </p:nvSpPr>
        <p:spPr bwMode="auto">
          <a:xfrm>
            <a:off x="3400425" y="3268663"/>
            <a:ext cx="4826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DNS</a:t>
            </a:r>
            <a:endParaRPr lang="en-US" sz="1800">
              <a:solidFill>
                <a:schemeClr val="accent2"/>
              </a:solidFill>
            </a:endParaRPr>
          </a:p>
        </p:txBody>
      </p:sp>
      <p:sp>
        <p:nvSpPr>
          <p:cNvPr id="5179" name="Rectangle 425"/>
          <p:cNvSpPr>
            <a:spLocks noChangeArrowheads="1"/>
          </p:cNvSpPr>
          <p:nvPr/>
        </p:nvSpPr>
        <p:spPr bwMode="auto">
          <a:xfrm>
            <a:off x="3298825" y="3509963"/>
            <a:ext cx="6731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Server</a:t>
            </a:r>
            <a:endParaRPr lang="en-US" sz="1800">
              <a:solidFill>
                <a:schemeClr val="accent2"/>
              </a:solidFill>
            </a:endParaRPr>
          </a:p>
        </p:txBody>
      </p:sp>
      <p:sp>
        <p:nvSpPr>
          <p:cNvPr id="5180" name="Rectangle 426"/>
          <p:cNvSpPr>
            <a:spLocks noChangeArrowheads="1"/>
          </p:cNvSpPr>
          <p:nvPr/>
        </p:nvSpPr>
        <p:spPr bwMode="auto">
          <a:xfrm>
            <a:off x="4933950" y="2840038"/>
            <a:ext cx="134938" cy="33337"/>
          </a:xfrm>
          <a:prstGeom prst="rect">
            <a:avLst/>
          </a:prstGeom>
          <a:noFill/>
          <a:ln w="1588" cap="rnd">
            <a:solidFill>
              <a:srgbClr val="000000"/>
            </a:solidFill>
            <a:round/>
            <a:headEnd/>
            <a:tailEnd/>
          </a:ln>
        </p:spPr>
        <p:txBody>
          <a:bodyPr/>
          <a:lstStyle/>
          <a:p>
            <a:endParaRPr lang="en-US"/>
          </a:p>
        </p:txBody>
      </p:sp>
      <p:sp>
        <p:nvSpPr>
          <p:cNvPr id="5181" name="Rectangle 427"/>
          <p:cNvSpPr>
            <a:spLocks noChangeArrowheads="1"/>
          </p:cNvSpPr>
          <p:nvPr/>
        </p:nvSpPr>
        <p:spPr bwMode="auto">
          <a:xfrm>
            <a:off x="4933950" y="2789238"/>
            <a:ext cx="134938" cy="33337"/>
          </a:xfrm>
          <a:prstGeom prst="rect">
            <a:avLst/>
          </a:prstGeom>
          <a:noFill/>
          <a:ln w="1588" cap="rnd">
            <a:solidFill>
              <a:srgbClr val="000000"/>
            </a:solidFill>
            <a:round/>
            <a:headEnd/>
            <a:tailEnd/>
          </a:ln>
        </p:spPr>
        <p:txBody>
          <a:bodyPr/>
          <a:lstStyle/>
          <a:p>
            <a:endParaRPr lang="en-US"/>
          </a:p>
        </p:txBody>
      </p:sp>
      <p:sp>
        <p:nvSpPr>
          <p:cNvPr id="5182" name="Rectangle 428"/>
          <p:cNvSpPr>
            <a:spLocks noChangeArrowheads="1"/>
          </p:cNvSpPr>
          <p:nvPr/>
        </p:nvSpPr>
        <p:spPr bwMode="auto">
          <a:xfrm>
            <a:off x="4933950" y="2717800"/>
            <a:ext cx="134938" cy="55563"/>
          </a:xfrm>
          <a:prstGeom prst="rect">
            <a:avLst/>
          </a:prstGeom>
          <a:noFill/>
          <a:ln w="1588" cap="rnd">
            <a:solidFill>
              <a:srgbClr val="000000"/>
            </a:solidFill>
            <a:round/>
            <a:headEnd/>
            <a:tailEnd/>
          </a:ln>
        </p:spPr>
        <p:txBody>
          <a:bodyPr/>
          <a:lstStyle/>
          <a:p>
            <a:endParaRPr lang="en-US"/>
          </a:p>
        </p:txBody>
      </p:sp>
      <p:sp>
        <p:nvSpPr>
          <p:cNvPr id="5183" name="Rectangle 429"/>
          <p:cNvSpPr>
            <a:spLocks noChangeArrowheads="1"/>
          </p:cNvSpPr>
          <p:nvPr/>
        </p:nvSpPr>
        <p:spPr bwMode="auto">
          <a:xfrm>
            <a:off x="4933950" y="2643188"/>
            <a:ext cx="134938" cy="55562"/>
          </a:xfrm>
          <a:prstGeom prst="rect">
            <a:avLst/>
          </a:prstGeom>
          <a:noFill/>
          <a:ln w="1588" cap="rnd">
            <a:solidFill>
              <a:srgbClr val="000000"/>
            </a:solidFill>
            <a:round/>
            <a:headEnd/>
            <a:tailEnd/>
          </a:ln>
        </p:spPr>
        <p:txBody>
          <a:bodyPr/>
          <a:lstStyle/>
          <a:p>
            <a:endParaRPr lang="en-US"/>
          </a:p>
        </p:txBody>
      </p:sp>
      <p:sp>
        <p:nvSpPr>
          <p:cNvPr id="5184" name="Rectangle 430"/>
          <p:cNvSpPr>
            <a:spLocks noChangeArrowheads="1"/>
          </p:cNvSpPr>
          <p:nvPr/>
        </p:nvSpPr>
        <p:spPr bwMode="auto">
          <a:xfrm>
            <a:off x="4894263" y="3227388"/>
            <a:ext cx="215900" cy="15875"/>
          </a:xfrm>
          <a:prstGeom prst="rect">
            <a:avLst/>
          </a:prstGeom>
          <a:solidFill>
            <a:srgbClr val="9A9A9A"/>
          </a:solidFill>
          <a:ln w="9525">
            <a:noFill/>
            <a:miter lim="800000"/>
            <a:headEnd/>
            <a:tailEnd/>
          </a:ln>
        </p:spPr>
        <p:txBody>
          <a:bodyPr/>
          <a:lstStyle/>
          <a:p>
            <a:endParaRPr lang="en-US"/>
          </a:p>
        </p:txBody>
      </p:sp>
      <p:pic>
        <p:nvPicPr>
          <p:cNvPr id="5185" name="Picture 431"/>
          <p:cNvPicPr>
            <a:picLocks noChangeAspect="1" noChangeArrowheads="1"/>
          </p:cNvPicPr>
          <p:nvPr/>
        </p:nvPicPr>
        <p:blipFill>
          <a:blip r:embed="rId73" cstate="print"/>
          <a:srcRect/>
          <a:stretch>
            <a:fillRect/>
          </a:stretch>
        </p:blipFill>
        <p:spPr bwMode="auto">
          <a:xfrm>
            <a:off x="4983163" y="3040063"/>
            <a:ext cx="38100" cy="38100"/>
          </a:xfrm>
          <a:prstGeom prst="rect">
            <a:avLst/>
          </a:prstGeom>
          <a:noFill/>
          <a:ln w="9525">
            <a:noFill/>
            <a:miter lim="800000"/>
            <a:headEnd/>
            <a:tailEnd/>
          </a:ln>
        </p:spPr>
      </p:pic>
      <p:pic>
        <p:nvPicPr>
          <p:cNvPr id="5186" name="Picture 432"/>
          <p:cNvPicPr>
            <a:picLocks noChangeAspect="1" noChangeArrowheads="1"/>
          </p:cNvPicPr>
          <p:nvPr/>
        </p:nvPicPr>
        <p:blipFill>
          <a:blip r:embed="rId74" cstate="print"/>
          <a:srcRect/>
          <a:stretch>
            <a:fillRect/>
          </a:stretch>
        </p:blipFill>
        <p:spPr bwMode="auto">
          <a:xfrm>
            <a:off x="4983163" y="3052763"/>
            <a:ext cx="25400" cy="25400"/>
          </a:xfrm>
          <a:prstGeom prst="rect">
            <a:avLst/>
          </a:prstGeom>
          <a:noFill/>
          <a:ln w="9525">
            <a:noFill/>
            <a:miter lim="800000"/>
            <a:headEnd/>
            <a:tailEnd/>
          </a:ln>
        </p:spPr>
      </p:pic>
      <p:pic>
        <p:nvPicPr>
          <p:cNvPr id="5187" name="Picture 433"/>
          <p:cNvPicPr>
            <a:picLocks noChangeAspect="1" noChangeArrowheads="1"/>
          </p:cNvPicPr>
          <p:nvPr/>
        </p:nvPicPr>
        <p:blipFill>
          <a:blip r:embed="rId75" cstate="print"/>
          <a:srcRect/>
          <a:stretch>
            <a:fillRect/>
          </a:stretch>
        </p:blipFill>
        <p:spPr bwMode="auto">
          <a:xfrm>
            <a:off x="4983163" y="3052763"/>
            <a:ext cx="25400" cy="25400"/>
          </a:xfrm>
          <a:prstGeom prst="rect">
            <a:avLst/>
          </a:prstGeom>
          <a:noFill/>
          <a:ln w="9525">
            <a:noFill/>
            <a:miter lim="800000"/>
            <a:headEnd/>
            <a:tailEnd/>
          </a:ln>
        </p:spPr>
      </p:pic>
      <p:pic>
        <p:nvPicPr>
          <p:cNvPr id="5188" name="Picture 434"/>
          <p:cNvPicPr>
            <a:picLocks noChangeAspect="1" noChangeArrowheads="1"/>
          </p:cNvPicPr>
          <p:nvPr/>
        </p:nvPicPr>
        <p:blipFill>
          <a:blip r:embed="rId76" cstate="print"/>
          <a:srcRect/>
          <a:stretch>
            <a:fillRect/>
          </a:stretch>
        </p:blipFill>
        <p:spPr bwMode="auto">
          <a:xfrm>
            <a:off x="4983163" y="3090863"/>
            <a:ext cx="25400" cy="25400"/>
          </a:xfrm>
          <a:prstGeom prst="rect">
            <a:avLst/>
          </a:prstGeom>
          <a:noFill/>
          <a:ln w="9525">
            <a:noFill/>
            <a:miter lim="800000"/>
            <a:headEnd/>
            <a:tailEnd/>
          </a:ln>
        </p:spPr>
      </p:pic>
      <p:pic>
        <p:nvPicPr>
          <p:cNvPr id="5189" name="Picture 435"/>
          <p:cNvPicPr>
            <a:picLocks noChangeAspect="1" noChangeArrowheads="1"/>
          </p:cNvPicPr>
          <p:nvPr/>
        </p:nvPicPr>
        <p:blipFill>
          <a:blip r:embed="rId77" cstate="print"/>
          <a:srcRect/>
          <a:stretch>
            <a:fillRect/>
          </a:stretch>
        </p:blipFill>
        <p:spPr bwMode="auto">
          <a:xfrm>
            <a:off x="4983163" y="3090863"/>
            <a:ext cx="25400" cy="25400"/>
          </a:xfrm>
          <a:prstGeom prst="rect">
            <a:avLst/>
          </a:prstGeom>
          <a:noFill/>
          <a:ln w="9525">
            <a:noFill/>
            <a:miter lim="800000"/>
            <a:headEnd/>
            <a:tailEnd/>
          </a:ln>
        </p:spPr>
      </p:pic>
      <p:sp>
        <p:nvSpPr>
          <p:cNvPr id="5190" name="Rectangle 436"/>
          <p:cNvSpPr>
            <a:spLocks noChangeArrowheads="1"/>
          </p:cNvSpPr>
          <p:nvPr/>
        </p:nvSpPr>
        <p:spPr bwMode="auto">
          <a:xfrm>
            <a:off x="4967288" y="2671763"/>
            <a:ext cx="20637" cy="4762"/>
          </a:xfrm>
          <a:prstGeom prst="rect">
            <a:avLst/>
          </a:prstGeom>
          <a:solidFill>
            <a:srgbClr val="9A9A9A"/>
          </a:solidFill>
          <a:ln w="9525">
            <a:noFill/>
            <a:miter lim="800000"/>
            <a:headEnd/>
            <a:tailEnd/>
          </a:ln>
        </p:spPr>
        <p:txBody>
          <a:bodyPr/>
          <a:lstStyle/>
          <a:p>
            <a:endParaRPr lang="en-US"/>
          </a:p>
        </p:txBody>
      </p:sp>
      <p:pic>
        <p:nvPicPr>
          <p:cNvPr id="5191" name="Picture 437"/>
          <p:cNvPicPr>
            <a:picLocks noChangeAspect="1" noChangeArrowheads="1"/>
          </p:cNvPicPr>
          <p:nvPr/>
        </p:nvPicPr>
        <p:blipFill>
          <a:blip r:embed="rId66"/>
          <a:srcRect/>
          <a:stretch>
            <a:fillRect/>
          </a:stretch>
        </p:blipFill>
        <p:spPr bwMode="auto">
          <a:xfrm>
            <a:off x="4945063" y="2646363"/>
            <a:ext cx="114300" cy="12700"/>
          </a:xfrm>
          <a:prstGeom prst="rect">
            <a:avLst/>
          </a:prstGeom>
          <a:noFill/>
          <a:ln w="9525">
            <a:noFill/>
            <a:miter lim="800000"/>
            <a:headEnd/>
            <a:tailEnd/>
          </a:ln>
        </p:spPr>
      </p:pic>
      <p:sp>
        <p:nvSpPr>
          <p:cNvPr id="5192" name="Rectangle 438"/>
          <p:cNvSpPr>
            <a:spLocks noChangeArrowheads="1"/>
          </p:cNvSpPr>
          <p:nvPr/>
        </p:nvSpPr>
        <p:spPr bwMode="auto">
          <a:xfrm>
            <a:off x="4945063" y="2654300"/>
            <a:ext cx="114300" cy="9525"/>
          </a:xfrm>
          <a:prstGeom prst="rect">
            <a:avLst/>
          </a:prstGeom>
          <a:noFill/>
          <a:ln w="1588" cap="rnd">
            <a:solidFill>
              <a:srgbClr val="000000"/>
            </a:solidFill>
            <a:round/>
            <a:headEnd/>
            <a:tailEnd/>
          </a:ln>
        </p:spPr>
        <p:txBody>
          <a:bodyPr/>
          <a:lstStyle/>
          <a:p>
            <a:endParaRPr lang="en-US"/>
          </a:p>
        </p:txBody>
      </p:sp>
      <p:pic>
        <p:nvPicPr>
          <p:cNvPr id="5193" name="Picture 439"/>
          <p:cNvPicPr>
            <a:picLocks noChangeAspect="1" noChangeArrowheads="1"/>
          </p:cNvPicPr>
          <p:nvPr/>
        </p:nvPicPr>
        <p:blipFill>
          <a:blip r:embed="rId78" cstate="print"/>
          <a:srcRect/>
          <a:stretch>
            <a:fillRect/>
          </a:stretch>
        </p:blipFill>
        <p:spPr bwMode="auto">
          <a:xfrm>
            <a:off x="4932363" y="2722563"/>
            <a:ext cx="114300" cy="25400"/>
          </a:xfrm>
          <a:prstGeom prst="rect">
            <a:avLst/>
          </a:prstGeom>
          <a:noFill/>
          <a:ln w="9525">
            <a:noFill/>
            <a:miter lim="800000"/>
            <a:headEnd/>
            <a:tailEnd/>
          </a:ln>
        </p:spPr>
      </p:pic>
      <p:pic>
        <p:nvPicPr>
          <p:cNvPr id="5194" name="Picture 440"/>
          <p:cNvPicPr>
            <a:picLocks noChangeAspect="1" noChangeArrowheads="1"/>
          </p:cNvPicPr>
          <p:nvPr/>
        </p:nvPicPr>
        <p:blipFill>
          <a:blip r:embed="rId79" cstate="print"/>
          <a:srcRect/>
          <a:stretch>
            <a:fillRect/>
          </a:stretch>
        </p:blipFill>
        <p:spPr bwMode="auto">
          <a:xfrm>
            <a:off x="4932363" y="2722563"/>
            <a:ext cx="114300" cy="25400"/>
          </a:xfrm>
          <a:prstGeom prst="rect">
            <a:avLst/>
          </a:prstGeom>
          <a:noFill/>
          <a:ln w="9525">
            <a:noFill/>
            <a:miter lim="800000"/>
            <a:headEnd/>
            <a:tailEnd/>
          </a:ln>
        </p:spPr>
      </p:pic>
      <p:sp>
        <p:nvSpPr>
          <p:cNvPr id="5195" name="Freeform 441"/>
          <p:cNvSpPr>
            <a:spLocks/>
          </p:cNvSpPr>
          <p:nvPr/>
        </p:nvSpPr>
        <p:spPr bwMode="auto">
          <a:xfrm>
            <a:off x="4941888" y="2730500"/>
            <a:ext cx="114300" cy="22225"/>
          </a:xfrm>
          <a:custGeom>
            <a:avLst/>
            <a:gdLst>
              <a:gd name="T0" fmla="*/ 0 w 144"/>
              <a:gd name="T1" fmla="*/ 6 h 28"/>
              <a:gd name="T2" fmla="*/ 39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5" y="0"/>
                  <a:pt x="92"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5196" name="Rectangle 442"/>
          <p:cNvSpPr>
            <a:spLocks noChangeArrowheads="1"/>
          </p:cNvSpPr>
          <p:nvPr/>
        </p:nvSpPr>
        <p:spPr bwMode="auto">
          <a:xfrm>
            <a:off x="4948238" y="2741613"/>
            <a:ext cx="103187" cy="4762"/>
          </a:xfrm>
          <a:prstGeom prst="rect">
            <a:avLst/>
          </a:prstGeom>
          <a:solidFill>
            <a:srgbClr val="DBDAC6"/>
          </a:solidFill>
          <a:ln w="9525">
            <a:noFill/>
            <a:miter lim="800000"/>
            <a:headEnd/>
            <a:tailEnd/>
          </a:ln>
        </p:spPr>
        <p:txBody>
          <a:bodyPr/>
          <a:lstStyle/>
          <a:p>
            <a:endParaRPr lang="en-US"/>
          </a:p>
        </p:txBody>
      </p:sp>
      <p:sp>
        <p:nvSpPr>
          <p:cNvPr id="5197" name="Rectangle 443"/>
          <p:cNvSpPr>
            <a:spLocks noChangeArrowheads="1"/>
          </p:cNvSpPr>
          <p:nvPr/>
        </p:nvSpPr>
        <p:spPr bwMode="auto">
          <a:xfrm>
            <a:off x="4948238" y="2741613"/>
            <a:ext cx="103187" cy="4762"/>
          </a:xfrm>
          <a:prstGeom prst="rect">
            <a:avLst/>
          </a:prstGeom>
          <a:noFill/>
          <a:ln w="1588" cap="rnd">
            <a:solidFill>
              <a:srgbClr val="000000"/>
            </a:solidFill>
            <a:round/>
            <a:headEnd/>
            <a:tailEnd/>
          </a:ln>
        </p:spPr>
        <p:txBody>
          <a:bodyPr/>
          <a:lstStyle/>
          <a:p>
            <a:endParaRPr lang="en-US"/>
          </a:p>
        </p:txBody>
      </p:sp>
      <p:pic>
        <p:nvPicPr>
          <p:cNvPr id="5198" name="Picture 444"/>
          <p:cNvPicPr>
            <a:picLocks noChangeAspect="1" noChangeArrowheads="1"/>
          </p:cNvPicPr>
          <p:nvPr/>
        </p:nvPicPr>
        <p:blipFill>
          <a:blip r:embed="rId80" cstate="print"/>
          <a:srcRect/>
          <a:stretch>
            <a:fillRect/>
          </a:stretch>
        </p:blipFill>
        <p:spPr bwMode="auto">
          <a:xfrm>
            <a:off x="4932363" y="2786063"/>
            <a:ext cx="127000" cy="25400"/>
          </a:xfrm>
          <a:prstGeom prst="rect">
            <a:avLst/>
          </a:prstGeom>
          <a:noFill/>
          <a:ln w="9525">
            <a:noFill/>
            <a:miter lim="800000"/>
            <a:headEnd/>
            <a:tailEnd/>
          </a:ln>
        </p:spPr>
      </p:pic>
      <p:pic>
        <p:nvPicPr>
          <p:cNvPr id="5199" name="Picture 445"/>
          <p:cNvPicPr>
            <a:picLocks noChangeAspect="1" noChangeArrowheads="1"/>
          </p:cNvPicPr>
          <p:nvPr/>
        </p:nvPicPr>
        <p:blipFill>
          <a:blip r:embed="rId81" cstate="print"/>
          <a:srcRect/>
          <a:stretch>
            <a:fillRect/>
          </a:stretch>
        </p:blipFill>
        <p:spPr bwMode="auto">
          <a:xfrm>
            <a:off x="4932363" y="2786063"/>
            <a:ext cx="127000" cy="25400"/>
          </a:xfrm>
          <a:prstGeom prst="rect">
            <a:avLst/>
          </a:prstGeom>
          <a:noFill/>
          <a:ln w="9525">
            <a:noFill/>
            <a:miter lim="800000"/>
            <a:headEnd/>
            <a:tailEnd/>
          </a:ln>
        </p:spPr>
      </p:pic>
      <p:sp>
        <p:nvSpPr>
          <p:cNvPr id="5200" name="Freeform 446"/>
          <p:cNvSpPr>
            <a:spLocks/>
          </p:cNvSpPr>
          <p:nvPr/>
        </p:nvSpPr>
        <p:spPr bwMode="auto">
          <a:xfrm>
            <a:off x="4943475" y="2794000"/>
            <a:ext cx="117475" cy="19050"/>
          </a:xfrm>
          <a:custGeom>
            <a:avLst/>
            <a:gdLst>
              <a:gd name="T0" fmla="*/ 0 w 149"/>
              <a:gd name="T1" fmla="*/ 18 h 23"/>
              <a:gd name="T2" fmla="*/ 0 w 149"/>
              <a:gd name="T3" fmla="*/ 6 h 23"/>
              <a:gd name="T4" fmla="*/ 47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7 w 149"/>
              <a:gd name="T17" fmla="*/ 18 h 23"/>
              <a:gd name="T18" fmla="*/ 47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7" y="6"/>
                </a:lnTo>
                <a:cubicBezTo>
                  <a:pt x="64" y="0"/>
                  <a:pt x="84" y="0"/>
                  <a:pt x="101" y="6"/>
                </a:cubicBezTo>
                <a:lnTo>
                  <a:pt x="149" y="6"/>
                </a:lnTo>
                <a:lnTo>
                  <a:pt x="149" y="18"/>
                </a:lnTo>
                <a:lnTo>
                  <a:pt x="101" y="18"/>
                </a:lnTo>
                <a:cubicBezTo>
                  <a:pt x="84" y="23"/>
                  <a:pt x="64" y="23"/>
                  <a:pt x="47" y="18"/>
                </a:cubicBezTo>
                <a:lnTo>
                  <a:pt x="0" y="18"/>
                </a:lnTo>
              </a:path>
            </a:pathLst>
          </a:custGeom>
          <a:noFill/>
          <a:ln w="1588" cap="rnd">
            <a:solidFill>
              <a:srgbClr val="000000"/>
            </a:solidFill>
            <a:round/>
            <a:headEnd/>
            <a:tailEnd/>
          </a:ln>
        </p:spPr>
        <p:txBody>
          <a:bodyPr/>
          <a:lstStyle/>
          <a:p>
            <a:endParaRPr lang="en-US"/>
          </a:p>
        </p:txBody>
      </p:sp>
      <p:pic>
        <p:nvPicPr>
          <p:cNvPr id="5201" name="Picture 447"/>
          <p:cNvPicPr>
            <a:picLocks noChangeAspect="1" noChangeArrowheads="1"/>
          </p:cNvPicPr>
          <p:nvPr/>
        </p:nvPicPr>
        <p:blipFill>
          <a:blip r:embed="rId82" cstate="print"/>
          <a:srcRect/>
          <a:stretch>
            <a:fillRect/>
          </a:stretch>
        </p:blipFill>
        <p:spPr bwMode="auto">
          <a:xfrm>
            <a:off x="4995863" y="2659063"/>
            <a:ext cx="63500" cy="152400"/>
          </a:xfrm>
          <a:prstGeom prst="rect">
            <a:avLst/>
          </a:prstGeom>
          <a:noFill/>
          <a:ln w="9525">
            <a:noFill/>
            <a:miter lim="800000"/>
            <a:headEnd/>
            <a:tailEnd/>
          </a:ln>
        </p:spPr>
      </p:pic>
      <p:pic>
        <p:nvPicPr>
          <p:cNvPr id="5202" name="Picture 448"/>
          <p:cNvPicPr>
            <a:picLocks noChangeAspect="1" noChangeArrowheads="1"/>
          </p:cNvPicPr>
          <p:nvPr/>
        </p:nvPicPr>
        <p:blipFill>
          <a:blip r:embed="rId83" cstate="print"/>
          <a:srcRect/>
          <a:stretch>
            <a:fillRect/>
          </a:stretch>
        </p:blipFill>
        <p:spPr bwMode="auto">
          <a:xfrm>
            <a:off x="4995863" y="2659063"/>
            <a:ext cx="63500" cy="152400"/>
          </a:xfrm>
          <a:prstGeom prst="rect">
            <a:avLst/>
          </a:prstGeom>
          <a:noFill/>
          <a:ln w="9525">
            <a:noFill/>
            <a:miter lim="800000"/>
            <a:headEnd/>
            <a:tailEnd/>
          </a:ln>
        </p:spPr>
      </p:pic>
      <p:sp>
        <p:nvSpPr>
          <p:cNvPr id="5203" name="Freeform 449"/>
          <p:cNvSpPr>
            <a:spLocks noEditPoints="1"/>
          </p:cNvSpPr>
          <p:nvPr/>
        </p:nvSpPr>
        <p:spPr bwMode="auto">
          <a:xfrm>
            <a:off x="5002213" y="2670175"/>
            <a:ext cx="58737" cy="149225"/>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6 w 37"/>
              <a:gd name="T21" fmla="*/ 0 h 94"/>
              <a:gd name="T22" fmla="*/ 6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6" y="0"/>
                </a:lnTo>
                <a:lnTo>
                  <a:pt x="6"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5204" name="Freeform 450"/>
          <p:cNvSpPr>
            <a:spLocks noEditPoints="1"/>
          </p:cNvSpPr>
          <p:nvPr/>
        </p:nvSpPr>
        <p:spPr bwMode="auto">
          <a:xfrm>
            <a:off x="4943475" y="2671763"/>
            <a:ext cx="11113" cy="88900"/>
          </a:xfrm>
          <a:custGeom>
            <a:avLst/>
            <a:gdLst>
              <a:gd name="T0" fmla="*/ 1 w 7"/>
              <a:gd name="T1" fmla="*/ 0 h 56"/>
              <a:gd name="T2" fmla="*/ 7 w 7"/>
              <a:gd name="T3" fmla="*/ 0 h 56"/>
              <a:gd name="T4" fmla="*/ 0 w 7"/>
              <a:gd name="T5" fmla="*/ 56 h 56"/>
              <a:gd name="T6" fmla="*/ 6 w 7"/>
              <a:gd name="T7" fmla="*/ 56 h 56"/>
              <a:gd name="T8" fmla="*/ 0 60000 65536"/>
              <a:gd name="T9" fmla="*/ 0 60000 65536"/>
              <a:gd name="T10" fmla="*/ 0 60000 65536"/>
              <a:gd name="T11" fmla="*/ 0 60000 65536"/>
              <a:gd name="T12" fmla="*/ 0 w 7"/>
              <a:gd name="T13" fmla="*/ 0 h 56"/>
              <a:gd name="T14" fmla="*/ 7 w 7"/>
              <a:gd name="T15" fmla="*/ 56 h 56"/>
            </a:gdLst>
            <a:ahLst/>
            <a:cxnLst>
              <a:cxn ang="T8">
                <a:pos x="T0" y="T1"/>
              </a:cxn>
              <a:cxn ang="T9">
                <a:pos x="T2" y="T3"/>
              </a:cxn>
              <a:cxn ang="T10">
                <a:pos x="T4" y="T5"/>
              </a:cxn>
              <a:cxn ang="T11">
                <a:pos x="T6" y="T7"/>
              </a:cxn>
            </a:cxnLst>
            <a:rect l="T12" t="T13" r="T14" b="T15"/>
            <a:pathLst>
              <a:path w="7" h="56">
                <a:moveTo>
                  <a:pt x="1" y="0"/>
                </a:moveTo>
                <a:lnTo>
                  <a:pt x="7"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5205" name="Rectangle 451"/>
          <p:cNvSpPr>
            <a:spLocks noChangeArrowheads="1"/>
          </p:cNvSpPr>
          <p:nvPr/>
        </p:nvSpPr>
        <p:spPr bwMode="auto">
          <a:xfrm>
            <a:off x="4906963" y="3027363"/>
            <a:ext cx="12700" cy="177800"/>
          </a:xfrm>
          <a:prstGeom prst="rect">
            <a:avLst/>
          </a:prstGeom>
          <a:solidFill>
            <a:srgbClr val="B6B6B6"/>
          </a:solidFill>
          <a:ln w="9525">
            <a:noFill/>
            <a:miter lim="800000"/>
            <a:headEnd/>
            <a:tailEnd/>
          </a:ln>
        </p:spPr>
        <p:txBody>
          <a:bodyPr/>
          <a:lstStyle/>
          <a:p>
            <a:endParaRPr lang="en-US"/>
          </a:p>
        </p:txBody>
      </p:sp>
      <p:sp>
        <p:nvSpPr>
          <p:cNvPr id="5206" name="Rectangle 452"/>
          <p:cNvSpPr>
            <a:spLocks noChangeArrowheads="1"/>
          </p:cNvSpPr>
          <p:nvPr/>
        </p:nvSpPr>
        <p:spPr bwMode="auto">
          <a:xfrm>
            <a:off x="4919663" y="3027363"/>
            <a:ext cx="12700" cy="177800"/>
          </a:xfrm>
          <a:prstGeom prst="rect">
            <a:avLst/>
          </a:prstGeom>
          <a:solidFill>
            <a:srgbClr val="707070"/>
          </a:solidFill>
          <a:ln w="9525">
            <a:noFill/>
            <a:miter lim="800000"/>
            <a:headEnd/>
            <a:tailEnd/>
          </a:ln>
        </p:spPr>
        <p:txBody>
          <a:bodyPr/>
          <a:lstStyle/>
          <a:p>
            <a:endParaRPr lang="en-US"/>
          </a:p>
        </p:txBody>
      </p:sp>
      <p:sp>
        <p:nvSpPr>
          <p:cNvPr id="5207" name="Rectangle 453"/>
          <p:cNvSpPr>
            <a:spLocks noChangeArrowheads="1"/>
          </p:cNvSpPr>
          <p:nvPr/>
        </p:nvSpPr>
        <p:spPr bwMode="auto">
          <a:xfrm>
            <a:off x="4932363" y="3027363"/>
            <a:ext cx="12700" cy="177800"/>
          </a:xfrm>
          <a:prstGeom prst="rect">
            <a:avLst/>
          </a:prstGeom>
          <a:solidFill>
            <a:srgbClr val="858585"/>
          </a:solidFill>
          <a:ln w="9525">
            <a:noFill/>
            <a:miter lim="800000"/>
            <a:headEnd/>
            <a:tailEnd/>
          </a:ln>
        </p:spPr>
        <p:txBody>
          <a:bodyPr/>
          <a:lstStyle/>
          <a:p>
            <a:endParaRPr lang="en-US"/>
          </a:p>
        </p:txBody>
      </p:sp>
      <p:sp>
        <p:nvSpPr>
          <p:cNvPr id="5208" name="Rectangle 454"/>
          <p:cNvSpPr>
            <a:spLocks noChangeArrowheads="1"/>
          </p:cNvSpPr>
          <p:nvPr/>
        </p:nvSpPr>
        <p:spPr bwMode="auto">
          <a:xfrm>
            <a:off x="4945063" y="3027363"/>
            <a:ext cx="12700" cy="177800"/>
          </a:xfrm>
          <a:prstGeom prst="rect">
            <a:avLst/>
          </a:prstGeom>
          <a:solidFill>
            <a:srgbClr val="9A9A9A"/>
          </a:solidFill>
          <a:ln w="9525">
            <a:noFill/>
            <a:miter lim="800000"/>
            <a:headEnd/>
            <a:tailEnd/>
          </a:ln>
        </p:spPr>
        <p:txBody>
          <a:bodyPr/>
          <a:lstStyle/>
          <a:p>
            <a:endParaRPr lang="en-US"/>
          </a:p>
        </p:txBody>
      </p:sp>
      <p:sp>
        <p:nvSpPr>
          <p:cNvPr id="5209" name="Rectangle 455"/>
          <p:cNvSpPr>
            <a:spLocks noChangeArrowheads="1"/>
          </p:cNvSpPr>
          <p:nvPr/>
        </p:nvSpPr>
        <p:spPr bwMode="auto">
          <a:xfrm>
            <a:off x="4957763" y="3027363"/>
            <a:ext cx="12700" cy="177800"/>
          </a:xfrm>
          <a:prstGeom prst="rect">
            <a:avLst/>
          </a:prstGeom>
          <a:solidFill>
            <a:srgbClr val="AEAEAE"/>
          </a:solidFill>
          <a:ln w="9525">
            <a:noFill/>
            <a:miter lim="800000"/>
            <a:headEnd/>
            <a:tailEnd/>
          </a:ln>
        </p:spPr>
        <p:txBody>
          <a:bodyPr/>
          <a:lstStyle/>
          <a:p>
            <a:endParaRPr lang="en-US"/>
          </a:p>
        </p:txBody>
      </p:sp>
      <p:sp>
        <p:nvSpPr>
          <p:cNvPr id="5210" name="Rectangle 456"/>
          <p:cNvSpPr>
            <a:spLocks noChangeArrowheads="1"/>
          </p:cNvSpPr>
          <p:nvPr/>
        </p:nvSpPr>
        <p:spPr bwMode="auto">
          <a:xfrm>
            <a:off x="5033963" y="3027363"/>
            <a:ext cx="12700" cy="177800"/>
          </a:xfrm>
          <a:prstGeom prst="rect">
            <a:avLst/>
          </a:prstGeom>
          <a:solidFill>
            <a:srgbClr val="686868"/>
          </a:solidFill>
          <a:ln w="9525">
            <a:noFill/>
            <a:miter lim="800000"/>
            <a:headEnd/>
            <a:tailEnd/>
          </a:ln>
        </p:spPr>
        <p:txBody>
          <a:bodyPr/>
          <a:lstStyle/>
          <a:p>
            <a:endParaRPr lang="en-US"/>
          </a:p>
        </p:txBody>
      </p:sp>
      <p:sp>
        <p:nvSpPr>
          <p:cNvPr id="5211" name="Rectangle 457"/>
          <p:cNvSpPr>
            <a:spLocks noChangeArrowheads="1"/>
          </p:cNvSpPr>
          <p:nvPr/>
        </p:nvSpPr>
        <p:spPr bwMode="auto">
          <a:xfrm>
            <a:off x="5046663" y="3027363"/>
            <a:ext cx="12700" cy="177800"/>
          </a:xfrm>
          <a:prstGeom prst="rect">
            <a:avLst/>
          </a:prstGeom>
          <a:solidFill>
            <a:srgbClr val="ADADAD"/>
          </a:solidFill>
          <a:ln w="9525">
            <a:noFill/>
            <a:miter lim="800000"/>
            <a:headEnd/>
            <a:tailEnd/>
          </a:ln>
        </p:spPr>
        <p:txBody>
          <a:bodyPr/>
          <a:lstStyle/>
          <a:p>
            <a:endParaRPr lang="en-US"/>
          </a:p>
        </p:txBody>
      </p:sp>
      <p:sp>
        <p:nvSpPr>
          <p:cNvPr id="5212" name="Rectangle 458"/>
          <p:cNvSpPr>
            <a:spLocks noChangeArrowheads="1"/>
          </p:cNvSpPr>
          <p:nvPr/>
        </p:nvSpPr>
        <p:spPr bwMode="auto">
          <a:xfrm>
            <a:off x="5059363" y="3027363"/>
            <a:ext cx="12700" cy="177800"/>
          </a:xfrm>
          <a:prstGeom prst="rect">
            <a:avLst/>
          </a:prstGeom>
          <a:solidFill>
            <a:srgbClr val="999999"/>
          </a:solidFill>
          <a:ln w="9525">
            <a:noFill/>
            <a:miter lim="800000"/>
            <a:headEnd/>
            <a:tailEnd/>
          </a:ln>
        </p:spPr>
        <p:txBody>
          <a:bodyPr/>
          <a:lstStyle/>
          <a:p>
            <a:endParaRPr lang="en-US"/>
          </a:p>
        </p:txBody>
      </p:sp>
      <p:sp>
        <p:nvSpPr>
          <p:cNvPr id="5213" name="Rectangle 459"/>
          <p:cNvSpPr>
            <a:spLocks noChangeArrowheads="1"/>
          </p:cNvSpPr>
          <p:nvPr/>
        </p:nvSpPr>
        <p:spPr bwMode="auto">
          <a:xfrm>
            <a:off x="5072063" y="3027363"/>
            <a:ext cx="12700" cy="177800"/>
          </a:xfrm>
          <a:prstGeom prst="rect">
            <a:avLst/>
          </a:prstGeom>
          <a:solidFill>
            <a:srgbClr val="848484"/>
          </a:solidFill>
          <a:ln w="9525">
            <a:noFill/>
            <a:miter lim="800000"/>
            <a:headEnd/>
            <a:tailEnd/>
          </a:ln>
        </p:spPr>
        <p:txBody>
          <a:bodyPr/>
          <a:lstStyle/>
          <a:p>
            <a:endParaRPr lang="en-US"/>
          </a:p>
        </p:txBody>
      </p:sp>
      <p:sp>
        <p:nvSpPr>
          <p:cNvPr id="5214" name="Rectangle 460"/>
          <p:cNvSpPr>
            <a:spLocks noChangeArrowheads="1"/>
          </p:cNvSpPr>
          <p:nvPr/>
        </p:nvSpPr>
        <p:spPr bwMode="auto">
          <a:xfrm>
            <a:off x="5084763" y="3027363"/>
            <a:ext cx="12700" cy="177800"/>
          </a:xfrm>
          <a:prstGeom prst="rect">
            <a:avLst/>
          </a:prstGeom>
          <a:solidFill>
            <a:srgbClr val="6F6F6F"/>
          </a:solidFill>
          <a:ln w="9525">
            <a:noFill/>
            <a:miter lim="800000"/>
            <a:headEnd/>
            <a:tailEnd/>
          </a:ln>
        </p:spPr>
        <p:txBody>
          <a:bodyPr/>
          <a:lstStyle/>
          <a:p>
            <a:endParaRPr lang="en-US"/>
          </a:p>
        </p:txBody>
      </p:sp>
      <p:sp>
        <p:nvSpPr>
          <p:cNvPr id="5215" name="Freeform 461"/>
          <p:cNvSpPr>
            <a:spLocks/>
          </p:cNvSpPr>
          <p:nvPr/>
        </p:nvSpPr>
        <p:spPr bwMode="auto">
          <a:xfrm>
            <a:off x="4883150" y="2511425"/>
            <a:ext cx="315913" cy="731838"/>
          </a:xfrm>
          <a:custGeom>
            <a:avLst/>
            <a:gdLst>
              <a:gd name="T0" fmla="*/ 7 w 199"/>
              <a:gd name="T1" fmla="*/ 461 h 461"/>
              <a:gd name="T2" fmla="*/ 7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7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7" y="461"/>
                </a:moveTo>
                <a:lnTo>
                  <a:pt x="7" y="451"/>
                </a:lnTo>
                <a:lnTo>
                  <a:pt x="0" y="451"/>
                </a:lnTo>
                <a:lnTo>
                  <a:pt x="0" y="51"/>
                </a:lnTo>
                <a:lnTo>
                  <a:pt x="50" y="0"/>
                </a:lnTo>
                <a:lnTo>
                  <a:pt x="199" y="0"/>
                </a:lnTo>
                <a:lnTo>
                  <a:pt x="199" y="400"/>
                </a:lnTo>
                <a:lnTo>
                  <a:pt x="196" y="403"/>
                </a:lnTo>
                <a:lnTo>
                  <a:pt x="196" y="406"/>
                </a:lnTo>
                <a:lnTo>
                  <a:pt x="143" y="461"/>
                </a:lnTo>
                <a:lnTo>
                  <a:pt x="7" y="461"/>
                </a:lnTo>
              </a:path>
            </a:pathLst>
          </a:custGeom>
          <a:noFill/>
          <a:ln w="11113" cap="rnd">
            <a:solidFill>
              <a:srgbClr val="000000"/>
            </a:solidFill>
            <a:round/>
            <a:headEnd/>
            <a:tailEnd/>
          </a:ln>
        </p:spPr>
        <p:txBody>
          <a:bodyPr/>
          <a:lstStyle/>
          <a:p>
            <a:endParaRPr lang="en-US"/>
          </a:p>
        </p:txBody>
      </p:sp>
      <p:sp>
        <p:nvSpPr>
          <p:cNvPr id="5216" name="Rectangle 462"/>
          <p:cNvSpPr>
            <a:spLocks noChangeArrowheads="1"/>
          </p:cNvSpPr>
          <p:nvPr/>
        </p:nvSpPr>
        <p:spPr bwMode="auto">
          <a:xfrm>
            <a:off x="4822825" y="3268663"/>
            <a:ext cx="4699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Web</a:t>
            </a:r>
            <a:endParaRPr lang="en-US" sz="1800"/>
          </a:p>
        </p:txBody>
      </p:sp>
      <p:sp>
        <p:nvSpPr>
          <p:cNvPr id="5217" name="Rectangle 463"/>
          <p:cNvSpPr>
            <a:spLocks noChangeArrowheads="1"/>
          </p:cNvSpPr>
          <p:nvPr/>
        </p:nvSpPr>
        <p:spPr bwMode="auto">
          <a:xfrm>
            <a:off x="47212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Server</a:t>
            </a:r>
            <a:endParaRPr lang="en-US" sz="1800"/>
          </a:p>
        </p:txBody>
      </p:sp>
      <p:sp>
        <p:nvSpPr>
          <p:cNvPr id="5218" name="Rectangle 464"/>
          <p:cNvSpPr>
            <a:spLocks noChangeArrowheads="1"/>
          </p:cNvSpPr>
          <p:nvPr/>
        </p:nvSpPr>
        <p:spPr bwMode="auto">
          <a:xfrm>
            <a:off x="7081838" y="2112963"/>
            <a:ext cx="858837" cy="304800"/>
          </a:xfrm>
          <a:prstGeom prst="rect">
            <a:avLst/>
          </a:prstGeom>
          <a:noFill/>
          <a:ln w="9525">
            <a:noFill/>
            <a:miter lim="800000"/>
            <a:headEnd/>
            <a:tailEnd/>
          </a:ln>
        </p:spPr>
        <p:txBody>
          <a:bodyPr wrap="none" lIns="0" tIns="0" rIns="0" bIns="0">
            <a:spAutoFit/>
          </a:bodyPr>
          <a:lstStyle/>
          <a:p>
            <a:r>
              <a:rPr lang="en-US" sz="2000" b="0">
                <a:solidFill>
                  <a:srgbClr val="008000"/>
                </a:solidFill>
                <a:latin typeface="Arial" charset="0"/>
              </a:rPr>
              <a:t>Intranet</a:t>
            </a:r>
            <a:endParaRPr lang="en-US">
              <a:solidFill>
                <a:srgbClr val="008000"/>
              </a:solidFill>
            </a:endParaRPr>
          </a:p>
        </p:txBody>
      </p:sp>
      <p:grpSp>
        <p:nvGrpSpPr>
          <p:cNvPr id="5219" name="Group 465"/>
          <p:cNvGrpSpPr>
            <a:grpSpLocks/>
          </p:cNvGrpSpPr>
          <p:nvPr/>
        </p:nvGrpSpPr>
        <p:grpSpPr bwMode="auto">
          <a:xfrm>
            <a:off x="3503613" y="3975100"/>
            <a:ext cx="1597025" cy="852488"/>
            <a:chOff x="2207" y="2504"/>
            <a:chExt cx="1006" cy="537"/>
          </a:xfrm>
        </p:grpSpPr>
        <p:sp>
          <p:nvSpPr>
            <p:cNvPr id="5574" name="Freeform 466"/>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5575" name="Freeform 467"/>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5576" name="Rectangle 468"/>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5577" name="Rectangle 469"/>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5578" name="Rectangle 470"/>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5579" name="Picture 471"/>
            <p:cNvPicPr>
              <a:picLocks noChangeAspect="1" noChangeArrowheads="1"/>
            </p:cNvPicPr>
            <p:nvPr/>
          </p:nvPicPr>
          <p:blipFill>
            <a:blip r:embed="rId84" cstate="print"/>
            <a:srcRect/>
            <a:stretch>
              <a:fillRect/>
            </a:stretch>
          </p:blipFill>
          <p:spPr bwMode="auto">
            <a:xfrm>
              <a:off x="2266" y="2684"/>
              <a:ext cx="24" cy="24"/>
            </a:xfrm>
            <a:prstGeom prst="rect">
              <a:avLst/>
            </a:prstGeom>
            <a:noFill/>
            <a:ln w="9525">
              <a:noFill/>
              <a:miter lim="800000"/>
              <a:headEnd/>
              <a:tailEnd/>
            </a:ln>
          </p:spPr>
        </p:pic>
        <p:pic>
          <p:nvPicPr>
            <p:cNvPr id="5580" name="Picture 472"/>
            <p:cNvPicPr>
              <a:picLocks noChangeAspect="1" noChangeArrowheads="1"/>
            </p:cNvPicPr>
            <p:nvPr/>
          </p:nvPicPr>
          <p:blipFill>
            <a:blip r:embed="rId85" cstate="print"/>
            <a:srcRect/>
            <a:stretch>
              <a:fillRect/>
            </a:stretch>
          </p:blipFill>
          <p:spPr bwMode="auto">
            <a:xfrm>
              <a:off x="2266" y="2684"/>
              <a:ext cx="24" cy="24"/>
            </a:xfrm>
            <a:prstGeom prst="rect">
              <a:avLst/>
            </a:prstGeom>
            <a:noFill/>
            <a:ln w="9525">
              <a:noFill/>
              <a:miter lim="800000"/>
              <a:headEnd/>
              <a:tailEnd/>
            </a:ln>
          </p:spPr>
        </p:pic>
        <p:pic>
          <p:nvPicPr>
            <p:cNvPr id="5581" name="Picture 473"/>
            <p:cNvPicPr>
              <a:picLocks noChangeAspect="1" noChangeArrowheads="1"/>
            </p:cNvPicPr>
            <p:nvPr/>
          </p:nvPicPr>
          <p:blipFill>
            <a:blip r:embed="rId86" cstate="print"/>
            <a:srcRect/>
            <a:stretch>
              <a:fillRect/>
            </a:stretch>
          </p:blipFill>
          <p:spPr bwMode="auto">
            <a:xfrm>
              <a:off x="2266" y="2652"/>
              <a:ext cx="24" cy="24"/>
            </a:xfrm>
            <a:prstGeom prst="rect">
              <a:avLst/>
            </a:prstGeom>
            <a:noFill/>
            <a:ln w="9525">
              <a:noFill/>
              <a:miter lim="800000"/>
              <a:headEnd/>
              <a:tailEnd/>
            </a:ln>
          </p:spPr>
        </p:pic>
        <p:pic>
          <p:nvPicPr>
            <p:cNvPr id="5582" name="Picture 474"/>
            <p:cNvPicPr>
              <a:picLocks noChangeAspect="1" noChangeArrowheads="1"/>
            </p:cNvPicPr>
            <p:nvPr/>
          </p:nvPicPr>
          <p:blipFill>
            <a:blip r:embed="rId87" cstate="print"/>
            <a:srcRect/>
            <a:stretch>
              <a:fillRect/>
            </a:stretch>
          </p:blipFill>
          <p:spPr bwMode="auto">
            <a:xfrm>
              <a:off x="2266" y="2652"/>
              <a:ext cx="24" cy="24"/>
            </a:xfrm>
            <a:prstGeom prst="rect">
              <a:avLst/>
            </a:prstGeom>
            <a:noFill/>
            <a:ln w="9525">
              <a:noFill/>
              <a:miter lim="800000"/>
              <a:headEnd/>
              <a:tailEnd/>
            </a:ln>
          </p:spPr>
        </p:pic>
        <p:pic>
          <p:nvPicPr>
            <p:cNvPr id="5583" name="Picture 475"/>
            <p:cNvPicPr>
              <a:picLocks noChangeAspect="1" noChangeArrowheads="1"/>
            </p:cNvPicPr>
            <p:nvPr/>
          </p:nvPicPr>
          <p:blipFill>
            <a:blip r:embed="rId88" cstate="print"/>
            <a:srcRect/>
            <a:stretch>
              <a:fillRect/>
            </a:stretch>
          </p:blipFill>
          <p:spPr bwMode="auto">
            <a:xfrm>
              <a:off x="2882" y="2684"/>
              <a:ext cx="24" cy="24"/>
            </a:xfrm>
            <a:prstGeom prst="rect">
              <a:avLst/>
            </a:prstGeom>
            <a:noFill/>
            <a:ln w="9525">
              <a:noFill/>
              <a:miter lim="800000"/>
              <a:headEnd/>
              <a:tailEnd/>
            </a:ln>
          </p:spPr>
        </p:pic>
        <p:pic>
          <p:nvPicPr>
            <p:cNvPr id="5584" name="Picture 476"/>
            <p:cNvPicPr>
              <a:picLocks noChangeAspect="1" noChangeArrowheads="1"/>
            </p:cNvPicPr>
            <p:nvPr/>
          </p:nvPicPr>
          <p:blipFill>
            <a:blip r:embed="rId89" cstate="print"/>
            <a:srcRect/>
            <a:stretch>
              <a:fillRect/>
            </a:stretch>
          </p:blipFill>
          <p:spPr bwMode="auto">
            <a:xfrm>
              <a:off x="2882" y="2684"/>
              <a:ext cx="24" cy="24"/>
            </a:xfrm>
            <a:prstGeom prst="rect">
              <a:avLst/>
            </a:prstGeom>
            <a:noFill/>
            <a:ln w="9525">
              <a:noFill/>
              <a:miter lim="800000"/>
              <a:headEnd/>
              <a:tailEnd/>
            </a:ln>
          </p:spPr>
        </p:pic>
        <p:pic>
          <p:nvPicPr>
            <p:cNvPr id="5585" name="Picture 477"/>
            <p:cNvPicPr>
              <a:picLocks noChangeAspect="1" noChangeArrowheads="1"/>
            </p:cNvPicPr>
            <p:nvPr/>
          </p:nvPicPr>
          <p:blipFill>
            <a:blip r:embed="rId90" cstate="print"/>
            <a:srcRect/>
            <a:stretch>
              <a:fillRect/>
            </a:stretch>
          </p:blipFill>
          <p:spPr bwMode="auto">
            <a:xfrm>
              <a:off x="2882" y="2652"/>
              <a:ext cx="24" cy="24"/>
            </a:xfrm>
            <a:prstGeom prst="rect">
              <a:avLst/>
            </a:prstGeom>
            <a:noFill/>
            <a:ln w="9525">
              <a:noFill/>
              <a:miter lim="800000"/>
              <a:headEnd/>
              <a:tailEnd/>
            </a:ln>
          </p:spPr>
        </p:pic>
        <p:pic>
          <p:nvPicPr>
            <p:cNvPr id="5586" name="Picture 478"/>
            <p:cNvPicPr>
              <a:picLocks noChangeAspect="1" noChangeArrowheads="1"/>
            </p:cNvPicPr>
            <p:nvPr/>
          </p:nvPicPr>
          <p:blipFill>
            <a:blip r:embed="rId91" cstate="print"/>
            <a:srcRect/>
            <a:stretch>
              <a:fillRect/>
            </a:stretch>
          </p:blipFill>
          <p:spPr bwMode="auto">
            <a:xfrm>
              <a:off x="2882" y="2652"/>
              <a:ext cx="24" cy="24"/>
            </a:xfrm>
            <a:prstGeom prst="rect">
              <a:avLst/>
            </a:prstGeom>
            <a:noFill/>
            <a:ln w="9525">
              <a:noFill/>
              <a:miter lim="800000"/>
              <a:headEnd/>
              <a:tailEnd/>
            </a:ln>
          </p:spPr>
        </p:pic>
        <p:pic>
          <p:nvPicPr>
            <p:cNvPr id="5587" name="Picture 479"/>
            <p:cNvPicPr>
              <a:picLocks noChangeAspect="1" noChangeArrowheads="1"/>
            </p:cNvPicPr>
            <p:nvPr/>
          </p:nvPicPr>
          <p:blipFill>
            <a:blip r:embed="rId92" cstate="print"/>
            <a:srcRect/>
            <a:stretch>
              <a:fillRect/>
            </a:stretch>
          </p:blipFill>
          <p:spPr bwMode="auto">
            <a:xfrm>
              <a:off x="2810" y="2684"/>
              <a:ext cx="24" cy="24"/>
            </a:xfrm>
            <a:prstGeom prst="rect">
              <a:avLst/>
            </a:prstGeom>
            <a:noFill/>
            <a:ln w="9525">
              <a:noFill/>
              <a:miter lim="800000"/>
              <a:headEnd/>
              <a:tailEnd/>
            </a:ln>
          </p:spPr>
        </p:pic>
        <p:pic>
          <p:nvPicPr>
            <p:cNvPr id="5588" name="Picture 480"/>
            <p:cNvPicPr>
              <a:picLocks noChangeAspect="1" noChangeArrowheads="1"/>
            </p:cNvPicPr>
            <p:nvPr/>
          </p:nvPicPr>
          <p:blipFill>
            <a:blip r:embed="rId93" cstate="print"/>
            <a:srcRect/>
            <a:stretch>
              <a:fillRect/>
            </a:stretch>
          </p:blipFill>
          <p:spPr bwMode="auto">
            <a:xfrm>
              <a:off x="2810" y="2684"/>
              <a:ext cx="24" cy="24"/>
            </a:xfrm>
            <a:prstGeom prst="rect">
              <a:avLst/>
            </a:prstGeom>
            <a:noFill/>
            <a:ln w="9525">
              <a:noFill/>
              <a:miter lim="800000"/>
              <a:headEnd/>
              <a:tailEnd/>
            </a:ln>
          </p:spPr>
        </p:pic>
        <p:pic>
          <p:nvPicPr>
            <p:cNvPr id="5589" name="Picture 481"/>
            <p:cNvPicPr>
              <a:picLocks noChangeAspect="1" noChangeArrowheads="1"/>
            </p:cNvPicPr>
            <p:nvPr/>
          </p:nvPicPr>
          <p:blipFill>
            <a:blip r:embed="rId94" cstate="print"/>
            <a:srcRect/>
            <a:stretch>
              <a:fillRect/>
            </a:stretch>
          </p:blipFill>
          <p:spPr bwMode="auto">
            <a:xfrm>
              <a:off x="2810" y="2652"/>
              <a:ext cx="24" cy="24"/>
            </a:xfrm>
            <a:prstGeom prst="rect">
              <a:avLst/>
            </a:prstGeom>
            <a:noFill/>
            <a:ln w="9525">
              <a:noFill/>
              <a:miter lim="800000"/>
              <a:headEnd/>
              <a:tailEnd/>
            </a:ln>
          </p:spPr>
        </p:pic>
        <p:pic>
          <p:nvPicPr>
            <p:cNvPr id="5590" name="Picture 482"/>
            <p:cNvPicPr>
              <a:picLocks noChangeAspect="1" noChangeArrowheads="1"/>
            </p:cNvPicPr>
            <p:nvPr/>
          </p:nvPicPr>
          <p:blipFill>
            <a:blip r:embed="rId95" cstate="print"/>
            <a:srcRect/>
            <a:stretch>
              <a:fillRect/>
            </a:stretch>
          </p:blipFill>
          <p:spPr bwMode="auto">
            <a:xfrm>
              <a:off x="2810" y="2652"/>
              <a:ext cx="24" cy="24"/>
            </a:xfrm>
            <a:prstGeom prst="rect">
              <a:avLst/>
            </a:prstGeom>
            <a:noFill/>
            <a:ln w="9525">
              <a:noFill/>
              <a:miter lim="800000"/>
              <a:headEnd/>
              <a:tailEnd/>
            </a:ln>
          </p:spPr>
        </p:pic>
        <p:pic>
          <p:nvPicPr>
            <p:cNvPr id="5591" name="Picture 483"/>
            <p:cNvPicPr>
              <a:picLocks noChangeAspect="1" noChangeArrowheads="1"/>
            </p:cNvPicPr>
            <p:nvPr/>
          </p:nvPicPr>
          <p:blipFill>
            <a:blip r:embed="rId96" cstate="print"/>
            <a:srcRect/>
            <a:stretch>
              <a:fillRect/>
            </a:stretch>
          </p:blipFill>
          <p:spPr bwMode="auto">
            <a:xfrm>
              <a:off x="2602" y="2684"/>
              <a:ext cx="24" cy="24"/>
            </a:xfrm>
            <a:prstGeom prst="rect">
              <a:avLst/>
            </a:prstGeom>
            <a:noFill/>
            <a:ln w="9525">
              <a:noFill/>
              <a:miter lim="800000"/>
              <a:headEnd/>
              <a:tailEnd/>
            </a:ln>
          </p:spPr>
        </p:pic>
        <p:pic>
          <p:nvPicPr>
            <p:cNvPr id="5592" name="Picture 484"/>
            <p:cNvPicPr>
              <a:picLocks noChangeAspect="1" noChangeArrowheads="1"/>
            </p:cNvPicPr>
            <p:nvPr/>
          </p:nvPicPr>
          <p:blipFill>
            <a:blip r:embed="rId97" cstate="print"/>
            <a:srcRect/>
            <a:stretch>
              <a:fillRect/>
            </a:stretch>
          </p:blipFill>
          <p:spPr bwMode="auto">
            <a:xfrm>
              <a:off x="2602" y="2684"/>
              <a:ext cx="24" cy="24"/>
            </a:xfrm>
            <a:prstGeom prst="rect">
              <a:avLst/>
            </a:prstGeom>
            <a:noFill/>
            <a:ln w="9525">
              <a:noFill/>
              <a:miter lim="800000"/>
              <a:headEnd/>
              <a:tailEnd/>
            </a:ln>
          </p:spPr>
        </p:pic>
        <p:pic>
          <p:nvPicPr>
            <p:cNvPr id="5593" name="Picture 485"/>
            <p:cNvPicPr>
              <a:picLocks noChangeAspect="1" noChangeArrowheads="1"/>
            </p:cNvPicPr>
            <p:nvPr/>
          </p:nvPicPr>
          <p:blipFill>
            <a:blip r:embed="rId98" cstate="print"/>
            <a:srcRect/>
            <a:stretch>
              <a:fillRect/>
            </a:stretch>
          </p:blipFill>
          <p:spPr bwMode="auto">
            <a:xfrm>
              <a:off x="2602" y="2652"/>
              <a:ext cx="24" cy="24"/>
            </a:xfrm>
            <a:prstGeom prst="rect">
              <a:avLst/>
            </a:prstGeom>
            <a:noFill/>
            <a:ln w="9525">
              <a:noFill/>
              <a:miter lim="800000"/>
              <a:headEnd/>
              <a:tailEnd/>
            </a:ln>
          </p:spPr>
        </p:pic>
        <p:pic>
          <p:nvPicPr>
            <p:cNvPr id="5594" name="Picture 486"/>
            <p:cNvPicPr>
              <a:picLocks noChangeAspect="1" noChangeArrowheads="1"/>
            </p:cNvPicPr>
            <p:nvPr/>
          </p:nvPicPr>
          <p:blipFill>
            <a:blip r:embed="rId99" cstate="print"/>
            <a:srcRect/>
            <a:stretch>
              <a:fillRect/>
            </a:stretch>
          </p:blipFill>
          <p:spPr bwMode="auto">
            <a:xfrm>
              <a:off x="2602" y="2652"/>
              <a:ext cx="24" cy="24"/>
            </a:xfrm>
            <a:prstGeom prst="rect">
              <a:avLst/>
            </a:prstGeom>
            <a:noFill/>
            <a:ln w="9525">
              <a:noFill/>
              <a:miter lim="800000"/>
              <a:headEnd/>
              <a:tailEnd/>
            </a:ln>
          </p:spPr>
        </p:pic>
        <p:pic>
          <p:nvPicPr>
            <p:cNvPr id="5595" name="Picture 487"/>
            <p:cNvPicPr>
              <a:picLocks noChangeAspect="1" noChangeArrowheads="1"/>
            </p:cNvPicPr>
            <p:nvPr/>
          </p:nvPicPr>
          <p:blipFill>
            <a:blip r:embed="rId100" cstate="print"/>
            <a:srcRect/>
            <a:stretch>
              <a:fillRect/>
            </a:stretch>
          </p:blipFill>
          <p:spPr bwMode="auto">
            <a:xfrm>
              <a:off x="2538" y="2684"/>
              <a:ext cx="24" cy="24"/>
            </a:xfrm>
            <a:prstGeom prst="rect">
              <a:avLst/>
            </a:prstGeom>
            <a:noFill/>
            <a:ln w="9525">
              <a:noFill/>
              <a:miter lim="800000"/>
              <a:headEnd/>
              <a:tailEnd/>
            </a:ln>
          </p:spPr>
        </p:pic>
        <p:pic>
          <p:nvPicPr>
            <p:cNvPr id="5596" name="Picture 488"/>
            <p:cNvPicPr>
              <a:picLocks noChangeAspect="1" noChangeArrowheads="1"/>
            </p:cNvPicPr>
            <p:nvPr/>
          </p:nvPicPr>
          <p:blipFill>
            <a:blip r:embed="rId101" cstate="print"/>
            <a:srcRect/>
            <a:stretch>
              <a:fillRect/>
            </a:stretch>
          </p:blipFill>
          <p:spPr bwMode="auto">
            <a:xfrm>
              <a:off x="2538" y="2684"/>
              <a:ext cx="24" cy="24"/>
            </a:xfrm>
            <a:prstGeom prst="rect">
              <a:avLst/>
            </a:prstGeom>
            <a:noFill/>
            <a:ln w="9525">
              <a:noFill/>
              <a:miter lim="800000"/>
              <a:headEnd/>
              <a:tailEnd/>
            </a:ln>
          </p:spPr>
        </p:pic>
        <p:pic>
          <p:nvPicPr>
            <p:cNvPr id="5597" name="Picture 489"/>
            <p:cNvPicPr>
              <a:picLocks noChangeAspect="1" noChangeArrowheads="1"/>
            </p:cNvPicPr>
            <p:nvPr/>
          </p:nvPicPr>
          <p:blipFill>
            <a:blip r:embed="rId102" cstate="print"/>
            <a:srcRect/>
            <a:stretch>
              <a:fillRect/>
            </a:stretch>
          </p:blipFill>
          <p:spPr bwMode="auto">
            <a:xfrm>
              <a:off x="2538" y="2652"/>
              <a:ext cx="24" cy="24"/>
            </a:xfrm>
            <a:prstGeom prst="rect">
              <a:avLst/>
            </a:prstGeom>
            <a:noFill/>
            <a:ln w="9525">
              <a:noFill/>
              <a:miter lim="800000"/>
              <a:headEnd/>
              <a:tailEnd/>
            </a:ln>
          </p:spPr>
        </p:pic>
        <p:pic>
          <p:nvPicPr>
            <p:cNvPr id="5598" name="Picture 490"/>
            <p:cNvPicPr>
              <a:picLocks noChangeAspect="1" noChangeArrowheads="1"/>
            </p:cNvPicPr>
            <p:nvPr/>
          </p:nvPicPr>
          <p:blipFill>
            <a:blip r:embed="rId103" cstate="print"/>
            <a:srcRect/>
            <a:stretch>
              <a:fillRect/>
            </a:stretch>
          </p:blipFill>
          <p:spPr bwMode="auto">
            <a:xfrm>
              <a:off x="2538" y="2652"/>
              <a:ext cx="24" cy="24"/>
            </a:xfrm>
            <a:prstGeom prst="rect">
              <a:avLst/>
            </a:prstGeom>
            <a:noFill/>
            <a:ln w="9525">
              <a:noFill/>
              <a:miter lim="800000"/>
              <a:headEnd/>
              <a:tailEnd/>
            </a:ln>
          </p:spPr>
        </p:pic>
        <p:pic>
          <p:nvPicPr>
            <p:cNvPr id="5599" name="Picture 491"/>
            <p:cNvPicPr>
              <a:picLocks noChangeAspect="1" noChangeArrowheads="1"/>
            </p:cNvPicPr>
            <p:nvPr/>
          </p:nvPicPr>
          <p:blipFill>
            <a:blip r:embed="rId104" cstate="print"/>
            <a:srcRect/>
            <a:stretch>
              <a:fillRect/>
            </a:stretch>
          </p:blipFill>
          <p:spPr bwMode="auto">
            <a:xfrm>
              <a:off x="2466" y="2684"/>
              <a:ext cx="24" cy="24"/>
            </a:xfrm>
            <a:prstGeom prst="rect">
              <a:avLst/>
            </a:prstGeom>
            <a:noFill/>
            <a:ln w="9525">
              <a:noFill/>
              <a:miter lim="800000"/>
              <a:headEnd/>
              <a:tailEnd/>
            </a:ln>
          </p:spPr>
        </p:pic>
        <p:pic>
          <p:nvPicPr>
            <p:cNvPr id="5600" name="Picture 492"/>
            <p:cNvPicPr>
              <a:picLocks noChangeAspect="1" noChangeArrowheads="1"/>
            </p:cNvPicPr>
            <p:nvPr/>
          </p:nvPicPr>
          <p:blipFill>
            <a:blip r:embed="rId105" cstate="print"/>
            <a:srcRect/>
            <a:stretch>
              <a:fillRect/>
            </a:stretch>
          </p:blipFill>
          <p:spPr bwMode="auto">
            <a:xfrm>
              <a:off x="2466" y="2684"/>
              <a:ext cx="24" cy="24"/>
            </a:xfrm>
            <a:prstGeom prst="rect">
              <a:avLst/>
            </a:prstGeom>
            <a:noFill/>
            <a:ln w="9525">
              <a:noFill/>
              <a:miter lim="800000"/>
              <a:headEnd/>
              <a:tailEnd/>
            </a:ln>
          </p:spPr>
        </p:pic>
        <p:pic>
          <p:nvPicPr>
            <p:cNvPr id="5601" name="Picture 493"/>
            <p:cNvPicPr>
              <a:picLocks noChangeAspect="1" noChangeArrowheads="1"/>
            </p:cNvPicPr>
            <p:nvPr/>
          </p:nvPicPr>
          <p:blipFill>
            <a:blip r:embed="rId106" cstate="print"/>
            <a:srcRect/>
            <a:stretch>
              <a:fillRect/>
            </a:stretch>
          </p:blipFill>
          <p:spPr bwMode="auto">
            <a:xfrm>
              <a:off x="2466" y="2652"/>
              <a:ext cx="24" cy="24"/>
            </a:xfrm>
            <a:prstGeom prst="rect">
              <a:avLst/>
            </a:prstGeom>
            <a:noFill/>
            <a:ln w="9525">
              <a:noFill/>
              <a:miter lim="800000"/>
              <a:headEnd/>
              <a:tailEnd/>
            </a:ln>
          </p:spPr>
        </p:pic>
        <p:pic>
          <p:nvPicPr>
            <p:cNvPr id="5602" name="Picture 494"/>
            <p:cNvPicPr>
              <a:picLocks noChangeAspect="1" noChangeArrowheads="1"/>
            </p:cNvPicPr>
            <p:nvPr/>
          </p:nvPicPr>
          <p:blipFill>
            <a:blip r:embed="rId107" cstate="print"/>
            <a:srcRect/>
            <a:stretch>
              <a:fillRect/>
            </a:stretch>
          </p:blipFill>
          <p:spPr bwMode="auto">
            <a:xfrm>
              <a:off x="2466" y="2652"/>
              <a:ext cx="24" cy="24"/>
            </a:xfrm>
            <a:prstGeom prst="rect">
              <a:avLst/>
            </a:prstGeom>
            <a:noFill/>
            <a:ln w="9525">
              <a:noFill/>
              <a:miter lim="800000"/>
              <a:headEnd/>
              <a:tailEnd/>
            </a:ln>
          </p:spPr>
        </p:pic>
        <p:pic>
          <p:nvPicPr>
            <p:cNvPr id="5603" name="Picture 495"/>
            <p:cNvPicPr>
              <a:picLocks noChangeAspect="1" noChangeArrowheads="1"/>
            </p:cNvPicPr>
            <p:nvPr/>
          </p:nvPicPr>
          <p:blipFill>
            <a:blip r:embed="rId108" cstate="print"/>
            <a:srcRect/>
            <a:stretch>
              <a:fillRect/>
            </a:stretch>
          </p:blipFill>
          <p:spPr bwMode="auto">
            <a:xfrm>
              <a:off x="2402" y="2684"/>
              <a:ext cx="24" cy="24"/>
            </a:xfrm>
            <a:prstGeom prst="rect">
              <a:avLst/>
            </a:prstGeom>
            <a:noFill/>
            <a:ln w="9525">
              <a:noFill/>
              <a:miter lim="800000"/>
              <a:headEnd/>
              <a:tailEnd/>
            </a:ln>
          </p:spPr>
        </p:pic>
        <p:pic>
          <p:nvPicPr>
            <p:cNvPr id="5604" name="Picture 496"/>
            <p:cNvPicPr>
              <a:picLocks noChangeAspect="1" noChangeArrowheads="1"/>
            </p:cNvPicPr>
            <p:nvPr/>
          </p:nvPicPr>
          <p:blipFill>
            <a:blip r:embed="rId109" cstate="print"/>
            <a:srcRect/>
            <a:stretch>
              <a:fillRect/>
            </a:stretch>
          </p:blipFill>
          <p:spPr bwMode="auto">
            <a:xfrm>
              <a:off x="2402" y="2684"/>
              <a:ext cx="24" cy="24"/>
            </a:xfrm>
            <a:prstGeom prst="rect">
              <a:avLst/>
            </a:prstGeom>
            <a:noFill/>
            <a:ln w="9525">
              <a:noFill/>
              <a:miter lim="800000"/>
              <a:headEnd/>
              <a:tailEnd/>
            </a:ln>
          </p:spPr>
        </p:pic>
        <p:pic>
          <p:nvPicPr>
            <p:cNvPr id="5605" name="Picture 497"/>
            <p:cNvPicPr>
              <a:picLocks noChangeAspect="1" noChangeArrowheads="1"/>
            </p:cNvPicPr>
            <p:nvPr/>
          </p:nvPicPr>
          <p:blipFill>
            <a:blip r:embed="rId110" cstate="print"/>
            <a:srcRect/>
            <a:stretch>
              <a:fillRect/>
            </a:stretch>
          </p:blipFill>
          <p:spPr bwMode="auto">
            <a:xfrm>
              <a:off x="2402" y="2652"/>
              <a:ext cx="24" cy="24"/>
            </a:xfrm>
            <a:prstGeom prst="rect">
              <a:avLst/>
            </a:prstGeom>
            <a:noFill/>
            <a:ln w="9525">
              <a:noFill/>
              <a:miter lim="800000"/>
              <a:headEnd/>
              <a:tailEnd/>
            </a:ln>
          </p:spPr>
        </p:pic>
        <p:pic>
          <p:nvPicPr>
            <p:cNvPr id="5606" name="Picture 498"/>
            <p:cNvPicPr>
              <a:picLocks noChangeAspect="1" noChangeArrowheads="1"/>
            </p:cNvPicPr>
            <p:nvPr/>
          </p:nvPicPr>
          <p:blipFill>
            <a:blip r:embed="rId111" cstate="print"/>
            <a:srcRect/>
            <a:stretch>
              <a:fillRect/>
            </a:stretch>
          </p:blipFill>
          <p:spPr bwMode="auto">
            <a:xfrm>
              <a:off x="2402" y="2652"/>
              <a:ext cx="24" cy="24"/>
            </a:xfrm>
            <a:prstGeom prst="rect">
              <a:avLst/>
            </a:prstGeom>
            <a:noFill/>
            <a:ln w="9525">
              <a:noFill/>
              <a:miter lim="800000"/>
              <a:headEnd/>
              <a:tailEnd/>
            </a:ln>
          </p:spPr>
        </p:pic>
        <p:pic>
          <p:nvPicPr>
            <p:cNvPr id="5607" name="Picture 499"/>
            <p:cNvPicPr>
              <a:picLocks noChangeAspect="1" noChangeArrowheads="1"/>
            </p:cNvPicPr>
            <p:nvPr/>
          </p:nvPicPr>
          <p:blipFill>
            <a:blip r:embed="rId112" cstate="print"/>
            <a:srcRect/>
            <a:stretch>
              <a:fillRect/>
            </a:stretch>
          </p:blipFill>
          <p:spPr bwMode="auto">
            <a:xfrm>
              <a:off x="2330" y="2684"/>
              <a:ext cx="24" cy="24"/>
            </a:xfrm>
            <a:prstGeom prst="rect">
              <a:avLst/>
            </a:prstGeom>
            <a:noFill/>
            <a:ln w="9525">
              <a:noFill/>
              <a:miter lim="800000"/>
              <a:headEnd/>
              <a:tailEnd/>
            </a:ln>
          </p:spPr>
        </p:pic>
        <p:pic>
          <p:nvPicPr>
            <p:cNvPr id="5608" name="Picture 500"/>
            <p:cNvPicPr>
              <a:picLocks noChangeAspect="1" noChangeArrowheads="1"/>
            </p:cNvPicPr>
            <p:nvPr/>
          </p:nvPicPr>
          <p:blipFill>
            <a:blip r:embed="rId113" cstate="print"/>
            <a:srcRect/>
            <a:stretch>
              <a:fillRect/>
            </a:stretch>
          </p:blipFill>
          <p:spPr bwMode="auto">
            <a:xfrm>
              <a:off x="2330" y="2684"/>
              <a:ext cx="24" cy="24"/>
            </a:xfrm>
            <a:prstGeom prst="rect">
              <a:avLst/>
            </a:prstGeom>
            <a:noFill/>
            <a:ln w="9525">
              <a:noFill/>
              <a:miter lim="800000"/>
              <a:headEnd/>
              <a:tailEnd/>
            </a:ln>
          </p:spPr>
        </p:pic>
        <p:pic>
          <p:nvPicPr>
            <p:cNvPr id="5609" name="Picture 501"/>
            <p:cNvPicPr>
              <a:picLocks noChangeAspect="1" noChangeArrowheads="1"/>
            </p:cNvPicPr>
            <p:nvPr/>
          </p:nvPicPr>
          <p:blipFill>
            <a:blip r:embed="rId114" cstate="print"/>
            <a:srcRect/>
            <a:stretch>
              <a:fillRect/>
            </a:stretch>
          </p:blipFill>
          <p:spPr bwMode="auto">
            <a:xfrm>
              <a:off x="2330" y="2652"/>
              <a:ext cx="24" cy="24"/>
            </a:xfrm>
            <a:prstGeom prst="rect">
              <a:avLst/>
            </a:prstGeom>
            <a:noFill/>
            <a:ln w="9525">
              <a:noFill/>
              <a:miter lim="800000"/>
              <a:headEnd/>
              <a:tailEnd/>
            </a:ln>
          </p:spPr>
        </p:pic>
        <p:pic>
          <p:nvPicPr>
            <p:cNvPr id="5610" name="Picture 502"/>
            <p:cNvPicPr>
              <a:picLocks noChangeAspect="1" noChangeArrowheads="1"/>
            </p:cNvPicPr>
            <p:nvPr/>
          </p:nvPicPr>
          <p:blipFill>
            <a:blip r:embed="rId115" cstate="print"/>
            <a:srcRect/>
            <a:stretch>
              <a:fillRect/>
            </a:stretch>
          </p:blipFill>
          <p:spPr bwMode="auto">
            <a:xfrm>
              <a:off x="2330" y="2652"/>
              <a:ext cx="24" cy="24"/>
            </a:xfrm>
            <a:prstGeom prst="rect">
              <a:avLst/>
            </a:prstGeom>
            <a:noFill/>
            <a:ln w="9525">
              <a:noFill/>
              <a:miter lim="800000"/>
              <a:headEnd/>
              <a:tailEnd/>
            </a:ln>
          </p:spPr>
        </p:pic>
        <p:pic>
          <p:nvPicPr>
            <p:cNvPr id="5611" name="Picture 503"/>
            <p:cNvPicPr>
              <a:picLocks noChangeAspect="1" noChangeArrowheads="1"/>
            </p:cNvPicPr>
            <p:nvPr/>
          </p:nvPicPr>
          <p:blipFill>
            <a:blip r:embed="rId116" cstate="print"/>
            <a:srcRect/>
            <a:stretch>
              <a:fillRect/>
            </a:stretch>
          </p:blipFill>
          <p:spPr bwMode="auto">
            <a:xfrm>
              <a:off x="2674" y="2684"/>
              <a:ext cx="24" cy="24"/>
            </a:xfrm>
            <a:prstGeom prst="rect">
              <a:avLst/>
            </a:prstGeom>
            <a:noFill/>
            <a:ln w="9525">
              <a:noFill/>
              <a:miter lim="800000"/>
              <a:headEnd/>
              <a:tailEnd/>
            </a:ln>
          </p:spPr>
        </p:pic>
        <p:pic>
          <p:nvPicPr>
            <p:cNvPr id="5612" name="Picture 504"/>
            <p:cNvPicPr>
              <a:picLocks noChangeAspect="1" noChangeArrowheads="1"/>
            </p:cNvPicPr>
            <p:nvPr/>
          </p:nvPicPr>
          <p:blipFill>
            <a:blip r:embed="rId117" cstate="print"/>
            <a:srcRect/>
            <a:stretch>
              <a:fillRect/>
            </a:stretch>
          </p:blipFill>
          <p:spPr bwMode="auto">
            <a:xfrm>
              <a:off x="2674" y="2684"/>
              <a:ext cx="24" cy="24"/>
            </a:xfrm>
            <a:prstGeom prst="rect">
              <a:avLst/>
            </a:prstGeom>
            <a:noFill/>
            <a:ln w="9525">
              <a:noFill/>
              <a:miter lim="800000"/>
              <a:headEnd/>
              <a:tailEnd/>
            </a:ln>
          </p:spPr>
        </p:pic>
        <p:pic>
          <p:nvPicPr>
            <p:cNvPr id="5613" name="Picture 505"/>
            <p:cNvPicPr>
              <a:picLocks noChangeAspect="1" noChangeArrowheads="1"/>
            </p:cNvPicPr>
            <p:nvPr/>
          </p:nvPicPr>
          <p:blipFill>
            <a:blip r:embed="rId118" cstate="print"/>
            <a:srcRect/>
            <a:stretch>
              <a:fillRect/>
            </a:stretch>
          </p:blipFill>
          <p:spPr bwMode="auto">
            <a:xfrm>
              <a:off x="2674" y="2652"/>
              <a:ext cx="24" cy="24"/>
            </a:xfrm>
            <a:prstGeom prst="rect">
              <a:avLst/>
            </a:prstGeom>
            <a:noFill/>
            <a:ln w="9525">
              <a:noFill/>
              <a:miter lim="800000"/>
              <a:headEnd/>
              <a:tailEnd/>
            </a:ln>
          </p:spPr>
        </p:pic>
        <p:pic>
          <p:nvPicPr>
            <p:cNvPr id="5614" name="Picture 506"/>
            <p:cNvPicPr>
              <a:picLocks noChangeAspect="1" noChangeArrowheads="1"/>
            </p:cNvPicPr>
            <p:nvPr/>
          </p:nvPicPr>
          <p:blipFill>
            <a:blip r:embed="rId119" cstate="print"/>
            <a:srcRect/>
            <a:stretch>
              <a:fillRect/>
            </a:stretch>
          </p:blipFill>
          <p:spPr bwMode="auto">
            <a:xfrm>
              <a:off x="2746" y="2684"/>
              <a:ext cx="24" cy="24"/>
            </a:xfrm>
            <a:prstGeom prst="rect">
              <a:avLst/>
            </a:prstGeom>
            <a:noFill/>
            <a:ln w="9525">
              <a:noFill/>
              <a:miter lim="800000"/>
              <a:headEnd/>
              <a:tailEnd/>
            </a:ln>
          </p:spPr>
        </p:pic>
        <p:pic>
          <p:nvPicPr>
            <p:cNvPr id="5615" name="Picture 507"/>
            <p:cNvPicPr>
              <a:picLocks noChangeAspect="1" noChangeArrowheads="1"/>
            </p:cNvPicPr>
            <p:nvPr/>
          </p:nvPicPr>
          <p:blipFill>
            <a:blip r:embed="rId120" cstate="print"/>
            <a:srcRect/>
            <a:stretch>
              <a:fillRect/>
            </a:stretch>
          </p:blipFill>
          <p:spPr bwMode="auto">
            <a:xfrm>
              <a:off x="2746" y="2684"/>
              <a:ext cx="24" cy="24"/>
            </a:xfrm>
            <a:prstGeom prst="rect">
              <a:avLst/>
            </a:prstGeom>
            <a:noFill/>
            <a:ln w="9525">
              <a:noFill/>
              <a:miter lim="800000"/>
              <a:headEnd/>
              <a:tailEnd/>
            </a:ln>
          </p:spPr>
        </p:pic>
        <p:pic>
          <p:nvPicPr>
            <p:cNvPr id="5616" name="Picture 508"/>
            <p:cNvPicPr>
              <a:picLocks noChangeAspect="1" noChangeArrowheads="1"/>
            </p:cNvPicPr>
            <p:nvPr/>
          </p:nvPicPr>
          <p:blipFill>
            <a:blip r:embed="rId121" cstate="print"/>
            <a:srcRect/>
            <a:stretch>
              <a:fillRect/>
            </a:stretch>
          </p:blipFill>
          <p:spPr bwMode="auto">
            <a:xfrm>
              <a:off x="2746" y="2652"/>
              <a:ext cx="24" cy="24"/>
            </a:xfrm>
            <a:prstGeom prst="rect">
              <a:avLst/>
            </a:prstGeom>
            <a:noFill/>
            <a:ln w="9525">
              <a:noFill/>
              <a:miter lim="800000"/>
              <a:headEnd/>
              <a:tailEnd/>
            </a:ln>
          </p:spPr>
        </p:pic>
        <p:pic>
          <p:nvPicPr>
            <p:cNvPr id="5617" name="Picture 509"/>
            <p:cNvPicPr>
              <a:picLocks noChangeAspect="1" noChangeArrowheads="1"/>
            </p:cNvPicPr>
            <p:nvPr/>
          </p:nvPicPr>
          <p:blipFill>
            <a:blip r:embed="rId122" cstate="print"/>
            <a:srcRect/>
            <a:stretch>
              <a:fillRect/>
            </a:stretch>
          </p:blipFill>
          <p:spPr bwMode="auto">
            <a:xfrm>
              <a:off x="2746" y="2652"/>
              <a:ext cx="24" cy="24"/>
            </a:xfrm>
            <a:prstGeom prst="rect">
              <a:avLst/>
            </a:prstGeom>
            <a:noFill/>
            <a:ln w="9525">
              <a:noFill/>
              <a:miter lim="800000"/>
              <a:headEnd/>
              <a:tailEnd/>
            </a:ln>
          </p:spPr>
        </p:pic>
        <p:sp>
          <p:nvSpPr>
            <p:cNvPr id="5618" name="Rectangle 510"/>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5619" name="Rectangle 511"/>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5620" name="Rectangle 512"/>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5621" name="Rectangle 513"/>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5622" name="Rectangle 514"/>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5623" name="Rectangle 515"/>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5624" name="Rectangle 516"/>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5625" name="Freeform 517"/>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5626" name="Freeform 518"/>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5627" name="Rectangle 519"/>
            <p:cNvSpPr>
              <a:spLocks noChangeArrowheads="1"/>
            </p:cNvSpPr>
            <p:nvPr/>
          </p:nvSpPr>
          <p:spPr bwMode="auto">
            <a:xfrm>
              <a:off x="2570" y="2868"/>
              <a:ext cx="232" cy="173"/>
            </a:xfrm>
            <a:prstGeom prst="rect">
              <a:avLst/>
            </a:prstGeom>
            <a:noFill/>
            <a:ln w="9525">
              <a:noFill/>
              <a:miter lim="800000"/>
              <a:headEnd/>
              <a:tailEnd/>
            </a:ln>
          </p:spPr>
          <p:txBody>
            <a:bodyPr wrap="none" lIns="0" tIns="0" rIns="0" bIns="0">
              <a:spAutoFit/>
            </a:bodyPr>
            <a:lstStyle/>
            <a:p>
              <a:r>
                <a:rPr lang="en-US" sz="1800" b="0">
                  <a:latin typeface="Arial" charset="0"/>
                </a:rPr>
                <a:t>SW</a:t>
              </a:r>
              <a:endParaRPr lang="en-US" sz="1800"/>
            </a:p>
          </p:txBody>
        </p:sp>
      </p:grpSp>
      <p:sp>
        <p:nvSpPr>
          <p:cNvPr id="5220" name="Freeform 520"/>
          <p:cNvSpPr>
            <a:spLocks/>
          </p:cNvSpPr>
          <p:nvPr/>
        </p:nvSpPr>
        <p:spPr bwMode="auto">
          <a:xfrm>
            <a:off x="4400550" y="3141663"/>
            <a:ext cx="84138"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5221" name="Freeform 521"/>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5222" name="Freeform 522"/>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5223" name="Freeform 523"/>
          <p:cNvSpPr>
            <a:spLocks/>
          </p:cNvSpPr>
          <p:nvPr/>
        </p:nvSpPr>
        <p:spPr bwMode="auto">
          <a:xfrm>
            <a:off x="4410075"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5224" name="Rectangle 524"/>
          <p:cNvSpPr>
            <a:spLocks noChangeArrowheads="1"/>
          </p:cNvSpPr>
          <p:nvPr/>
        </p:nvSpPr>
        <p:spPr bwMode="auto">
          <a:xfrm>
            <a:off x="4173538" y="2592388"/>
            <a:ext cx="236537" cy="635000"/>
          </a:xfrm>
          <a:prstGeom prst="rect">
            <a:avLst/>
          </a:prstGeom>
          <a:solidFill>
            <a:srgbClr val="C0C0C0"/>
          </a:solidFill>
          <a:ln w="9525">
            <a:noFill/>
            <a:miter lim="800000"/>
            <a:headEnd/>
            <a:tailEnd/>
          </a:ln>
        </p:spPr>
        <p:txBody>
          <a:bodyPr/>
          <a:lstStyle/>
          <a:p>
            <a:endParaRPr lang="en-US"/>
          </a:p>
        </p:txBody>
      </p:sp>
      <p:sp>
        <p:nvSpPr>
          <p:cNvPr id="5225" name="Rectangle 525"/>
          <p:cNvSpPr>
            <a:spLocks noChangeArrowheads="1"/>
          </p:cNvSpPr>
          <p:nvPr/>
        </p:nvSpPr>
        <p:spPr bwMode="auto">
          <a:xfrm>
            <a:off x="4173538" y="2592388"/>
            <a:ext cx="236537" cy="635000"/>
          </a:xfrm>
          <a:prstGeom prst="rect">
            <a:avLst/>
          </a:prstGeom>
          <a:noFill/>
          <a:ln w="3175" cap="rnd">
            <a:solidFill>
              <a:srgbClr val="000000"/>
            </a:solidFill>
            <a:round/>
            <a:headEnd/>
            <a:tailEnd/>
          </a:ln>
        </p:spPr>
        <p:txBody>
          <a:bodyPr/>
          <a:lstStyle/>
          <a:p>
            <a:endParaRPr lang="en-US"/>
          </a:p>
        </p:txBody>
      </p:sp>
      <p:pic>
        <p:nvPicPr>
          <p:cNvPr id="5226" name="Picture 526"/>
          <p:cNvPicPr>
            <a:picLocks noChangeAspect="1" noChangeArrowheads="1"/>
          </p:cNvPicPr>
          <p:nvPr/>
        </p:nvPicPr>
        <p:blipFill>
          <a:blip r:embed="rId123" cstate="print"/>
          <a:srcRect/>
          <a:stretch>
            <a:fillRect/>
          </a:stretch>
        </p:blipFill>
        <p:spPr bwMode="auto">
          <a:xfrm>
            <a:off x="4194175" y="2620963"/>
            <a:ext cx="177800" cy="393700"/>
          </a:xfrm>
          <a:prstGeom prst="rect">
            <a:avLst/>
          </a:prstGeom>
          <a:noFill/>
          <a:ln w="9525">
            <a:noFill/>
            <a:miter lim="800000"/>
            <a:headEnd/>
            <a:tailEnd/>
          </a:ln>
        </p:spPr>
      </p:pic>
      <p:pic>
        <p:nvPicPr>
          <p:cNvPr id="5227" name="Picture 527"/>
          <p:cNvPicPr>
            <a:picLocks noChangeAspect="1" noChangeArrowheads="1"/>
          </p:cNvPicPr>
          <p:nvPr/>
        </p:nvPicPr>
        <p:blipFill>
          <a:blip r:embed="rId124" cstate="print"/>
          <a:srcRect/>
          <a:stretch>
            <a:fillRect/>
          </a:stretch>
        </p:blipFill>
        <p:spPr bwMode="auto">
          <a:xfrm>
            <a:off x="4194175" y="2620963"/>
            <a:ext cx="177800" cy="393700"/>
          </a:xfrm>
          <a:prstGeom prst="rect">
            <a:avLst/>
          </a:prstGeom>
          <a:noFill/>
          <a:ln w="9525">
            <a:noFill/>
            <a:miter lim="800000"/>
            <a:headEnd/>
            <a:tailEnd/>
          </a:ln>
        </p:spPr>
      </p:pic>
      <p:sp>
        <p:nvSpPr>
          <p:cNvPr id="5228" name="Rectangle 528"/>
          <p:cNvSpPr>
            <a:spLocks noChangeArrowheads="1"/>
          </p:cNvSpPr>
          <p:nvPr/>
        </p:nvSpPr>
        <p:spPr bwMode="auto">
          <a:xfrm>
            <a:off x="4203700" y="2622550"/>
            <a:ext cx="176213" cy="387350"/>
          </a:xfrm>
          <a:prstGeom prst="rect">
            <a:avLst/>
          </a:prstGeom>
          <a:noFill/>
          <a:ln w="3175" cap="rnd">
            <a:solidFill>
              <a:srgbClr val="000000"/>
            </a:solidFill>
            <a:round/>
            <a:headEnd/>
            <a:tailEnd/>
          </a:ln>
        </p:spPr>
        <p:txBody>
          <a:bodyPr/>
          <a:lstStyle/>
          <a:p>
            <a:endParaRPr lang="en-US"/>
          </a:p>
        </p:txBody>
      </p:sp>
      <p:sp>
        <p:nvSpPr>
          <p:cNvPr id="5229" name="Freeform 529"/>
          <p:cNvSpPr>
            <a:spLocks noEditPoints="1"/>
          </p:cNvSpPr>
          <p:nvPr/>
        </p:nvSpPr>
        <p:spPr bwMode="auto">
          <a:xfrm>
            <a:off x="4224338" y="2643188"/>
            <a:ext cx="134937"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5230" name="Rectangle 530"/>
          <p:cNvSpPr>
            <a:spLocks noChangeArrowheads="1"/>
          </p:cNvSpPr>
          <p:nvPr/>
        </p:nvSpPr>
        <p:spPr bwMode="auto">
          <a:xfrm>
            <a:off x="4224338" y="2941638"/>
            <a:ext cx="134937" cy="33337"/>
          </a:xfrm>
          <a:prstGeom prst="rect">
            <a:avLst/>
          </a:prstGeom>
          <a:noFill/>
          <a:ln w="1588" cap="rnd">
            <a:solidFill>
              <a:srgbClr val="000000"/>
            </a:solidFill>
            <a:round/>
            <a:headEnd/>
            <a:tailEnd/>
          </a:ln>
        </p:spPr>
        <p:txBody>
          <a:bodyPr/>
          <a:lstStyle/>
          <a:p>
            <a:endParaRPr lang="en-US"/>
          </a:p>
        </p:txBody>
      </p:sp>
      <p:sp>
        <p:nvSpPr>
          <p:cNvPr id="5231" name="Rectangle 531"/>
          <p:cNvSpPr>
            <a:spLocks noChangeArrowheads="1"/>
          </p:cNvSpPr>
          <p:nvPr/>
        </p:nvSpPr>
        <p:spPr bwMode="auto">
          <a:xfrm>
            <a:off x="4224338" y="2890838"/>
            <a:ext cx="134937" cy="33337"/>
          </a:xfrm>
          <a:prstGeom prst="rect">
            <a:avLst/>
          </a:prstGeom>
          <a:noFill/>
          <a:ln w="1588" cap="rnd">
            <a:solidFill>
              <a:srgbClr val="000000"/>
            </a:solidFill>
            <a:round/>
            <a:headEnd/>
            <a:tailEnd/>
          </a:ln>
        </p:spPr>
        <p:txBody>
          <a:bodyPr/>
          <a:lstStyle/>
          <a:p>
            <a:endParaRPr lang="en-US"/>
          </a:p>
        </p:txBody>
      </p:sp>
      <p:sp>
        <p:nvSpPr>
          <p:cNvPr id="5232" name="Rectangle 532"/>
          <p:cNvSpPr>
            <a:spLocks noChangeArrowheads="1"/>
          </p:cNvSpPr>
          <p:nvPr/>
        </p:nvSpPr>
        <p:spPr bwMode="auto">
          <a:xfrm>
            <a:off x="4224338" y="2840038"/>
            <a:ext cx="134937" cy="33337"/>
          </a:xfrm>
          <a:prstGeom prst="rect">
            <a:avLst/>
          </a:prstGeom>
          <a:noFill/>
          <a:ln w="1588" cap="rnd">
            <a:solidFill>
              <a:srgbClr val="000000"/>
            </a:solidFill>
            <a:round/>
            <a:headEnd/>
            <a:tailEnd/>
          </a:ln>
        </p:spPr>
        <p:txBody>
          <a:bodyPr/>
          <a:lstStyle/>
          <a:p>
            <a:endParaRPr lang="en-US"/>
          </a:p>
        </p:txBody>
      </p:sp>
      <p:sp>
        <p:nvSpPr>
          <p:cNvPr id="5233" name="Rectangle 533"/>
          <p:cNvSpPr>
            <a:spLocks noChangeArrowheads="1"/>
          </p:cNvSpPr>
          <p:nvPr/>
        </p:nvSpPr>
        <p:spPr bwMode="auto">
          <a:xfrm>
            <a:off x="4224338" y="2789238"/>
            <a:ext cx="134937" cy="33337"/>
          </a:xfrm>
          <a:prstGeom prst="rect">
            <a:avLst/>
          </a:prstGeom>
          <a:noFill/>
          <a:ln w="1588" cap="rnd">
            <a:solidFill>
              <a:srgbClr val="000000"/>
            </a:solidFill>
            <a:round/>
            <a:headEnd/>
            <a:tailEnd/>
          </a:ln>
        </p:spPr>
        <p:txBody>
          <a:bodyPr/>
          <a:lstStyle/>
          <a:p>
            <a:endParaRPr lang="en-US"/>
          </a:p>
        </p:txBody>
      </p:sp>
      <p:sp>
        <p:nvSpPr>
          <p:cNvPr id="5234" name="Rectangle 534"/>
          <p:cNvSpPr>
            <a:spLocks noChangeArrowheads="1"/>
          </p:cNvSpPr>
          <p:nvPr/>
        </p:nvSpPr>
        <p:spPr bwMode="auto">
          <a:xfrm>
            <a:off x="4224338" y="2717800"/>
            <a:ext cx="134937" cy="55563"/>
          </a:xfrm>
          <a:prstGeom prst="rect">
            <a:avLst/>
          </a:prstGeom>
          <a:noFill/>
          <a:ln w="1588" cap="rnd">
            <a:solidFill>
              <a:srgbClr val="000000"/>
            </a:solidFill>
            <a:round/>
            <a:headEnd/>
            <a:tailEnd/>
          </a:ln>
        </p:spPr>
        <p:txBody>
          <a:bodyPr/>
          <a:lstStyle/>
          <a:p>
            <a:endParaRPr lang="en-US"/>
          </a:p>
        </p:txBody>
      </p:sp>
      <p:sp>
        <p:nvSpPr>
          <p:cNvPr id="5235" name="Rectangle 535"/>
          <p:cNvSpPr>
            <a:spLocks noChangeArrowheads="1"/>
          </p:cNvSpPr>
          <p:nvPr/>
        </p:nvSpPr>
        <p:spPr bwMode="auto">
          <a:xfrm>
            <a:off x="4224338" y="2643188"/>
            <a:ext cx="134937" cy="55562"/>
          </a:xfrm>
          <a:prstGeom prst="rect">
            <a:avLst/>
          </a:prstGeom>
          <a:noFill/>
          <a:ln w="1588" cap="rnd">
            <a:solidFill>
              <a:srgbClr val="000000"/>
            </a:solidFill>
            <a:round/>
            <a:headEnd/>
            <a:tailEnd/>
          </a:ln>
        </p:spPr>
        <p:txBody>
          <a:bodyPr/>
          <a:lstStyle/>
          <a:p>
            <a:endParaRPr lang="en-US"/>
          </a:p>
        </p:txBody>
      </p:sp>
      <p:sp>
        <p:nvSpPr>
          <p:cNvPr id="5236" name="Rectangle 536"/>
          <p:cNvSpPr>
            <a:spLocks noChangeArrowheads="1"/>
          </p:cNvSpPr>
          <p:nvPr/>
        </p:nvSpPr>
        <p:spPr bwMode="auto">
          <a:xfrm>
            <a:off x="4183063" y="3227388"/>
            <a:ext cx="217487" cy="15875"/>
          </a:xfrm>
          <a:prstGeom prst="rect">
            <a:avLst/>
          </a:prstGeom>
          <a:solidFill>
            <a:srgbClr val="9A9A9A"/>
          </a:solidFill>
          <a:ln w="9525">
            <a:noFill/>
            <a:miter lim="800000"/>
            <a:headEnd/>
            <a:tailEnd/>
          </a:ln>
        </p:spPr>
        <p:txBody>
          <a:bodyPr/>
          <a:lstStyle/>
          <a:p>
            <a:endParaRPr lang="en-US"/>
          </a:p>
        </p:txBody>
      </p:sp>
      <p:pic>
        <p:nvPicPr>
          <p:cNvPr id="5237" name="Picture 537"/>
          <p:cNvPicPr>
            <a:picLocks noChangeAspect="1" noChangeArrowheads="1"/>
          </p:cNvPicPr>
          <p:nvPr/>
        </p:nvPicPr>
        <p:blipFill>
          <a:blip r:embed="rId125" cstate="print"/>
          <a:srcRect/>
          <a:stretch>
            <a:fillRect/>
          </a:stretch>
        </p:blipFill>
        <p:spPr bwMode="auto">
          <a:xfrm>
            <a:off x="4270375" y="3040063"/>
            <a:ext cx="38100" cy="38100"/>
          </a:xfrm>
          <a:prstGeom prst="rect">
            <a:avLst/>
          </a:prstGeom>
          <a:noFill/>
          <a:ln w="9525">
            <a:noFill/>
            <a:miter lim="800000"/>
            <a:headEnd/>
            <a:tailEnd/>
          </a:ln>
        </p:spPr>
      </p:pic>
      <p:pic>
        <p:nvPicPr>
          <p:cNvPr id="5238" name="Picture 538"/>
          <p:cNvPicPr>
            <a:picLocks noChangeAspect="1" noChangeArrowheads="1"/>
          </p:cNvPicPr>
          <p:nvPr/>
        </p:nvPicPr>
        <p:blipFill>
          <a:blip r:embed="rId126" cstate="print"/>
          <a:srcRect/>
          <a:stretch>
            <a:fillRect/>
          </a:stretch>
        </p:blipFill>
        <p:spPr bwMode="auto">
          <a:xfrm>
            <a:off x="4270375" y="3052763"/>
            <a:ext cx="25400" cy="25400"/>
          </a:xfrm>
          <a:prstGeom prst="rect">
            <a:avLst/>
          </a:prstGeom>
          <a:noFill/>
          <a:ln w="9525">
            <a:noFill/>
            <a:miter lim="800000"/>
            <a:headEnd/>
            <a:tailEnd/>
          </a:ln>
        </p:spPr>
      </p:pic>
      <p:pic>
        <p:nvPicPr>
          <p:cNvPr id="5239" name="Picture 539"/>
          <p:cNvPicPr>
            <a:picLocks noChangeAspect="1" noChangeArrowheads="1"/>
          </p:cNvPicPr>
          <p:nvPr/>
        </p:nvPicPr>
        <p:blipFill>
          <a:blip r:embed="rId127" cstate="print"/>
          <a:srcRect/>
          <a:stretch>
            <a:fillRect/>
          </a:stretch>
        </p:blipFill>
        <p:spPr bwMode="auto">
          <a:xfrm>
            <a:off x="4270375" y="3052763"/>
            <a:ext cx="25400" cy="25400"/>
          </a:xfrm>
          <a:prstGeom prst="rect">
            <a:avLst/>
          </a:prstGeom>
          <a:noFill/>
          <a:ln w="9525">
            <a:noFill/>
            <a:miter lim="800000"/>
            <a:headEnd/>
            <a:tailEnd/>
          </a:ln>
        </p:spPr>
      </p:pic>
      <p:pic>
        <p:nvPicPr>
          <p:cNvPr id="5240" name="Picture 540"/>
          <p:cNvPicPr>
            <a:picLocks noChangeAspect="1" noChangeArrowheads="1"/>
          </p:cNvPicPr>
          <p:nvPr/>
        </p:nvPicPr>
        <p:blipFill>
          <a:blip r:embed="rId128" cstate="print"/>
          <a:srcRect/>
          <a:stretch>
            <a:fillRect/>
          </a:stretch>
        </p:blipFill>
        <p:spPr bwMode="auto">
          <a:xfrm>
            <a:off x="4270375" y="3090863"/>
            <a:ext cx="25400" cy="25400"/>
          </a:xfrm>
          <a:prstGeom prst="rect">
            <a:avLst/>
          </a:prstGeom>
          <a:noFill/>
          <a:ln w="9525">
            <a:noFill/>
            <a:miter lim="800000"/>
            <a:headEnd/>
            <a:tailEnd/>
          </a:ln>
        </p:spPr>
      </p:pic>
      <p:pic>
        <p:nvPicPr>
          <p:cNvPr id="5241" name="Picture 541"/>
          <p:cNvPicPr>
            <a:picLocks noChangeAspect="1" noChangeArrowheads="1"/>
          </p:cNvPicPr>
          <p:nvPr/>
        </p:nvPicPr>
        <p:blipFill>
          <a:blip r:embed="rId129" cstate="print"/>
          <a:srcRect/>
          <a:stretch>
            <a:fillRect/>
          </a:stretch>
        </p:blipFill>
        <p:spPr bwMode="auto">
          <a:xfrm>
            <a:off x="4270375" y="3090863"/>
            <a:ext cx="25400" cy="25400"/>
          </a:xfrm>
          <a:prstGeom prst="rect">
            <a:avLst/>
          </a:prstGeom>
          <a:noFill/>
          <a:ln w="9525">
            <a:noFill/>
            <a:miter lim="800000"/>
            <a:headEnd/>
            <a:tailEnd/>
          </a:ln>
        </p:spPr>
      </p:pic>
      <p:pic>
        <p:nvPicPr>
          <p:cNvPr id="5242" name="Picture 542"/>
          <p:cNvPicPr>
            <a:picLocks noChangeAspect="1" noChangeArrowheads="1"/>
          </p:cNvPicPr>
          <p:nvPr/>
        </p:nvPicPr>
        <p:blipFill>
          <a:blip r:embed="rId65"/>
          <a:srcRect/>
          <a:stretch>
            <a:fillRect/>
          </a:stretch>
        </p:blipFill>
        <p:spPr bwMode="auto">
          <a:xfrm>
            <a:off x="4283075" y="3090863"/>
            <a:ext cx="12700" cy="12700"/>
          </a:xfrm>
          <a:prstGeom prst="rect">
            <a:avLst/>
          </a:prstGeom>
          <a:noFill/>
          <a:ln w="9525">
            <a:noFill/>
            <a:miter lim="800000"/>
            <a:headEnd/>
            <a:tailEnd/>
          </a:ln>
        </p:spPr>
      </p:pic>
      <p:sp>
        <p:nvSpPr>
          <p:cNvPr id="5243" name="Rectangle 543"/>
          <p:cNvSpPr>
            <a:spLocks noChangeArrowheads="1"/>
          </p:cNvSpPr>
          <p:nvPr/>
        </p:nvSpPr>
        <p:spPr bwMode="auto">
          <a:xfrm>
            <a:off x="4257675" y="2671763"/>
            <a:ext cx="19050" cy="4762"/>
          </a:xfrm>
          <a:prstGeom prst="rect">
            <a:avLst/>
          </a:prstGeom>
          <a:solidFill>
            <a:srgbClr val="9A9A9A"/>
          </a:solidFill>
          <a:ln w="9525">
            <a:noFill/>
            <a:miter lim="800000"/>
            <a:headEnd/>
            <a:tailEnd/>
          </a:ln>
        </p:spPr>
        <p:txBody>
          <a:bodyPr/>
          <a:lstStyle/>
          <a:p>
            <a:endParaRPr lang="en-US"/>
          </a:p>
        </p:txBody>
      </p:sp>
      <p:pic>
        <p:nvPicPr>
          <p:cNvPr id="5244" name="Picture 544"/>
          <p:cNvPicPr>
            <a:picLocks noChangeAspect="1" noChangeArrowheads="1"/>
          </p:cNvPicPr>
          <p:nvPr/>
        </p:nvPicPr>
        <p:blipFill>
          <a:blip r:embed="rId66"/>
          <a:srcRect/>
          <a:stretch>
            <a:fillRect/>
          </a:stretch>
        </p:blipFill>
        <p:spPr bwMode="auto">
          <a:xfrm>
            <a:off x="4232275" y="2646363"/>
            <a:ext cx="114300" cy="12700"/>
          </a:xfrm>
          <a:prstGeom prst="rect">
            <a:avLst/>
          </a:prstGeom>
          <a:noFill/>
          <a:ln w="9525">
            <a:noFill/>
            <a:miter lim="800000"/>
            <a:headEnd/>
            <a:tailEnd/>
          </a:ln>
        </p:spPr>
      </p:pic>
      <p:sp>
        <p:nvSpPr>
          <p:cNvPr id="5245" name="Rectangle 545"/>
          <p:cNvSpPr>
            <a:spLocks noChangeArrowheads="1"/>
          </p:cNvSpPr>
          <p:nvPr/>
        </p:nvSpPr>
        <p:spPr bwMode="auto">
          <a:xfrm>
            <a:off x="4235450" y="2654300"/>
            <a:ext cx="112713" cy="9525"/>
          </a:xfrm>
          <a:prstGeom prst="rect">
            <a:avLst/>
          </a:prstGeom>
          <a:noFill/>
          <a:ln w="1588" cap="rnd">
            <a:solidFill>
              <a:srgbClr val="000000"/>
            </a:solidFill>
            <a:round/>
            <a:headEnd/>
            <a:tailEnd/>
          </a:ln>
        </p:spPr>
        <p:txBody>
          <a:bodyPr/>
          <a:lstStyle/>
          <a:p>
            <a:endParaRPr lang="en-US"/>
          </a:p>
        </p:txBody>
      </p:sp>
      <p:pic>
        <p:nvPicPr>
          <p:cNvPr id="5246" name="Picture 546"/>
          <p:cNvPicPr>
            <a:picLocks noChangeAspect="1" noChangeArrowheads="1"/>
          </p:cNvPicPr>
          <p:nvPr/>
        </p:nvPicPr>
        <p:blipFill>
          <a:blip r:embed="rId130" cstate="print"/>
          <a:srcRect/>
          <a:stretch>
            <a:fillRect/>
          </a:stretch>
        </p:blipFill>
        <p:spPr bwMode="auto">
          <a:xfrm>
            <a:off x="4219575" y="2722563"/>
            <a:ext cx="114300" cy="25400"/>
          </a:xfrm>
          <a:prstGeom prst="rect">
            <a:avLst/>
          </a:prstGeom>
          <a:noFill/>
          <a:ln w="9525">
            <a:noFill/>
            <a:miter lim="800000"/>
            <a:headEnd/>
            <a:tailEnd/>
          </a:ln>
        </p:spPr>
      </p:pic>
      <p:pic>
        <p:nvPicPr>
          <p:cNvPr id="5247" name="Picture 547"/>
          <p:cNvPicPr>
            <a:picLocks noChangeAspect="1" noChangeArrowheads="1"/>
          </p:cNvPicPr>
          <p:nvPr/>
        </p:nvPicPr>
        <p:blipFill>
          <a:blip r:embed="rId131" cstate="print"/>
          <a:srcRect/>
          <a:stretch>
            <a:fillRect/>
          </a:stretch>
        </p:blipFill>
        <p:spPr bwMode="auto">
          <a:xfrm>
            <a:off x="4219575" y="2722563"/>
            <a:ext cx="114300" cy="25400"/>
          </a:xfrm>
          <a:prstGeom prst="rect">
            <a:avLst/>
          </a:prstGeom>
          <a:noFill/>
          <a:ln w="9525">
            <a:noFill/>
            <a:miter lim="800000"/>
            <a:headEnd/>
            <a:tailEnd/>
          </a:ln>
        </p:spPr>
      </p:pic>
      <p:sp>
        <p:nvSpPr>
          <p:cNvPr id="5248" name="Freeform 548"/>
          <p:cNvSpPr>
            <a:spLocks/>
          </p:cNvSpPr>
          <p:nvPr/>
        </p:nvSpPr>
        <p:spPr bwMode="auto">
          <a:xfrm>
            <a:off x="4232275" y="2730500"/>
            <a:ext cx="114300" cy="22225"/>
          </a:xfrm>
          <a:custGeom>
            <a:avLst/>
            <a:gdLst>
              <a:gd name="T0" fmla="*/ 0 w 144"/>
              <a:gd name="T1" fmla="*/ 6 h 28"/>
              <a:gd name="T2" fmla="*/ 40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40" y="6"/>
                </a:lnTo>
                <a:cubicBezTo>
                  <a:pt x="65" y="0"/>
                  <a:pt x="93"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5249" name="Rectangle 549"/>
          <p:cNvSpPr>
            <a:spLocks noChangeArrowheads="1"/>
          </p:cNvSpPr>
          <p:nvPr/>
        </p:nvSpPr>
        <p:spPr bwMode="auto">
          <a:xfrm>
            <a:off x="4237038" y="2741613"/>
            <a:ext cx="104775" cy="4762"/>
          </a:xfrm>
          <a:prstGeom prst="rect">
            <a:avLst/>
          </a:prstGeom>
          <a:solidFill>
            <a:srgbClr val="DBDAC6"/>
          </a:solidFill>
          <a:ln w="9525">
            <a:noFill/>
            <a:miter lim="800000"/>
            <a:headEnd/>
            <a:tailEnd/>
          </a:ln>
        </p:spPr>
        <p:txBody>
          <a:bodyPr/>
          <a:lstStyle/>
          <a:p>
            <a:endParaRPr lang="en-US"/>
          </a:p>
        </p:txBody>
      </p:sp>
      <p:sp>
        <p:nvSpPr>
          <p:cNvPr id="5250" name="Rectangle 550"/>
          <p:cNvSpPr>
            <a:spLocks noChangeArrowheads="1"/>
          </p:cNvSpPr>
          <p:nvPr/>
        </p:nvSpPr>
        <p:spPr bwMode="auto">
          <a:xfrm>
            <a:off x="4237038" y="2741613"/>
            <a:ext cx="104775" cy="4762"/>
          </a:xfrm>
          <a:prstGeom prst="rect">
            <a:avLst/>
          </a:prstGeom>
          <a:noFill/>
          <a:ln w="1588" cap="rnd">
            <a:solidFill>
              <a:srgbClr val="000000"/>
            </a:solidFill>
            <a:round/>
            <a:headEnd/>
            <a:tailEnd/>
          </a:ln>
        </p:spPr>
        <p:txBody>
          <a:bodyPr/>
          <a:lstStyle/>
          <a:p>
            <a:endParaRPr lang="en-US"/>
          </a:p>
        </p:txBody>
      </p:sp>
      <p:pic>
        <p:nvPicPr>
          <p:cNvPr id="5251" name="Picture 551"/>
          <p:cNvPicPr>
            <a:picLocks noChangeAspect="1" noChangeArrowheads="1"/>
          </p:cNvPicPr>
          <p:nvPr/>
        </p:nvPicPr>
        <p:blipFill>
          <a:blip r:embed="rId132" cstate="print"/>
          <a:srcRect/>
          <a:stretch>
            <a:fillRect/>
          </a:stretch>
        </p:blipFill>
        <p:spPr bwMode="auto">
          <a:xfrm>
            <a:off x="4232275" y="2786063"/>
            <a:ext cx="127000" cy="25400"/>
          </a:xfrm>
          <a:prstGeom prst="rect">
            <a:avLst/>
          </a:prstGeom>
          <a:noFill/>
          <a:ln w="9525">
            <a:noFill/>
            <a:miter lim="800000"/>
            <a:headEnd/>
            <a:tailEnd/>
          </a:ln>
        </p:spPr>
      </p:pic>
      <p:pic>
        <p:nvPicPr>
          <p:cNvPr id="5252" name="Picture 552"/>
          <p:cNvPicPr>
            <a:picLocks noChangeAspect="1" noChangeArrowheads="1"/>
          </p:cNvPicPr>
          <p:nvPr/>
        </p:nvPicPr>
        <p:blipFill>
          <a:blip r:embed="rId133" cstate="print"/>
          <a:srcRect/>
          <a:stretch>
            <a:fillRect/>
          </a:stretch>
        </p:blipFill>
        <p:spPr bwMode="auto">
          <a:xfrm>
            <a:off x="4232275" y="2786063"/>
            <a:ext cx="127000" cy="25400"/>
          </a:xfrm>
          <a:prstGeom prst="rect">
            <a:avLst/>
          </a:prstGeom>
          <a:noFill/>
          <a:ln w="9525">
            <a:noFill/>
            <a:miter lim="800000"/>
            <a:headEnd/>
            <a:tailEnd/>
          </a:ln>
        </p:spPr>
      </p:pic>
      <p:sp>
        <p:nvSpPr>
          <p:cNvPr id="5253" name="Freeform 553"/>
          <p:cNvSpPr>
            <a:spLocks/>
          </p:cNvSpPr>
          <p:nvPr/>
        </p:nvSpPr>
        <p:spPr bwMode="auto">
          <a:xfrm>
            <a:off x="4232275" y="2794000"/>
            <a:ext cx="119063" cy="19050"/>
          </a:xfrm>
          <a:custGeom>
            <a:avLst/>
            <a:gdLst>
              <a:gd name="T0" fmla="*/ 0 w 149"/>
              <a:gd name="T1" fmla="*/ 18 h 23"/>
              <a:gd name="T2" fmla="*/ 0 w 149"/>
              <a:gd name="T3" fmla="*/ 6 h 23"/>
              <a:gd name="T4" fmla="*/ 48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4" y="0"/>
                  <a:pt x="85" y="0"/>
                  <a:pt x="101" y="6"/>
                </a:cubicBezTo>
                <a:lnTo>
                  <a:pt x="149" y="6"/>
                </a:lnTo>
                <a:lnTo>
                  <a:pt x="149" y="18"/>
                </a:lnTo>
                <a:lnTo>
                  <a:pt x="101" y="18"/>
                </a:lnTo>
                <a:cubicBezTo>
                  <a:pt x="84" y="23"/>
                  <a:pt x="65" y="23"/>
                  <a:pt x="48" y="18"/>
                </a:cubicBezTo>
                <a:lnTo>
                  <a:pt x="0" y="18"/>
                </a:lnTo>
              </a:path>
            </a:pathLst>
          </a:custGeom>
          <a:noFill/>
          <a:ln w="1588" cap="rnd">
            <a:solidFill>
              <a:srgbClr val="000000"/>
            </a:solidFill>
            <a:round/>
            <a:headEnd/>
            <a:tailEnd/>
          </a:ln>
        </p:spPr>
        <p:txBody>
          <a:bodyPr/>
          <a:lstStyle/>
          <a:p>
            <a:endParaRPr lang="en-US"/>
          </a:p>
        </p:txBody>
      </p:sp>
      <p:pic>
        <p:nvPicPr>
          <p:cNvPr id="5254" name="Picture 554"/>
          <p:cNvPicPr>
            <a:picLocks noChangeAspect="1" noChangeArrowheads="1"/>
          </p:cNvPicPr>
          <p:nvPr/>
        </p:nvPicPr>
        <p:blipFill>
          <a:blip r:embed="rId134" cstate="print"/>
          <a:srcRect/>
          <a:stretch>
            <a:fillRect/>
          </a:stretch>
        </p:blipFill>
        <p:spPr bwMode="auto">
          <a:xfrm>
            <a:off x="4283075" y="2659063"/>
            <a:ext cx="63500" cy="152400"/>
          </a:xfrm>
          <a:prstGeom prst="rect">
            <a:avLst/>
          </a:prstGeom>
          <a:noFill/>
          <a:ln w="9525">
            <a:noFill/>
            <a:miter lim="800000"/>
            <a:headEnd/>
            <a:tailEnd/>
          </a:ln>
        </p:spPr>
      </p:pic>
      <p:pic>
        <p:nvPicPr>
          <p:cNvPr id="5255" name="Picture 555"/>
          <p:cNvPicPr>
            <a:picLocks noChangeAspect="1" noChangeArrowheads="1"/>
          </p:cNvPicPr>
          <p:nvPr/>
        </p:nvPicPr>
        <p:blipFill>
          <a:blip r:embed="rId135" cstate="print"/>
          <a:srcRect/>
          <a:stretch>
            <a:fillRect/>
          </a:stretch>
        </p:blipFill>
        <p:spPr bwMode="auto">
          <a:xfrm>
            <a:off x="4283075" y="2659063"/>
            <a:ext cx="63500" cy="152400"/>
          </a:xfrm>
          <a:prstGeom prst="rect">
            <a:avLst/>
          </a:prstGeom>
          <a:noFill/>
          <a:ln w="9525">
            <a:noFill/>
            <a:miter lim="800000"/>
            <a:headEnd/>
            <a:tailEnd/>
          </a:ln>
        </p:spPr>
      </p:pic>
      <p:sp>
        <p:nvSpPr>
          <p:cNvPr id="5256" name="Freeform 556"/>
          <p:cNvSpPr>
            <a:spLocks noEditPoints="1"/>
          </p:cNvSpPr>
          <p:nvPr/>
        </p:nvSpPr>
        <p:spPr bwMode="auto">
          <a:xfrm>
            <a:off x="4291013" y="2670175"/>
            <a:ext cx="60325" cy="149225"/>
          </a:xfrm>
          <a:custGeom>
            <a:avLst/>
            <a:gdLst>
              <a:gd name="T0" fmla="*/ 27 w 38"/>
              <a:gd name="T1" fmla="*/ 5 h 94"/>
              <a:gd name="T2" fmla="*/ 37 w 38"/>
              <a:gd name="T3" fmla="*/ 5 h 94"/>
              <a:gd name="T4" fmla="*/ 37 w 38"/>
              <a:gd name="T5" fmla="*/ 0 h 94"/>
              <a:gd name="T6" fmla="*/ 27 w 38"/>
              <a:gd name="T7" fmla="*/ 0 h 94"/>
              <a:gd name="T8" fmla="*/ 27 w 38"/>
              <a:gd name="T9" fmla="*/ 5 h 94"/>
              <a:gd name="T10" fmla="*/ 17 w 38"/>
              <a:gd name="T11" fmla="*/ 4 h 94"/>
              <a:gd name="T12" fmla="*/ 10 w 38"/>
              <a:gd name="T13" fmla="*/ 7 h 94"/>
              <a:gd name="T14" fmla="*/ 10 w 38"/>
              <a:gd name="T15" fmla="*/ 0 h 94"/>
              <a:gd name="T16" fmla="*/ 17 w 38"/>
              <a:gd name="T17" fmla="*/ 4 h 94"/>
              <a:gd name="T18" fmla="*/ 0 w 38"/>
              <a:gd name="T19" fmla="*/ 4 h 94"/>
              <a:gd name="T20" fmla="*/ 7 w 38"/>
              <a:gd name="T21" fmla="*/ 0 h 94"/>
              <a:gd name="T22" fmla="*/ 7 w 38"/>
              <a:gd name="T23" fmla="*/ 7 h 94"/>
              <a:gd name="T24" fmla="*/ 0 w 38"/>
              <a:gd name="T25" fmla="*/ 4 h 94"/>
              <a:gd name="T26" fmla="*/ 22 w 38"/>
              <a:gd name="T27" fmla="*/ 59 h 94"/>
              <a:gd name="T28" fmla="*/ 35 w 38"/>
              <a:gd name="T29" fmla="*/ 59 h 94"/>
              <a:gd name="T30" fmla="*/ 35 w 38"/>
              <a:gd name="T31" fmla="*/ 55 h 94"/>
              <a:gd name="T32" fmla="*/ 22 w 38"/>
              <a:gd name="T33" fmla="*/ 55 h 94"/>
              <a:gd name="T34" fmla="*/ 22 w 38"/>
              <a:gd name="T35" fmla="*/ 59 h 94"/>
              <a:gd name="T36" fmla="*/ 25 w 38"/>
              <a:gd name="T37" fmla="*/ 94 h 94"/>
              <a:gd name="T38" fmla="*/ 38 w 38"/>
              <a:gd name="T39" fmla="*/ 94 h 94"/>
              <a:gd name="T40" fmla="*/ 38 w 38"/>
              <a:gd name="T41" fmla="*/ 90 h 94"/>
              <a:gd name="T42" fmla="*/ 25 w 38"/>
              <a:gd name="T43" fmla="*/ 90 h 94"/>
              <a:gd name="T44" fmla="*/ 25 w 38"/>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94"/>
              <a:gd name="T71" fmla="*/ 38 w 38"/>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94">
                <a:moveTo>
                  <a:pt x="27" y="5"/>
                </a:moveTo>
                <a:lnTo>
                  <a:pt x="37" y="5"/>
                </a:lnTo>
                <a:lnTo>
                  <a:pt x="37" y="0"/>
                </a:lnTo>
                <a:lnTo>
                  <a:pt x="27" y="0"/>
                </a:lnTo>
                <a:lnTo>
                  <a:pt x="27" y="5"/>
                </a:lnTo>
                <a:moveTo>
                  <a:pt x="17" y="4"/>
                </a:moveTo>
                <a:lnTo>
                  <a:pt x="10" y="7"/>
                </a:lnTo>
                <a:lnTo>
                  <a:pt x="10" y="0"/>
                </a:lnTo>
                <a:lnTo>
                  <a:pt x="17" y="4"/>
                </a:lnTo>
                <a:moveTo>
                  <a:pt x="0" y="4"/>
                </a:moveTo>
                <a:lnTo>
                  <a:pt x="7" y="0"/>
                </a:lnTo>
                <a:lnTo>
                  <a:pt x="7" y="7"/>
                </a:lnTo>
                <a:lnTo>
                  <a:pt x="0" y="4"/>
                </a:lnTo>
                <a:moveTo>
                  <a:pt x="22" y="59"/>
                </a:moveTo>
                <a:lnTo>
                  <a:pt x="35" y="59"/>
                </a:lnTo>
                <a:lnTo>
                  <a:pt x="35" y="55"/>
                </a:lnTo>
                <a:lnTo>
                  <a:pt x="22" y="55"/>
                </a:lnTo>
                <a:lnTo>
                  <a:pt x="22" y="59"/>
                </a:lnTo>
                <a:moveTo>
                  <a:pt x="25" y="94"/>
                </a:moveTo>
                <a:lnTo>
                  <a:pt x="38" y="94"/>
                </a:lnTo>
                <a:lnTo>
                  <a:pt x="38" y="90"/>
                </a:lnTo>
                <a:lnTo>
                  <a:pt x="25" y="90"/>
                </a:lnTo>
                <a:lnTo>
                  <a:pt x="25" y="94"/>
                </a:lnTo>
              </a:path>
            </a:pathLst>
          </a:custGeom>
          <a:noFill/>
          <a:ln w="1588" cap="rnd">
            <a:solidFill>
              <a:srgbClr val="000000"/>
            </a:solidFill>
            <a:round/>
            <a:headEnd/>
            <a:tailEnd/>
          </a:ln>
        </p:spPr>
        <p:txBody>
          <a:bodyPr/>
          <a:lstStyle/>
          <a:p>
            <a:endParaRPr lang="en-US"/>
          </a:p>
        </p:txBody>
      </p:sp>
      <p:sp>
        <p:nvSpPr>
          <p:cNvPr id="5257" name="Freeform 557"/>
          <p:cNvSpPr>
            <a:spLocks noEditPoints="1"/>
          </p:cNvSpPr>
          <p:nvPr/>
        </p:nvSpPr>
        <p:spPr bwMode="auto">
          <a:xfrm>
            <a:off x="4232275" y="2671763"/>
            <a:ext cx="12700" cy="88900"/>
          </a:xfrm>
          <a:custGeom>
            <a:avLst/>
            <a:gdLst>
              <a:gd name="T0" fmla="*/ 2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2"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5258" name="Rectangle 558"/>
          <p:cNvSpPr>
            <a:spLocks noChangeArrowheads="1"/>
          </p:cNvSpPr>
          <p:nvPr/>
        </p:nvSpPr>
        <p:spPr bwMode="auto">
          <a:xfrm>
            <a:off x="4194175" y="3027363"/>
            <a:ext cx="12700" cy="177800"/>
          </a:xfrm>
          <a:prstGeom prst="rect">
            <a:avLst/>
          </a:prstGeom>
          <a:solidFill>
            <a:srgbClr val="B3B3B3"/>
          </a:solidFill>
          <a:ln w="9525">
            <a:noFill/>
            <a:miter lim="800000"/>
            <a:headEnd/>
            <a:tailEnd/>
          </a:ln>
        </p:spPr>
        <p:txBody>
          <a:bodyPr/>
          <a:lstStyle/>
          <a:p>
            <a:endParaRPr lang="en-US"/>
          </a:p>
        </p:txBody>
      </p:sp>
      <p:sp>
        <p:nvSpPr>
          <p:cNvPr id="5259" name="Rectangle 559"/>
          <p:cNvSpPr>
            <a:spLocks noChangeArrowheads="1"/>
          </p:cNvSpPr>
          <p:nvPr/>
        </p:nvSpPr>
        <p:spPr bwMode="auto">
          <a:xfrm>
            <a:off x="4206875" y="3027363"/>
            <a:ext cx="12700" cy="177800"/>
          </a:xfrm>
          <a:prstGeom prst="rect">
            <a:avLst/>
          </a:prstGeom>
          <a:solidFill>
            <a:srgbClr val="6D6D6D"/>
          </a:solidFill>
          <a:ln w="9525">
            <a:noFill/>
            <a:miter lim="800000"/>
            <a:headEnd/>
            <a:tailEnd/>
          </a:ln>
        </p:spPr>
        <p:txBody>
          <a:bodyPr/>
          <a:lstStyle/>
          <a:p>
            <a:endParaRPr lang="en-US"/>
          </a:p>
        </p:txBody>
      </p:sp>
      <p:sp>
        <p:nvSpPr>
          <p:cNvPr id="5260" name="Rectangle 560"/>
          <p:cNvSpPr>
            <a:spLocks noChangeArrowheads="1"/>
          </p:cNvSpPr>
          <p:nvPr/>
        </p:nvSpPr>
        <p:spPr bwMode="auto">
          <a:xfrm>
            <a:off x="4219575" y="3027363"/>
            <a:ext cx="12700" cy="177800"/>
          </a:xfrm>
          <a:prstGeom prst="rect">
            <a:avLst/>
          </a:prstGeom>
          <a:solidFill>
            <a:srgbClr val="828282"/>
          </a:solidFill>
          <a:ln w="9525">
            <a:noFill/>
            <a:miter lim="800000"/>
            <a:headEnd/>
            <a:tailEnd/>
          </a:ln>
        </p:spPr>
        <p:txBody>
          <a:bodyPr/>
          <a:lstStyle/>
          <a:p>
            <a:endParaRPr lang="en-US"/>
          </a:p>
        </p:txBody>
      </p:sp>
      <p:sp>
        <p:nvSpPr>
          <p:cNvPr id="5261" name="Rectangle 561"/>
          <p:cNvSpPr>
            <a:spLocks noChangeArrowheads="1"/>
          </p:cNvSpPr>
          <p:nvPr/>
        </p:nvSpPr>
        <p:spPr bwMode="auto">
          <a:xfrm>
            <a:off x="4232275" y="3027363"/>
            <a:ext cx="12700" cy="177800"/>
          </a:xfrm>
          <a:prstGeom prst="rect">
            <a:avLst/>
          </a:prstGeom>
          <a:solidFill>
            <a:srgbClr val="969696"/>
          </a:solidFill>
          <a:ln w="9525">
            <a:noFill/>
            <a:miter lim="800000"/>
            <a:headEnd/>
            <a:tailEnd/>
          </a:ln>
        </p:spPr>
        <p:txBody>
          <a:bodyPr/>
          <a:lstStyle/>
          <a:p>
            <a:endParaRPr lang="en-US"/>
          </a:p>
        </p:txBody>
      </p:sp>
      <p:sp>
        <p:nvSpPr>
          <p:cNvPr id="5262" name="Rectangle 562"/>
          <p:cNvSpPr>
            <a:spLocks noChangeArrowheads="1"/>
          </p:cNvSpPr>
          <p:nvPr/>
        </p:nvSpPr>
        <p:spPr bwMode="auto">
          <a:xfrm>
            <a:off x="4244975" y="3027363"/>
            <a:ext cx="12700" cy="177800"/>
          </a:xfrm>
          <a:prstGeom prst="rect">
            <a:avLst/>
          </a:prstGeom>
          <a:solidFill>
            <a:srgbClr val="ABABAB"/>
          </a:solidFill>
          <a:ln w="9525">
            <a:noFill/>
            <a:miter lim="800000"/>
            <a:headEnd/>
            <a:tailEnd/>
          </a:ln>
        </p:spPr>
        <p:txBody>
          <a:bodyPr/>
          <a:lstStyle/>
          <a:p>
            <a:endParaRPr lang="en-US"/>
          </a:p>
        </p:txBody>
      </p:sp>
      <p:sp>
        <p:nvSpPr>
          <p:cNvPr id="5263" name="Rectangle 563"/>
          <p:cNvSpPr>
            <a:spLocks noChangeArrowheads="1"/>
          </p:cNvSpPr>
          <p:nvPr/>
        </p:nvSpPr>
        <p:spPr bwMode="auto">
          <a:xfrm>
            <a:off x="4321175" y="3027363"/>
            <a:ext cx="12700" cy="177800"/>
          </a:xfrm>
          <a:prstGeom prst="rect">
            <a:avLst/>
          </a:prstGeom>
          <a:solidFill>
            <a:srgbClr val="6B6B6B"/>
          </a:solidFill>
          <a:ln w="9525">
            <a:noFill/>
            <a:miter lim="800000"/>
            <a:headEnd/>
            <a:tailEnd/>
          </a:ln>
        </p:spPr>
        <p:txBody>
          <a:bodyPr/>
          <a:lstStyle/>
          <a:p>
            <a:endParaRPr lang="en-US"/>
          </a:p>
        </p:txBody>
      </p:sp>
      <p:sp>
        <p:nvSpPr>
          <p:cNvPr id="5264" name="Rectangle 564"/>
          <p:cNvSpPr>
            <a:spLocks noChangeArrowheads="1"/>
          </p:cNvSpPr>
          <p:nvPr/>
        </p:nvSpPr>
        <p:spPr bwMode="auto">
          <a:xfrm>
            <a:off x="4333875" y="3027363"/>
            <a:ext cx="12700" cy="177800"/>
          </a:xfrm>
          <a:prstGeom prst="rect">
            <a:avLst/>
          </a:prstGeom>
          <a:solidFill>
            <a:srgbClr val="B0B0B0"/>
          </a:solidFill>
          <a:ln w="9525">
            <a:noFill/>
            <a:miter lim="800000"/>
            <a:headEnd/>
            <a:tailEnd/>
          </a:ln>
        </p:spPr>
        <p:txBody>
          <a:bodyPr/>
          <a:lstStyle/>
          <a:p>
            <a:endParaRPr lang="en-US"/>
          </a:p>
        </p:txBody>
      </p:sp>
      <p:sp>
        <p:nvSpPr>
          <p:cNvPr id="5265" name="Rectangle 565"/>
          <p:cNvSpPr>
            <a:spLocks noChangeArrowheads="1"/>
          </p:cNvSpPr>
          <p:nvPr/>
        </p:nvSpPr>
        <p:spPr bwMode="auto">
          <a:xfrm>
            <a:off x="4346575" y="3027363"/>
            <a:ext cx="12700" cy="177800"/>
          </a:xfrm>
          <a:prstGeom prst="rect">
            <a:avLst/>
          </a:prstGeom>
          <a:solidFill>
            <a:srgbClr val="9C9C9C"/>
          </a:solidFill>
          <a:ln w="9525">
            <a:noFill/>
            <a:miter lim="800000"/>
            <a:headEnd/>
            <a:tailEnd/>
          </a:ln>
        </p:spPr>
        <p:txBody>
          <a:bodyPr/>
          <a:lstStyle/>
          <a:p>
            <a:endParaRPr lang="en-US"/>
          </a:p>
        </p:txBody>
      </p:sp>
      <p:sp>
        <p:nvSpPr>
          <p:cNvPr id="5266" name="Rectangle 566"/>
          <p:cNvSpPr>
            <a:spLocks noChangeArrowheads="1"/>
          </p:cNvSpPr>
          <p:nvPr/>
        </p:nvSpPr>
        <p:spPr bwMode="auto">
          <a:xfrm>
            <a:off x="4359275" y="3027363"/>
            <a:ext cx="12700" cy="177800"/>
          </a:xfrm>
          <a:prstGeom prst="rect">
            <a:avLst/>
          </a:prstGeom>
          <a:solidFill>
            <a:srgbClr val="878787"/>
          </a:solidFill>
          <a:ln w="9525">
            <a:noFill/>
            <a:miter lim="800000"/>
            <a:headEnd/>
            <a:tailEnd/>
          </a:ln>
        </p:spPr>
        <p:txBody>
          <a:bodyPr/>
          <a:lstStyle/>
          <a:p>
            <a:endParaRPr lang="en-US"/>
          </a:p>
        </p:txBody>
      </p:sp>
      <p:sp>
        <p:nvSpPr>
          <p:cNvPr id="5267" name="Rectangle 567"/>
          <p:cNvSpPr>
            <a:spLocks noChangeArrowheads="1"/>
          </p:cNvSpPr>
          <p:nvPr/>
        </p:nvSpPr>
        <p:spPr bwMode="auto">
          <a:xfrm>
            <a:off x="4371975" y="3027363"/>
            <a:ext cx="12700" cy="177800"/>
          </a:xfrm>
          <a:prstGeom prst="rect">
            <a:avLst/>
          </a:prstGeom>
          <a:solidFill>
            <a:srgbClr val="727272"/>
          </a:solidFill>
          <a:ln w="9525">
            <a:noFill/>
            <a:miter lim="800000"/>
            <a:headEnd/>
            <a:tailEnd/>
          </a:ln>
        </p:spPr>
        <p:txBody>
          <a:bodyPr/>
          <a:lstStyle/>
          <a:p>
            <a:endParaRPr lang="en-US"/>
          </a:p>
        </p:txBody>
      </p:sp>
      <p:sp>
        <p:nvSpPr>
          <p:cNvPr id="5268" name="Freeform 568"/>
          <p:cNvSpPr>
            <a:spLocks/>
          </p:cNvSpPr>
          <p:nvPr/>
        </p:nvSpPr>
        <p:spPr bwMode="auto">
          <a:xfrm>
            <a:off x="4173538" y="2511425"/>
            <a:ext cx="315912" cy="731838"/>
          </a:xfrm>
          <a:custGeom>
            <a:avLst/>
            <a:gdLst>
              <a:gd name="T0" fmla="*/ 6 w 199"/>
              <a:gd name="T1" fmla="*/ 461 h 461"/>
              <a:gd name="T2" fmla="*/ 6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50" y="0"/>
                </a:lnTo>
                <a:lnTo>
                  <a:pt x="199" y="0"/>
                </a:lnTo>
                <a:lnTo>
                  <a:pt x="199" y="400"/>
                </a:lnTo>
                <a:lnTo>
                  <a:pt x="196" y="403"/>
                </a:lnTo>
                <a:lnTo>
                  <a:pt x="196" y="406"/>
                </a:lnTo>
                <a:lnTo>
                  <a:pt x="143" y="461"/>
                </a:lnTo>
                <a:lnTo>
                  <a:pt x="6" y="461"/>
                </a:lnTo>
              </a:path>
            </a:pathLst>
          </a:custGeom>
          <a:noFill/>
          <a:ln w="11113" cap="rnd">
            <a:solidFill>
              <a:srgbClr val="000000"/>
            </a:solidFill>
            <a:round/>
            <a:headEnd/>
            <a:tailEnd/>
          </a:ln>
        </p:spPr>
        <p:txBody>
          <a:bodyPr/>
          <a:lstStyle/>
          <a:p>
            <a:endParaRPr lang="en-US"/>
          </a:p>
        </p:txBody>
      </p:sp>
      <p:sp>
        <p:nvSpPr>
          <p:cNvPr id="5269" name="Rectangle 569"/>
          <p:cNvSpPr>
            <a:spLocks noChangeArrowheads="1"/>
          </p:cNvSpPr>
          <p:nvPr/>
        </p:nvSpPr>
        <p:spPr bwMode="auto">
          <a:xfrm>
            <a:off x="4137025" y="3268663"/>
            <a:ext cx="419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Mail</a:t>
            </a:r>
            <a:endParaRPr lang="en-US" sz="1800"/>
          </a:p>
        </p:txBody>
      </p:sp>
      <p:sp>
        <p:nvSpPr>
          <p:cNvPr id="5270" name="Rectangle 570"/>
          <p:cNvSpPr>
            <a:spLocks noChangeArrowheads="1"/>
          </p:cNvSpPr>
          <p:nvPr/>
        </p:nvSpPr>
        <p:spPr bwMode="auto">
          <a:xfrm>
            <a:off x="40100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Server</a:t>
            </a:r>
            <a:endParaRPr lang="en-US" sz="1800"/>
          </a:p>
        </p:txBody>
      </p:sp>
      <p:sp>
        <p:nvSpPr>
          <p:cNvPr id="5271" name="Freeform 571"/>
          <p:cNvSpPr>
            <a:spLocks/>
          </p:cNvSpPr>
          <p:nvPr/>
        </p:nvSpPr>
        <p:spPr bwMode="auto">
          <a:xfrm>
            <a:off x="5110163" y="3141663"/>
            <a:ext cx="84137"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5272" name="Freeform 572"/>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5273" name="Freeform 573"/>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5274" name="Freeform 574"/>
          <p:cNvSpPr>
            <a:spLocks/>
          </p:cNvSpPr>
          <p:nvPr/>
        </p:nvSpPr>
        <p:spPr bwMode="auto">
          <a:xfrm>
            <a:off x="5119688"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5275" name="Rectangle 575"/>
          <p:cNvSpPr>
            <a:spLocks noChangeArrowheads="1"/>
          </p:cNvSpPr>
          <p:nvPr/>
        </p:nvSpPr>
        <p:spPr bwMode="auto">
          <a:xfrm>
            <a:off x="4883150" y="2592388"/>
            <a:ext cx="236538" cy="635000"/>
          </a:xfrm>
          <a:prstGeom prst="rect">
            <a:avLst/>
          </a:prstGeom>
          <a:solidFill>
            <a:srgbClr val="C0C0C0"/>
          </a:solidFill>
          <a:ln w="9525">
            <a:noFill/>
            <a:miter lim="800000"/>
            <a:headEnd/>
            <a:tailEnd/>
          </a:ln>
        </p:spPr>
        <p:txBody>
          <a:bodyPr/>
          <a:lstStyle/>
          <a:p>
            <a:endParaRPr lang="en-US"/>
          </a:p>
        </p:txBody>
      </p:sp>
      <p:sp>
        <p:nvSpPr>
          <p:cNvPr id="5276" name="Rectangle 576"/>
          <p:cNvSpPr>
            <a:spLocks noChangeArrowheads="1"/>
          </p:cNvSpPr>
          <p:nvPr/>
        </p:nvSpPr>
        <p:spPr bwMode="auto">
          <a:xfrm>
            <a:off x="4883150" y="2592388"/>
            <a:ext cx="236538" cy="635000"/>
          </a:xfrm>
          <a:prstGeom prst="rect">
            <a:avLst/>
          </a:prstGeom>
          <a:noFill/>
          <a:ln w="3175" cap="rnd">
            <a:solidFill>
              <a:srgbClr val="000000"/>
            </a:solidFill>
            <a:round/>
            <a:headEnd/>
            <a:tailEnd/>
          </a:ln>
        </p:spPr>
        <p:txBody>
          <a:bodyPr/>
          <a:lstStyle/>
          <a:p>
            <a:endParaRPr lang="en-US"/>
          </a:p>
        </p:txBody>
      </p:sp>
      <p:pic>
        <p:nvPicPr>
          <p:cNvPr id="5277" name="Picture 577"/>
          <p:cNvPicPr>
            <a:picLocks noChangeAspect="1" noChangeArrowheads="1"/>
          </p:cNvPicPr>
          <p:nvPr/>
        </p:nvPicPr>
        <p:blipFill>
          <a:blip r:embed="rId136" cstate="print"/>
          <a:srcRect/>
          <a:stretch>
            <a:fillRect/>
          </a:stretch>
        </p:blipFill>
        <p:spPr bwMode="auto">
          <a:xfrm>
            <a:off x="4906963" y="2620963"/>
            <a:ext cx="177800" cy="393700"/>
          </a:xfrm>
          <a:prstGeom prst="rect">
            <a:avLst/>
          </a:prstGeom>
          <a:noFill/>
          <a:ln w="9525">
            <a:noFill/>
            <a:miter lim="800000"/>
            <a:headEnd/>
            <a:tailEnd/>
          </a:ln>
        </p:spPr>
      </p:pic>
      <p:pic>
        <p:nvPicPr>
          <p:cNvPr id="5278" name="Picture 578"/>
          <p:cNvPicPr>
            <a:picLocks noChangeAspect="1" noChangeArrowheads="1"/>
          </p:cNvPicPr>
          <p:nvPr/>
        </p:nvPicPr>
        <p:blipFill>
          <a:blip r:embed="rId137" cstate="print"/>
          <a:srcRect/>
          <a:stretch>
            <a:fillRect/>
          </a:stretch>
        </p:blipFill>
        <p:spPr bwMode="auto">
          <a:xfrm>
            <a:off x="4906963" y="2620963"/>
            <a:ext cx="177800" cy="393700"/>
          </a:xfrm>
          <a:prstGeom prst="rect">
            <a:avLst/>
          </a:prstGeom>
          <a:noFill/>
          <a:ln w="9525">
            <a:noFill/>
            <a:miter lim="800000"/>
            <a:headEnd/>
            <a:tailEnd/>
          </a:ln>
        </p:spPr>
      </p:pic>
      <p:sp>
        <p:nvSpPr>
          <p:cNvPr id="5279" name="Rectangle 579"/>
          <p:cNvSpPr>
            <a:spLocks noChangeArrowheads="1"/>
          </p:cNvSpPr>
          <p:nvPr/>
        </p:nvSpPr>
        <p:spPr bwMode="auto">
          <a:xfrm>
            <a:off x="4913313" y="2622550"/>
            <a:ext cx="177800" cy="387350"/>
          </a:xfrm>
          <a:prstGeom prst="rect">
            <a:avLst/>
          </a:prstGeom>
          <a:noFill/>
          <a:ln w="3175" cap="rnd">
            <a:solidFill>
              <a:srgbClr val="000000"/>
            </a:solidFill>
            <a:round/>
            <a:headEnd/>
            <a:tailEnd/>
          </a:ln>
        </p:spPr>
        <p:txBody>
          <a:bodyPr/>
          <a:lstStyle/>
          <a:p>
            <a:endParaRPr lang="en-US"/>
          </a:p>
        </p:txBody>
      </p:sp>
      <p:sp>
        <p:nvSpPr>
          <p:cNvPr id="5280" name="Freeform 580"/>
          <p:cNvSpPr>
            <a:spLocks noEditPoints="1"/>
          </p:cNvSpPr>
          <p:nvPr/>
        </p:nvSpPr>
        <p:spPr bwMode="auto">
          <a:xfrm>
            <a:off x="4933950" y="2643188"/>
            <a:ext cx="134938"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5281" name="Rectangle 581"/>
          <p:cNvSpPr>
            <a:spLocks noChangeArrowheads="1"/>
          </p:cNvSpPr>
          <p:nvPr/>
        </p:nvSpPr>
        <p:spPr bwMode="auto">
          <a:xfrm>
            <a:off x="4933950" y="2941638"/>
            <a:ext cx="134938" cy="33337"/>
          </a:xfrm>
          <a:prstGeom prst="rect">
            <a:avLst/>
          </a:prstGeom>
          <a:noFill/>
          <a:ln w="1588" cap="rnd">
            <a:solidFill>
              <a:srgbClr val="000000"/>
            </a:solidFill>
            <a:round/>
            <a:headEnd/>
            <a:tailEnd/>
          </a:ln>
        </p:spPr>
        <p:txBody>
          <a:bodyPr/>
          <a:lstStyle/>
          <a:p>
            <a:endParaRPr lang="en-US"/>
          </a:p>
        </p:txBody>
      </p:sp>
      <p:sp>
        <p:nvSpPr>
          <p:cNvPr id="5282" name="Rectangle 582"/>
          <p:cNvSpPr>
            <a:spLocks noChangeArrowheads="1"/>
          </p:cNvSpPr>
          <p:nvPr/>
        </p:nvSpPr>
        <p:spPr bwMode="auto">
          <a:xfrm>
            <a:off x="4933950" y="2890838"/>
            <a:ext cx="134938" cy="33337"/>
          </a:xfrm>
          <a:prstGeom prst="rect">
            <a:avLst/>
          </a:prstGeom>
          <a:noFill/>
          <a:ln w="1588" cap="rnd">
            <a:solidFill>
              <a:srgbClr val="000000"/>
            </a:solidFill>
            <a:round/>
            <a:headEnd/>
            <a:tailEnd/>
          </a:ln>
        </p:spPr>
        <p:txBody>
          <a:bodyPr/>
          <a:lstStyle/>
          <a:p>
            <a:endParaRPr lang="en-US"/>
          </a:p>
        </p:txBody>
      </p:sp>
      <p:sp>
        <p:nvSpPr>
          <p:cNvPr id="5283" name="Freeform 583"/>
          <p:cNvSpPr>
            <a:spLocks/>
          </p:cNvSpPr>
          <p:nvPr/>
        </p:nvSpPr>
        <p:spPr bwMode="auto">
          <a:xfrm>
            <a:off x="7135813" y="3143250"/>
            <a:ext cx="630237" cy="80963"/>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solidFill>
            <a:srgbClr val="9A9A9A"/>
          </a:solidFill>
          <a:ln w="9525">
            <a:noFill/>
            <a:round/>
            <a:headEnd/>
            <a:tailEnd/>
          </a:ln>
        </p:spPr>
        <p:txBody>
          <a:bodyPr/>
          <a:lstStyle/>
          <a:p>
            <a:endParaRPr lang="en-US"/>
          </a:p>
        </p:txBody>
      </p:sp>
      <p:sp>
        <p:nvSpPr>
          <p:cNvPr id="5284" name="Freeform 584"/>
          <p:cNvSpPr>
            <a:spLocks/>
          </p:cNvSpPr>
          <p:nvPr/>
        </p:nvSpPr>
        <p:spPr bwMode="auto">
          <a:xfrm>
            <a:off x="7135813" y="3143250"/>
            <a:ext cx="630237" cy="80963"/>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noFill/>
          <a:ln w="3175" cap="rnd">
            <a:solidFill>
              <a:srgbClr val="000000"/>
            </a:solidFill>
            <a:round/>
            <a:headEnd/>
            <a:tailEnd/>
          </a:ln>
        </p:spPr>
        <p:txBody>
          <a:bodyPr/>
          <a:lstStyle/>
          <a:p>
            <a:endParaRPr lang="en-US"/>
          </a:p>
        </p:txBody>
      </p:sp>
      <p:sp>
        <p:nvSpPr>
          <p:cNvPr id="5285" name="Freeform 585"/>
          <p:cNvSpPr>
            <a:spLocks/>
          </p:cNvSpPr>
          <p:nvPr/>
        </p:nvSpPr>
        <p:spPr bwMode="auto">
          <a:xfrm>
            <a:off x="7607300" y="3143250"/>
            <a:ext cx="158750" cy="122238"/>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solidFill>
            <a:srgbClr val="666666"/>
          </a:solidFill>
          <a:ln w="9525">
            <a:noFill/>
            <a:round/>
            <a:headEnd/>
            <a:tailEnd/>
          </a:ln>
        </p:spPr>
        <p:txBody>
          <a:bodyPr/>
          <a:lstStyle/>
          <a:p>
            <a:endParaRPr lang="en-US"/>
          </a:p>
        </p:txBody>
      </p:sp>
      <p:sp>
        <p:nvSpPr>
          <p:cNvPr id="5286" name="Freeform 586"/>
          <p:cNvSpPr>
            <a:spLocks/>
          </p:cNvSpPr>
          <p:nvPr/>
        </p:nvSpPr>
        <p:spPr bwMode="auto">
          <a:xfrm>
            <a:off x="7607300" y="3143250"/>
            <a:ext cx="158750" cy="122238"/>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noFill/>
          <a:ln w="3175" cap="rnd">
            <a:solidFill>
              <a:srgbClr val="000000"/>
            </a:solidFill>
            <a:round/>
            <a:headEnd/>
            <a:tailEnd/>
          </a:ln>
        </p:spPr>
        <p:txBody>
          <a:bodyPr/>
          <a:lstStyle/>
          <a:p>
            <a:endParaRPr lang="en-US"/>
          </a:p>
        </p:txBody>
      </p:sp>
      <p:sp>
        <p:nvSpPr>
          <p:cNvPr id="5287" name="Freeform 587"/>
          <p:cNvSpPr>
            <a:spLocks/>
          </p:cNvSpPr>
          <p:nvPr/>
        </p:nvSpPr>
        <p:spPr bwMode="auto">
          <a:xfrm>
            <a:off x="7300913" y="2859088"/>
            <a:ext cx="590550" cy="263525"/>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solidFill>
            <a:srgbClr val="9A9A9A"/>
          </a:solidFill>
          <a:ln w="9525">
            <a:noFill/>
            <a:round/>
            <a:headEnd/>
            <a:tailEnd/>
          </a:ln>
        </p:spPr>
        <p:txBody>
          <a:bodyPr/>
          <a:lstStyle/>
          <a:p>
            <a:endParaRPr lang="en-US"/>
          </a:p>
        </p:txBody>
      </p:sp>
      <p:sp>
        <p:nvSpPr>
          <p:cNvPr id="5288" name="Freeform 588"/>
          <p:cNvSpPr>
            <a:spLocks/>
          </p:cNvSpPr>
          <p:nvPr/>
        </p:nvSpPr>
        <p:spPr bwMode="auto">
          <a:xfrm>
            <a:off x="7300913" y="2859088"/>
            <a:ext cx="590550" cy="263525"/>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noFill/>
          <a:ln w="3175" cap="rnd">
            <a:solidFill>
              <a:srgbClr val="000000"/>
            </a:solidFill>
            <a:round/>
            <a:headEnd/>
            <a:tailEnd/>
          </a:ln>
        </p:spPr>
        <p:txBody>
          <a:bodyPr/>
          <a:lstStyle/>
          <a:p>
            <a:endParaRPr lang="en-US"/>
          </a:p>
        </p:txBody>
      </p:sp>
      <p:sp>
        <p:nvSpPr>
          <p:cNvPr id="5289" name="Rectangle 589"/>
          <p:cNvSpPr>
            <a:spLocks noChangeArrowheads="1"/>
          </p:cNvSpPr>
          <p:nvPr/>
        </p:nvSpPr>
        <p:spPr bwMode="auto">
          <a:xfrm>
            <a:off x="7359650" y="3125788"/>
            <a:ext cx="73025" cy="14287"/>
          </a:xfrm>
          <a:prstGeom prst="rect">
            <a:avLst/>
          </a:prstGeom>
          <a:solidFill>
            <a:srgbClr val="9A9A9A"/>
          </a:solidFill>
          <a:ln w="9525">
            <a:noFill/>
            <a:miter lim="800000"/>
            <a:headEnd/>
            <a:tailEnd/>
          </a:ln>
        </p:spPr>
        <p:txBody>
          <a:bodyPr/>
          <a:lstStyle/>
          <a:p>
            <a:endParaRPr lang="en-US"/>
          </a:p>
        </p:txBody>
      </p:sp>
      <p:sp>
        <p:nvSpPr>
          <p:cNvPr id="5290" name="Rectangle 590"/>
          <p:cNvSpPr>
            <a:spLocks noChangeArrowheads="1"/>
          </p:cNvSpPr>
          <p:nvPr/>
        </p:nvSpPr>
        <p:spPr bwMode="auto">
          <a:xfrm>
            <a:off x="7359650" y="3125788"/>
            <a:ext cx="73025" cy="14287"/>
          </a:xfrm>
          <a:prstGeom prst="rect">
            <a:avLst/>
          </a:prstGeom>
          <a:noFill/>
          <a:ln w="3175" cap="rnd">
            <a:solidFill>
              <a:srgbClr val="000000"/>
            </a:solidFill>
            <a:round/>
            <a:headEnd/>
            <a:tailEnd/>
          </a:ln>
        </p:spPr>
        <p:txBody>
          <a:bodyPr/>
          <a:lstStyle/>
          <a:p>
            <a:endParaRPr lang="en-US"/>
          </a:p>
        </p:txBody>
      </p:sp>
      <p:sp>
        <p:nvSpPr>
          <p:cNvPr id="5291" name="Rectangle 591"/>
          <p:cNvSpPr>
            <a:spLocks noChangeArrowheads="1"/>
          </p:cNvSpPr>
          <p:nvPr/>
        </p:nvSpPr>
        <p:spPr bwMode="auto">
          <a:xfrm>
            <a:off x="7627938" y="3125788"/>
            <a:ext cx="73025" cy="14287"/>
          </a:xfrm>
          <a:prstGeom prst="rect">
            <a:avLst/>
          </a:prstGeom>
          <a:solidFill>
            <a:srgbClr val="9A9A9A"/>
          </a:solidFill>
          <a:ln w="9525">
            <a:noFill/>
            <a:miter lim="800000"/>
            <a:headEnd/>
            <a:tailEnd/>
          </a:ln>
        </p:spPr>
        <p:txBody>
          <a:bodyPr/>
          <a:lstStyle/>
          <a:p>
            <a:endParaRPr lang="en-US"/>
          </a:p>
        </p:txBody>
      </p:sp>
      <p:sp>
        <p:nvSpPr>
          <p:cNvPr id="5292" name="Rectangle 592"/>
          <p:cNvSpPr>
            <a:spLocks noChangeArrowheads="1"/>
          </p:cNvSpPr>
          <p:nvPr/>
        </p:nvSpPr>
        <p:spPr bwMode="auto">
          <a:xfrm>
            <a:off x="7627938" y="3125788"/>
            <a:ext cx="73025" cy="14287"/>
          </a:xfrm>
          <a:prstGeom prst="rect">
            <a:avLst/>
          </a:prstGeom>
          <a:noFill/>
          <a:ln w="3175" cap="rnd">
            <a:solidFill>
              <a:srgbClr val="000000"/>
            </a:solidFill>
            <a:round/>
            <a:headEnd/>
            <a:tailEnd/>
          </a:ln>
        </p:spPr>
        <p:txBody>
          <a:bodyPr/>
          <a:lstStyle/>
          <a:p>
            <a:endParaRPr lang="en-US"/>
          </a:p>
        </p:txBody>
      </p:sp>
      <p:sp>
        <p:nvSpPr>
          <p:cNvPr id="5293" name="Freeform 593"/>
          <p:cNvSpPr>
            <a:spLocks/>
          </p:cNvSpPr>
          <p:nvPr/>
        </p:nvSpPr>
        <p:spPr bwMode="auto">
          <a:xfrm>
            <a:off x="7234238" y="3157538"/>
            <a:ext cx="461962" cy="36512"/>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solidFill>
            <a:srgbClr val="666666"/>
          </a:solidFill>
          <a:ln w="9525">
            <a:noFill/>
            <a:round/>
            <a:headEnd/>
            <a:tailEnd/>
          </a:ln>
        </p:spPr>
        <p:txBody>
          <a:bodyPr/>
          <a:lstStyle/>
          <a:p>
            <a:endParaRPr lang="en-US"/>
          </a:p>
        </p:txBody>
      </p:sp>
      <p:sp>
        <p:nvSpPr>
          <p:cNvPr id="5294" name="Freeform 594"/>
          <p:cNvSpPr>
            <a:spLocks/>
          </p:cNvSpPr>
          <p:nvPr/>
        </p:nvSpPr>
        <p:spPr bwMode="auto">
          <a:xfrm>
            <a:off x="7234238" y="3157538"/>
            <a:ext cx="461962" cy="36512"/>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noFill/>
          <a:ln w="3175" cap="rnd">
            <a:solidFill>
              <a:srgbClr val="000000"/>
            </a:solidFill>
            <a:round/>
            <a:headEnd/>
            <a:tailEnd/>
          </a:ln>
        </p:spPr>
        <p:txBody>
          <a:bodyPr/>
          <a:lstStyle/>
          <a:p>
            <a:endParaRPr lang="en-US"/>
          </a:p>
        </p:txBody>
      </p:sp>
      <p:sp>
        <p:nvSpPr>
          <p:cNvPr id="5295" name="Rectangle 595"/>
          <p:cNvSpPr>
            <a:spLocks noChangeArrowheads="1"/>
          </p:cNvSpPr>
          <p:nvPr/>
        </p:nvSpPr>
        <p:spPr bwMode="auto">
          <a:xfrm>
            <a:off x="7135813" y="3224213"/>
            <a:ext cx="471487" cy="41275"/>
          </a:xfrm>
          <a:prstGeom prst="rect">
            <a:avLst/>
          </a:prstGeom>
          <a:solidFill>
            <a:srgbClr val="666666"/>
          </a:solidFill>
          <a:ln w="9525">
            <a:noFill/>
            <a:miter lim="800000"/>
            <a:headEnd/>
            <a:tailEnd/>
          </a:ln>
        </p:spPr>
        <p:txBody>
          <a:bodyPr/>
          <a:lstStyle/>
          <a:p>
            <a:endParaRPr lang="en-US"/>
          </a:p>
        </p:txBody>
      </p:sp>
      <p:sp>
        <p:nvSpPr>
          <p:cNvPr id="5296" name="Rectangle 596"/>
          <p:cNvSpPr>
            <a:spLocks noChangeArrowheads="1"/>
          </p:cNvSpPr>
          <p:nvPr/>
        </p:nvSpPr>
        <p:spPr bwMode="auto">
          <a:xfrm>
            <a:off x="7135813" y="3224213"/>
            <a:ext cx="471487" cy="41275"/>
          </a:xfrm>
          <a:prstGeom prst="rect">
            <a:avLst/>
          </a:prstGeom>
          <a:noFill/>
          <a:ln w="3175" cap="rnd">
            <a:solidFill>
              <a:srgbClr val="000000"/>
            </a:solidFill>
            <a:round/>
            <a:headEnd/>
            <a:tailEnd/>
          </a:ln>
        </p:spPr>
        <p:txBody>
          <a:bodyPr/>
          <a:lstStyle/>
          <a:p>
            <a:endParaRPr lang="en-US"/>
          </a:p>
        </p:txBody>
      </p:sp>
      <p:sp>
        <p:nvSpPr>
          <p:cNvPr id="5297" name="Freeform 597"/>
          <p:cNvSpPr>
            <a:spLocks/>
          </p:cNvSpPr>
          <p:nvPr/>
        </p:nvSpPr>
        <p:spPr bwMode="auto">
          <a:xfrm>
            <a:off x="7366000" y="3203575"/>
            <a:ext cx="79375" cy="9525"/>
          </a:xfrm>
          <a:custGeom>
            <a:avLst/>
            <a:gdLst>
              <a:gd name="T0" fmla="*/ 0 w 50"/>
              <a:gd name="T1" fmla="*/ 6 h 6"/>
              <a:gd name="T2" fmla="*/ 13 w 50"/>
              <a:gd name="T3" fmla="*/ 0 h 6"/>
              <a:gd name="T4" fmla="*/ 50 w 50"/>
              <a:gd name="T5" fmla="*/ 0 h 6"/>
              <a:gd name="T6" fmla="*/ 38 w 50"/>
              <a:gd name="T7" fmla="*/ 6 h 6"/>
              <a:gd name="T8" fmla="*/ 0 w 50"/>
              <a:gd name="T9" fmla="*/ 6 h 6"/>
              <a:gd name="T10" fmla="*/ 0 60000 65536"/>
              <a:gd name="T11" fmla="*/ 0 60000 65536"/>
              <a:gd name="T12" fmla="*/ 0 60000 65536"/>
              <a:gd name="T13" fmla="*/ 0 60000 65536"/>
              <a:gd name="T14" fmla="*/ 0 60000 65536"/>
              <a:gd name="T15" fmla="*/ 0 w 50"/>
              <a:gd name="T16" fmla="*/ 0 h 6"/>
              <a:gd name="T17" fmla="*/ 50 w 50"/>
              <a:gd name="T18" fmla="*/ 6 h 6"/>
            </a:gdLst>
            <a:ahLst/>
            <a:cxnLst>
              <a:cxn ang="T10">
                <a:pos x="T0" y="T1"/>
              </a:cxn>
              <a:cxn ang="T11">
                <a:pos x="T2" y="T3"/>
              </a:cxn>
              <a:cxn ang="T12">
                <a:pos x="T4" y="T5"/>
              </a:cxn>
              <a:cxn ang="T13">
                <a:pos x="T6" y="T7"/>
              </a:cxn>
              <a:cxn ang="T14">
                <a:pos x="T8" y="T9"/>
              </a:cxn>
            </a:cxnLst>
            <a:rect l="T15" t="T16" r="T17" b="T18"/>
            <a:pathLst>
              <a:path w="50" h="6">
                <a:moveTo>
                  <a:pt x="0" y="6"/>
                </a:moveTo>
                <a:lnTo>
                  <a:pt x="13" y="0"/>
                </a:lnTo>
                <a:lnTo>
                  <a:pt x="50" y="0"/>
                </a:lnTo>
                <a:lnTo>
                  <a:pt x="38" y="6"/>
                </a:lnTo>
                <a:lnTo>
                  <a:pt x="0" y="6"/>
                </a:lnTo>
              </a:path>
            </a:pathLst>
          </a:custGeom>
          <a:noFill/>
          <a:ln w="1588" cap="rnd">
            <a:solidFill>
              <a:srgbClr val="000000"/>
            </a:solidFill>
            <a:round/>
            <a:headEnd/>
            <a:tailEnd/>
          </a:ln>
        </p:spPr>
        <p:txBody>
          <a:bodyPr/>
          <a:lstStyle/>
          <a:p>
            <a:endParaRPr lang="en-US"/>
          </a:p>
        </p:txBody>
      </p:sp>
      <p:sp>
        <p:nvSpPr>
          <p:cNvPr id="5298" name="Rectangle 598"/>
          <p:cNvSpPr>
            <a:spLocks noChangeArrowheads="1"/>
          </p:cNvSpPr>
          <p:nvPr/>
        </p:nvSpPr>
        <p:spPr bwMode="auto">
          <a:xfrm>
            <a:off x="7194550" y="3246438"/>
            <a:ext cx="9525" cy="6350"/>
          </a:xfrm>
          <a:prstGeom prst="rect">
            <a:avLst/>
          </a:prstGeom>
          <a:solidFill>
            <a:srgbClr val="00FF00"/>
          </a:solidFill>
          <a:ln w="9525">
            <a:noFill/>
            <a:miter lim="800000"/>
            <a:headEnd/>
            <a:tailEnd/>
          </a:ln>
        </p:spPr>
        <p:txBody>
          <a:bodyPr/>
          <a:lstStyle/>
          <a:p>
            <a:endParaRPr lang="en-US"/>
          </a:p>
        </p:txBody>
      </p:sp>
      <p:sp>
        <p:nvSpPr>
          <p:cNvPr id="5299" name="Rectangle 599"/>
          <p:cNvSpPr>
            <a:spLocks noChangeArrowheads="1"/>
          </p:cNvSpPr>
          <p:nvPr/>
        </p:nvSpPr>
        <p:spPr bwMode="auto">
          <a:xfrm>
            <a:off x="7234238" y="3246438"/>
            <a:ext cx="9525" cy="6350"/>
          </a:xfrm>
          <a:prstGeom prst="rect">
            <a:avLst/>
          </a:prstGeom>
          <a:solidFill>
            <a:srgbClr val="00FF00"/>
          </a:solidFill>
          <a:ln w="9525">
            <a:noFill/>
            <a:miter lim="800000"/>
            <a:headEnd/>
            <a:tailEnd/>
          </a:ln>
        </p:spPr>
        <p:txBody>
          <a:bodyPr/>
          <a:lstStyle/>
          <a:p>
            <a:endParaRPr lang="en-US"/>
          </a:p>
        </p:txBody>
      </p:sp>
      <p:sp>
        <p:nvSpPr>
          <p:cNvPr id="5300" name="Rectangle 600"/>
          <p:cNvSpPr>
            <a:spLocks noChangeArrowheads="1"/>
          </p:cNvSpPr>
          <p:nvPr/>
        </p:nvSpPr>
        <p:spPr bwMode="auto">
          <a:xfrm>
            <a:off x="7154863" y="3246438"/>
            <a:ext cx="9525" cy="6350"/>
          </a:xfrm>
          <a:prstGeom prst="rect">
            <a:avLst/>
          </a:prstGeom>
          <a:solidFill>
            <a:srgbClr val="FF0000"/>
          </a:solidFill>
          <a:ln w="9525">
            <a:noFill/>
            <a:miter lim="800000"/>
            <a:headEnd/>
            <a:tailEnd/>
          </a:ln>
        </p:spPr>
        <p:txBody>
          <a:bodyPr/>
          <a:lstStyle/>
          <a:p>
            <a:endParaRPr lang="en-US"/>
          </a:p>
        </p:txBody>
      </p:sp>
      <p:sp>
        <p:nvSpPr>
          <p:cNvPr id="5301" name="Freeform 601"/>
          <p:cNvSpPr>
            <a:spLocks/>
          </p:cNvSpPr>
          <p:nvPr/>
        </p:nvSpPr>
        <p:spPr bwMode="auto">
          <a:xfrm>
            <a:off x="7716838" y="3163888"/>
            <a:ext cx="28575" cy="25400"/>
          </a:xfrm>
          <a:custGeom>
            <a:avLst/>
            <a:gdLst>
              <a:gd name="T0" fmla="*/ 0 w 18"/>
              <a:gd name="T1" fmla="*/ 9 h 16"/>
              <a:gd name="T2" fmla="*/ 18 w 18"/>
              <a:gd name="T3" fmla="*/ 0 h 16"/>
              <a:gd name="T4" fmla="*/ 18 w 18"/>
              <a:gd name="T5" fmla="*/ 6 h 16"/>
              <a:gd name="T6" fmla="*/ 0 w 18"/>
              <a:gd name="T7" fmla="*/ 16 h 16"/>
              <a:gd name="T8" fmla="*/ 0 w 18"/>
              <a:gd name="T9" fmla="*/ 9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9"/>
                </a:moveTo>
                <a:lnTo>
                  <a:pt x="18" y="0"/>
                </a:lnTo>
                <a:lnTo>
                  <a:pt x="18" y="6"/>
                </a:lnTo>
                <a:lnTo>
                  <a:pt x="0" y="16"/>
                </a:lnTo>
                <a:lnTo>
                  <a:pt x="0" y="9"/>
                </a:lnTo>
                <a:close/>
              </a:path>
            </a:pathLst>
          </a:custGeom>
          <a:solidFill>
            <a:srgbClr val="000000"/>
          </a:solidFill>
          <a:ln w="9525">
            <a:noFill/>
            <a:round/>
            <a:headEnd/>
            <a:tailEnd/>
          </a:ln>
        </p:spPr>
        <p:txBody>
          <a:bodyPr/>
          <a:lstStyle/>
          <a:p>
            <a:endParaRPr lang="en-US"/>
          </a:p>
        </p:txBody>
      </p:sp>
      <p:sp>
        <p:nvSpPr>
          <p:cNvPr id="5302" name="Rectangle 602"/>
          <p:cNvSpPr>
            <a:spLocks noChangeArrowheads="1"/>
          </p:cNvSpPr>
          <p:nvPr/>
        </p:nvSpPr>
        <p:spPr bwMode="auto">
          <a:xfrm>
            <a:off x="7543800" y="3232150"/>
            <a:ext cx="25400" cy="12700"/>
          </a:xfrm>
          <a:prstGeom prst="rect">
            <a:avLst/>
          </a:prstGeom>
          <a:solidFill>
            <a:srgbClr val="FF0000"/>
          </a:solidFill>
          <a:ln w="9525">
            <a:noFill/>
            <a:miter lim="800000"/>
            <a:headEnd/>
            <a:tailEnd/>
          </a:ln>
        </p:spPr>
        <p:txBody>
          <a:bodyPr/>
          <a:lstStyle/>
          <a:p>
            <a:endParaRPr lang="en-US"/>
          </a:p>
        </p:txBody>
      </p:sp>
      <p:pic>
        <p:nvPicPr>
          <p:cNvPr id="5303" name="Picture 603"/>
          <p:cNvPicPr>
            <a:picLocks noChangeAspect="1" noChangeArrowheads="1"/>
          </p:cNvPicPr>
          <p:nvPr/>
        </p:nvPicPr>
        <p:blipFill>
          <a:blip r:embed="rId138"/>
          <a:srcRect/>
          <a:stretch>
            <a:fillRect/>
          </a:stretch>
        </p:blipFill>
        <p:spPr bwMode="auto">
          <a:xfrm>
            <a:off x="7442200" y="3232150"/>
            <a:ext cx="12700" cy="12700"/>
          </a:xfrm>
          <a:prstGeom prst="rect">
            <a:avLst/>
          </a:prstGeom>
          <a:noFill/>
          <a:ln w="9525">
            <a:noFill/>
            <a:miter lim="800000"/>
            <a:headEnd/>
            <a:tailEnd/>
          </a:ln>
        </p:spPr>
      </p:pic>
      <p:pic>
        <p:nvPicPr>
          <p:cNvPr id="5304" name="Picture 604"/>
          <p:cNvPicPr>
            <a:picLocks noChangeAspect="1" noChangeArrowheads="1"/>
          </p:cNvPicPr>
          <p:nvPr/>
        </p:nvPicPr>
        <p:blipFill>
          <a:blip r:embed="rId139"/>
          <a:srcRect/>
          <a:stretch>
            <a:fillRect/>
          </a:stretch>
        </p:blipFill>
        <p:spPr bwMode="auto">
          <a:xfrm>
            <a:off x="7480300" y="3232150"/>
            <a:ext cx="12700" cy="12700"/>
          </a:xfrm>
          <a:prstGeom prst="rect">
            <a:avLst/>
          </a:prstGeom>
          <a:noFill/>
          <a:ln w="9525">
            <a:noFill/>
            <a:miter lim="800000"/>
            <a:headEnd/>
            <a:tailEnd/>
          </a:ln>
        </p:spPr>
      </p:pic>
      <p:pic>
        <p:nvPicPr>
          <p:cNvPr id="5305" name="Picture 605"/>
          <p:cNvPicPr>
            <a:picLocks noChangeAspect="1" noChangeArrowheads="1"/>
          </p:cNvPicPr>
          <p:nvPr/>
        </p:nvPicPr>
        <p:blipFill>
          <a:blip r:embed="rId139"/>
          <a:srcRect/>
          <a:stretch>
            <a:fillRect/>
          </a:stretch>
        </p:blipFill>
        <p:spPr bwMode="auto">
          <a:xfrm>
            <a:off x="7493000" y="3232150"/>
            <a:ext cx="12700" cy="12700"/>
          </a:xfrm>
          <a:prstGeom prst="rect">
            <a:avLst/>
          </a:prstGeom>
          <a:noFill/>
          <a:ln w="9525">
            <a:noFill/>
            <a:miter lim="800000"/>
            <a:headEnd/>
            <a:tailEnd/>
          </a:ln>
        </p:spPr>
      </p:pic>
      <p:pic>
        <p:nvPicPr>
          <p:cNvPr id="5306" name="Picture 606"/>
          <p:cNvPicPr>
            <a:picLocks noChangeAspect="1" noChangeArrowheads="1"/>
          </p:cNvPicPr>
          <p:nvPr/>
        </p:nvPicPr>
        <p:blipFill>
          <a:blip r:embed="rId140" cstate="print"/>
          <a:srcRect/>
          <a:stretch>
            <a:fillRect/>
          </a:stretch>
        </p:blipFill>
        <p:spPr bwMode="auto">
          <a:xfrm>
            <a:off x="7327900" y="2876550"/>
            <a:ext cx="509588" cy="228600"/>
          </a:xfrm>
          <a:prstGeom prst="rect">
            <a:avLst/>
          </a:prstGeom>
          <a:noFill/>
          <a:ln w="9525">
            <a:noFill/>
            <a:miter lim="800000"/>
            <a:headEnd/>
            <a:tailEnd/>
          </a:ln>
        </p:spPr>
      </p:pic>
      <p:pic>
        <p:nvPicPr>
          <p:cNvPr id="5307" name="Picture 607"/>
          <p:cNvPicPr>
            <a:picLocks noChangeAspect="1" noChangeArrowheads="1"/>
          </p:cNvPicPr>
          <p:nvPr/>
        </p:nvPicPr>
        <p:blipFill>
          <a:blip r:embed="rId141" cstate="print"/>
          <a:srcRect/>
          <a:stretch>
            <a:fillRect/>
          </a:stretch>
        </p:blipFill>
        <p:spPr bwMode="auto">
          <a:xfrm>
            <a:off x="7327900" y="2876550"/>
            <a:ext cx="509588" cy="228600"/>
          </a:xfrm>
          <a:prstGeom prst="rect">
            <a:avLst/>
          </a:prstGeom>
          <a:noFill/>
          <a:ln w="9525">
            <a:noFill/>
            <a:miter lim="800000"/>
            <a:headEnd/>
            <a:tailEnd/>
          </a:ln>
        </p:spPr>
      </p:pic>
      <p:sp>
        <p:nvSpPr>
          <p:cNvPr id="5308" name="Freeform 608"/>
          <p:cNvSpPr>
            <a:spLocks/>
          </p:cNvSpPr>
          <p:nvPr/>
        </p:nvSpPr>
        <p:spPr bwMode="auto">
          <a:xfrm>
            <a:off x="7335838" y="2878138"/>
            <a:ext cx="501650" cy="223837"/>
          </a:xfrm>
          <a:custGeom>
            <a:avLst/>
            <a:gdLst>
              <a:gd name="T0" fmla="*/ 0 w 316"/>
              <a:gd name="T1" fmla="*/ 141 h 141"/>
              <a:gd name="T2" fmla="*/ 68 w 316"/>
              <a:gd name="T3" fmla="*/ 0 h 141"/>
              <a:gd name="T4" fmla="*/ 316 w 316"/>
              <a:gd name="T5" fmla="*/ 0 h 141"/>
              <a:gd name="T6" fmla="*/ 247 w 316"/>
              <a:gd name="T7" fmla="*/ 141 h 141"/>
              <a:gd name="T8" fmla="*/ 0 w 316"/>
              <a:gd name="T9" fmla="*/ 141 h 141"/>
              <a:gd name="T10" fmla="*/ 0 60000 65536"/>
              <a:gd name="T11" fmla="*/ 0 60000 65536"/>
              <a:gd name="T12" fmla="*/ 0 60000 65536"/>
              <a:gd name="T13" fmla="*/ 0 60000 65536"/>
              <a:gd name="T14" fmla="*/ 0 60000 65536"/>
              <a:gd name="T15" fmla="*/ 0 w 316"/>
              <a:gd name="T16" fmla="*/ 0 h 141"/>
              <a:gd name="T17" fmla="*/ 316 w 316"/>
              <a:gd name="T18" fmla="*/ 141 h 141"/>
            </a:gdLst>
            <a:ahLst/>
            <a:cxnLst>
              <a:cxn ang="T10">
                <a:pos x="T0" y="T1"/>
              </a:cxn>
              <a:cxn ang="T11">
                <a:pos x="T2" y="T3"/>
              </a:cxn>
              <a:cxn ang="T12">
                <a:pos x="T4" y="T5"/>
              </a:cxn>
              <a:cxn ang="T13">
                <a:pos x="T6" y="T7"/>
              </a:cxn>
              <a:cxn ang="T14">
                <a:pos x="T8" y="T9"/>
              </a:cxn>
            </a:cxnLst>
            <a:rect l="T15" t="T16" r="T17" b="T18"/>
            <a:pathLst>
              <a:path w="316" h="141">
                <a:moveTo>
                  <a:pt x="0" y="141"/>
                </a:moveTo>
                <a:lnTo>
                  <a:pt x="68" y="0"/>
                </a:lnTo>
                <a:lnTo>
                  <a:pt x="316" y="0"/>
                </a:lnTo>
                <a:lnTo>
                  <a:pt x="247" y="141"/>
                </a:lnTo>
                <a:lnTo>
                  <a:pt x="0" y="141"/>
                </a:lnTo>
              </a:path>
            </a:pathLst>
          </a:custGeom>
          <a:noFill/>
          <a:ln w="3175" cap="rnd">
            <a:solidFill>
              <a:srgbClr val="000000"/>
            </a:solidFill>
            <a:round/>
            <a:headEnd/>
            <a:tailEnd/>
          </a:ln>
        </p:spPr>
        <p:txBody>
          <a:bodyPr/>
          <a:lstStyle/>
          <a:p>
            <a:endParaRPr lang="en-US"/>
          </a:p>
        </p:txBody>
      </p:sp>
      <p:sp>
        <p:nvSpPr>
          <p:cNvPr id="5309" name="Rectangle 609"/>
          <p:cNvSpPr>
            <a:spLocks noChangeArrowheads="1"/>
          </p:cNvSpPr>
          <p:nvPr/>
        </p:nvSpPr>
        <p:spPr bwMode="auto">
          <a:xfrm>
            <a:off x="6756400" y="3335338"/>
            <a:ext cx="1587500" cy="274637"/>
          </a:xfrm>
          <a:prstGeom prst="rect">
            <a:avLst/>
          </a:prstGeom>
          <a:noFill/>
          <a:ln w="9525">
            <a:noFill/>
            <a:miter lim="800000"/>
            <a:headEnd/>
            <a:tailEnd/>
          </a:ln>
        </p:spPr>
        <p:txBody>
          <a:bodyPr wrap="none" lIns="0" tIns="0" rIns="0" bIns="0">
            <a:spAutoFit/>
          </a:bodyPr>
          <a:lstStyle/>
          <a:p>
            <a:r>
              <a:rPr lang="en-US" sz="1800" b="0">
                <a:latin typeface="Arial" charset="0"/>
              </a:rPr>
              <a:t>Intra2(win2003)</a:t>
            </a:r>
            <a:endParaRPr lang="en-US" sz="1800"/>
          </a:p>
        </p:txBody>
      </p:sp>
      <p:sp>
        <p:nvSpPr>
          <p:cNvPr id="5310" name="Rectangle 610"/>
          <p:cNvSpPr>
            <a:spLocks noChangeArrowheads="1"/>
          </p:cNvSpPr>
          <p:nvPr/>
        </p:nvSpPr>
        <p:spPr bwMode="auto">
          <a:xfrm>
            <a:off x="3997325" y="2125663"/>
            <a:ext cx="550863" cy="304800"/>
          </a:xfrm>
          <a:prstGeom prst="rect">
            <a:avLst/>
          </a:prstGeom>
          <a:noFill/>
          <a:ln w="9525">
            <a:noFill/>
            <a:miter lim="800000"/>
            <a:headEnd/>
            <a:tailEnd/>
          </a:ln>
        </p:spPr>
        <p:txBody>
          <a:bodyPr wrap="none" lIns="0" tIns="0" rIns="0" bIns="0">
            <a:spAutoFit/>
          </a:bodyPr>
          <a:lstStyle/>
          <a:p>
            <a:r>
              <a:rPr lang="en-US" sz="2000" b="0">
                <a:solidFill>
                  <a:srgbClr val="CC0066"/>
                </a:solidFill>
                <a:latin typeface="Arial" charset="0"/>
              </a:rPr>
              <a:t>DMZ</a:t>
            </a:r>
            <a:endParaRPr lang="en-US">
              <a:solidFill>
                <a:srgbClr val="CC0066"/>
              </a:solidFill>
            </a:endParaRPr>
          </a:p>
        </p:txBody>
      </p:sp>
      <p:grpSp>
        <p:nvGrpSpPr>
          <p:cNvPr id="5311" name="Group 611"/>
          <p:cNvGrpSpPr>
            <a:grpSpLocks/>
          </p:cNvGrpSpPr>
          <p:nvPr/>
        </p:nvGrpSpPr>
        <p:grpSpPr bwMode="auto">
          <a:xfrm>
            <a:off x="176213" y="3924300"/>
            <a:ext cx="1597025" cy="852488"/>
            <a:chOff x="2207" y="2504"/>
            <a:chExt cx="1006" cy="537"/>
          </a:xfrm>
        </p:grpSpPr>
        <p:sp>
          <p:nvSpPr>
            <p:cNvPr id="5520" name="Freeform 612"/>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5521" name="Freeform 613"/>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5522" name="Rectangle 614"/>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5523" name="Rectangle 615"/>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5524" name="Rectangle 616"/>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5525" name="Picture 617"/>
            <p:cNvPicPr>
              <a:picLocks noChangeAspect="1" noChangeArrowheads="1"/>
            </p:cNvPicPr>
            <p:nvPr/>
          </p:nvPicPr>
          <p:blipFill>
            <a:blip r:embed="rId84" cstate="print"/>
            <a:srcRect/>
            <a:stretch>
              <a:fillRect/>
            </a:stretch>
          </p:blipFill>
          <p:spPr bwMode="auto">
            <a:xfrm>
              <a:off x="2266" y="2684"/>
              <a:ext cx="24" cy="24"/>
            </a:xfrm>
            <a:prstGeom prst="rect">
              <a:avLst/>
            </a:prstGeom>
            <a:noFill/>
            <a:ln w="9525">
              <a:noFill/>
              <a:miter lim="800000"/>
              <a:headEnd/>
              <a:tailEnd/>
            </a:ln>
          </p:spPr>
        </p:pic>
        <p:pic>
          <p:nvPicPr>
            <p:cNvPr id="5526" name="Picture 618"/>
            <p:cNvPicPr>
              <a:picLocks noChangeAspect="1" noChangeArrowheads="1"/>
            </p:cNvPicPr>
            <p:nvPr/>
          </p:nvPicPr>
          <p:blipFill>
            <a:blip r:embed="rId85" cstate="print"/>
            <a:srcRect/>
            <a:stretch>
              <a:fillRect/>
            </a:stretch>
          </p:blipFill>
          <p:spPr bwMode="auto">
            <a:xfrm>
              <a:off x="2266" y="2684"/>
              <a:ext cx="24" cy="24"/>
            </a:xfrm>
            <a:prstGeom prst="rect">
              <a:avLst/>
            </a:prstGeom>
            <a:noFill/>
            <a:ln w="9525">
              <a:noFill/>
              <a:miter lim="800000"/>
              <a:headEnd/>
              <a:tailEnd/>
            </a:ln>
          </p:spPr>
        </p:pic>
        <p:pic>
          <p:nvPicPr>
            <p:cNvPr id="5527" name="Picture 619"/>
            <p:cNvPicPr>
              <a:picLocks noChangeAspect="1" noChangeArrowheads="1"/>
            </p:cNvPicPr>
            <p:nvPr/>
          </p:nvPicPr>
          <p:blipFill>
            <a:blip r:embed="rId86" cstate="print"/>
            <a:srcRect/>
            <a:stretch>
              <a:fillRect/>
            </a:stretch>
          </p:blipFill>
          <p:spPr bwMode="auto">
            <a:xfrm>
              <a:off x="2266" y="2652"/>
              <a:ext cx="24" cy="24"/>
            </a:xfrm>
            <a:prstGeom prst="rect">
              <a:avLst/>
            </a:prstGeom>
            <a:noFill/>
            <a:ln w="9525">
              <a:noFill/>
              <a:miter lim="800000"/>
              <a:headEnd/>
              <a:tailEnd/>
            </a:ln>
          </p:spPr>
        </p:pic>
        <p:pic>
          <p:nvPicPr>
            <p:cNvPr id="5528" name="Picture 620"/>
            <p:cNvPicPr>
              <a:picLocks noChangeAspect="1" noChangeArrowheads="1"/>
            </p:cNvPicPr>
            <p:nvPr/>
          </p:nvPicPr>
          <p:blipFill>
            <a:blip r:embed="rId87" cstate="print"/>
            <a:srcRect/>
            <a:stretch>
              <a:fillRect/>
            </a:stretch>
          </p:blipFill>
          <p:spPr bwMode="auto">
            <a:xfrm>
              <a:off x="2266" y="2652"/>
              <a:ext cx="24" cy="24"/>
            </a:xfrm>
            <a:prstGeom prst="rect">
              <a:avLst/>
            </a:prstGeom>
            <a:noFill/>
            <a:ln w="9525">
              <a:noFill/>
              <a:miter lim="800000"/>
              <a:headEnd/>
              <a:tailEnd/>
            </a:ln>
          </p:spPr>
        </p:pic>
        <p:pic>
          <p:nvPicPr>
            <p:cNvPr id="5529" name="Picture 621"/>
            <p:cNvPicPr>
              <a:picLocks noChangeAspect="1" noChangeArrowheads="1"/>
            </p:cNvPicPr>
            <p:nvPr/>
          </p:nvPicPr>
          <p:blipFill>
            <a:blip r:embed="rId88" cstate="print"/>
            <a:srcRect/>
            <a:stretch>
              <a:fillRect/>
            </a:stretch>
          </p:blipFill>
          <p:spPr bwMode="auto">
            <a:xfrm>
              <a:off x="2882" y="2684"/>
              <a:ext cx="24" cy="24"/>
            </a:xfrm>
            <a:prstGeom prst="rect">
              <a:avLst/>
            </a:prstGeom>
            <a:noFill/>
            <a:ln w="9525">
              <a:noFill/>
              <a:miter lim="800000"/>
              <a:headEnd/>
              <a:tailEnd/>
            </a:ln>
          </p:spPr>
        </p:pic>
        <p:pic>
          <p:nvPicPr>
            <p:cNvPr id="5530" name="Picture 622"/>
            <p:cNvPicPr>
              <a:picLocks noChangeAspect="1" noChangeArrowheads="1"/>
            </p:cNvPicPr>
            <p:nvPr/>
          </p:nvPicPr>
          <p:blipFill>
            <a:blip r:embed="rId89" cstate="print"/>
            <a:srcRect/>
            <a:stretch>
              <a:fillRect/>
            </a:stretch>
          </p:blipFill>
          <p:spPr bwMode="auto">
            <a:xfrm>
              <a:off x="2882" y="2684"/>
              <a:ext cx="24" cy="24"/>
            </a:xfrm>
            <a:prstGeom prst="rect">
              <a:avLst/>
            </a:prstGeom>
            <a:noFill/>
            <a:ln w="9525">
              <a:noFill/>
              <a:miter lim="800000"/>
              <a:headEnd/>
              <a:tailEnd/>
            </a:ln>
          </p:spPr>
        </p:pic>
        <p:pic>
          <p:nvPicPr>
            <p:cNvPr id="5531" name="Picture 623"/>
            <p:cNvPicPr>
              <a:picLocks noChangeAspect="1" noChangeArrowheads="1"/>
            </p:cNvPicPr>
            <p:nvPr/>
          </p:nvPicPr>
          <p:blipFill>
            <a:blip r:embed="rId90" cstate="print"/>
            <a:srcRect/>
            <a:stretch>
              <a:fillRect/>
            </a:stretch>
          </p:blipFill>
          <p:spPr bwMode="auto">
            <a:xfrm>
              <a:off x="2882" y="2652"/>
              <a:ext cx="24" cy="24"/>
            </a:xfrm>
            <a:prstGeom prst="rect">
              <a:avLst/>
            </a:prstGeom>
            <a:noFill/>
            <a:ln w="9525">
              <a:noFill/>
              <a:miter lim="800000"/>
              <a:headEnd/>
              <a:tailEnd/>
            </a:ln>
          </p:spPr>
        </p:pic>
        <p:pic>
          <p:nvPicPr>
            <p:cNvPr id="5532" name="Picture 624"/>
            <p:cNvPicPr>
              <a:picLocks noChangeAspect="1" noChangeArrowheads="1"/>
            </p:cNvPicPr>
            <p:nvPr/>
          </p:nvPicPr>
          <p:blipFill>
            <a:blip r:embed="rId91" cstate="print"/>
            <a:srcRect/>
            <a:stretch>
              <a:fillRect/>
            </a:stretch>
          </p:blipFill>
          <p:spPr bwMode="auto">
            <a:xfrm>
              <a:off x="2882" y="2652"/>
              <a:ext cx="24" cy="24"/>
            </a:xfrm>
            <a:prstGeom prst="rect">
              <a:avLst/>
            </a:prstGeom>
            <a:noFill/>
            <a:ln w="9525">
              <a:noFill/>
              <a:miter lim="800000"/>
              <a:headEnd/>
              <a:tailEnd/>
            </a:ln>
          </p:spPr>
        </p:pic>
        <p:pic>
          <p:nvPicPr>
            <p:cNvPr id="5533" name="Picture 625"/>
            <p:cNvPicPr>
              <a:picLocks noChangeAspect="1" noChangeArrowheads="1"/>
            </p:cNvPicPr>
            <p:nvPr/>
          </p:nvPicPr>
          <p:blipFill>
            <a:blip r:embed="rId92" cstate="print"/>
            <a:srcRect/>
            <a:stretch>
              <a:fillRect/>
            </a:stretch>
          </p:blipFill>
          <p:spPr bwMode="auto">
            <a:xfrm>
              <a:off x="2810" y="2684"/>
              <a:ext cx="24" cy="24"/>
            </a:xfrm>
            <a:prstGeom prst="rect">
              <a:avLst/>
            </a:prstGeom>
            <a:noFill/>
            <a:ln w="9525">
              <a:noFill/>
              <a:miter lim="800000"/>
              <a:headEnd/>
              <a:tailEnd/>
            </a:ln>
          </p:spPr>
        </p:pic>
        <p:pic>
          <p:nvPicPr>
            <p:cNvPr id="5534" name="Picture 626"/>
            <p:cNvPicPr>
              <a:picLocks noChangeAspect="1" noChangeArrowheads="1"/>
            </p:cNvPicPr>
            <p:nvPr/>
          </p:nvPicPr>
          <p:blipFill>
            <a:blip r:embed="rId93" cstate="print"/>
            <a:srcRect/>
            <a:stretch>
              <a:fillRect/>
            </a:stretch>
          </p:blipFill>
          <p:spPr bwMode="auto">
            <a:xfrm>
              <a:off x="2810" y="2684"/>
              <a:ext cx="24" cy="24"/>
            </a:xfrm>
            <a:prstGeom prst="rect">
              <a:avLst/>
            </a:prstGeom>
            <a:noFill/>
            <a:ln w="9525">
              <a:noFill/>
              <a:miter lim="800000"/>
              <a:headEnd/>
              <a:tailEnd/>
            </a:ln>
          </p:spPr>
        </p:pic>
        <p:pic>
          <p:nvPicPr>
            <p:cNvPr id="5535" name="Picture 627"/>
            <p:cNvPicPr>
              <a:picLocks noChangeAspect="1" noChangeArrowheads="1"/>
            </p:cNvPicPr>
            <p:nvPr/>
          </p:nvPicPr>
          <p:blipFill>
            <a:blip r:embed="rId94" cstate="print"/>
            <a:srcRect/>
            <a:stretch>
              <a:fillRect/>
            </a:stretch>
          </p:blipFill>
          <p:spPr bwMode="auto">
            <a:xfrm>
              <a:off x="2810" y="2652"/>
              <a:ext cx="24" cy="24"/>
            </a:xfrm>
            <a:prstGeom prst="rect">
              <a:avLst/>
            </a:prstGeom>
            <a:noFill/>
            <a:ln w="9525">
              <a:noFill/>
              <a:miter lim="800000"/>
              <a:headEnd/>
              <a:tailEnd/>
            </a:ln>
          </p:spPr>
        </p:pic>
        <p:pic>
          <p:nvPicPr>
            <p:cNvPr id="5536" name="Picture 628"/>
            <p:cNvPicPr>
              <a:picLocks noChangeAspect="1" noChangeArrowheads="1"/>
            </p:cNvPicPr>
            <p:nvPr/>
          </p:nvPicPr>
          <p:blipFill>
            <a:blip r:embed="rId95" cstate="print"/>
            <a:srcRect/>
            <a:stretch>
              <a:fillRect/>
            </a:stretch>
          </p:blipFill>
          <p:spPr bwMode="auto">
            <a:xfrm>
              <a:off x="2810" y="2652"/>
              <a:ext cx="24" cy="24"/>
            </a:xfrm>
            <a:prstGeom prst="rect">
              <a:avLst/>
            </a:prstGeom>
            <a:noFill/>
            <a:ln w="9525">
              <a:noFill/>
              <a:miter lim="800000"/>
              <a:headEnd/>
              <a:tailEnd/>
            </a:ln>
          </p:spPr>
        </p:pic>
        <p:pic>
          <p:nvPicPr>
            <p:cNvPr id="5537" name="Picture 629"/>
            <p:cNvPicPr>
              <a:picLocks noChangeAspect="1" noChangeArrowheads="1"/>
            </p:cNvPicPr>
            <p:nvPr/>
          </p:nvPicPr>
          <p:blipFill>
            <a:blip r:embed="rId96" cstate="print"/>
            <a:srcRect/>
            <a:stretch>
              <a:fillRect/>
            </a:stretch>
          </p:blipFill>
          <p:spPr bwMode="auto">
            <a:xfrm>
              <a:off x="2602" y="2684"/>
              <a:ext cx="24" cy="24"/>
            </a:xfrm>
            <a:prstGeom prst="rect">
              <a:avLst/>
            </a:prstGeom>
            <a:noFill/>
            <a:ln w="9525">
              <a:noFill/>
              <a:miter lim="800000"/>
              <a:headEnd/>
              <a:tailEnd/>
            </a:ln>
          </p:spPr>
        </p:pic>
        <p:pic>
          <p:nvPicPr>
            <p:cNvPr id="5538" name="Picture 630"/>
            <p:cNvPicPr>
              <a:picLocks noChangeAspect="1" noChangeArrowheads="1"/>
            </p:cNvPicPr>
            <p:nvPr/>
          </p:nvPicPr>
          <p:blipFill>
            <a:blip r:embed="rId97" cstate="print"/>
            <a:srcRect/>
            <a:stretch>
              <a:fillRect/>
            </a:stretch>
          </p:blipFill>
          <p:spPr bwMode="auto">
            <a:xfrm>
              <a:off x="2602" y="2684"/>
              <a:ext cx="24" cy="24"/>
            </a:xfrm>
            <a:prstGeom prst="rect">
              <a:avLst/>
            </a:prstGeom>
            <a:noFill/>
            <a:ln w="9525">
              <a:noFill/>
              <a:miter lim="800000"/>
              <a:headEnd/>
              <a:tailEnd/>
            </a:ln>
          </p:spPr>
        </p:pic>
        <p:pic>
          <p:nvPicPr>
            <p:cNvPr id="5539" name="Picture 631"/>
            <p:cNvPicPr>
              <a:picLocks noChangeAspect="1" noChangeArrowheads="1"/>
            </p:cNvPicPr>
            <p:nvPr/>
          </p:nvPicPr>
          <p:blipFill>
            <a:blip r:embed="rId98" cstate="print"/>
            <a:srcRect/>
            <a:stretch>
              <a:fillRect/>
            </a:stretch>
          </p:blipFill>
          <p:spPr bwMode="auto">
            <a:xfrm>
              <a:off x="2602" y="2652"/>
              <a:ext cx="24" cy="24"/>
            </a:xfrm>
            <a:prstGeom prst="rect">
              <a:avLst/>
            </a:prstGeom>
            <a:noFill/>
            <a:ln w="9525">
              <a:noFill/>
              <a:miter lim="800000"/>
              <a:headEnd/>
              <a:tailEnd/>
            </a:ln>
          </p:spPr>
        </p:pic>
        <p:pic>
          <p:nvPicPr>
            <p:cNvPr id="5540" name="Picture 632"/>
            <p:cNvPicPr>
              <a:picLocks noChangeAspect="1" noChangeArrowheads="1"/>
            </p:cNvPicPr>
            <p:nvPr/>
          </p:nvPicPr>
          <p:blipFill>
            <a:blip r:embed="rId99" cstate="print"/>
            <a:srcRect/>
            <a:stretch>
              <a:fillRect/>
            </a:stretch>
          </p:blipFill>
          <p:spPr bwMode="auto">
            <a:xfrm>
              <a:off x="2602" y="2652"/>
              <a:ext cx="24" cy="24"/>
            </a:xfrm>
            <a:prstGeom prst="rect">
              <a:avLst/>
            </a:prstGeom>
            <a:noFill/>
            <a:ln w="9525">
              <a:noFill/>
              <a:miter lim="800000"/>
              <a:headEnd/>
              <a:tailEnd/>
            </a:ln>
          </p:spPr>
        </p:pic>
        <p:pic>
          <p:nvPicPr>
            <p:cNvPr id="5541" name="Picture 633"/>
            <p:cNvPicPr>
              <a:picLocks noChangeAspect="1" noChangeArrowheads="1"/>
            </p:cNvPicPr>
            <p:nvPr/>
          </p:nvPicPr>
          <p:blipFill>
            <a:blip r:embed="rId100" cstate="print"/>
            <a:srcRect/>
            <a:stretch>
              <a:fillRect/>
            </a:stretch>
          </p:blipFill>
          <p:spPr bwMode="auto">
            <a:xfrm>
              <a:off x="2538" y="2684"/>
              <a:ext cx="24" cy="24"/>
            </a:xfrm>
            <a:prstGeom prst="rect">
              <a:avLst/>
            </a:prstGeom>
            <a:noFill/>
            <a:ln w="9525">
              <a:noFill/>
              <a:miter lim="800000"/>
              <a:headEnd/>
              <a:tailEnd/>
            </a:ln>
          </p:spPr>
        </p:pic>
        <p:pic>
          <p:nvPicPr>
            <p:cNvPr id="5542" name="Picture 634"/>
            <p:cNvPicPr>
              <a:picLocks noChangeAspect="1" noChangeArrowheads="1"/>
            </p:cNvPicPr>
            <p:nvPr/>
          </p:nvPicPr>
          <p:blipFill>
            <a:blip r:embed="rId101" cstate="print"/>
            <a:srcRect/>
            <a:stretch>
              <a:fillRect/>
            </a:stretch>
          </p:blipFill>
          <p:spPr bwMode="auto">
            <a:xfrm>
              <a:off x="2538" y="2684"/>
              <a:ext cx="24" cy="24"/>
            </a:xfrm>
            <a:prstGeom prst="rect">
              <a:avLst/>
            </a:prstGeom>
            <a:noFill/>
            <a:ln w="9525">
              <a:noFill/>
              <a:miter lim="800000"/>
              <a:headEnd/>
              <a:tailEnd/>
            </a:ln>
          </p:spPr>
        </p:pic>
        <p:pic>
          <p:nvPicPr>
            <p:cNvPr id="5543" name="Picture 635"/>
            <p:cNvPicPr>
              <a:picLocks noChangeAspect="1" noChangeArrowheads="1"/>
            </p:cNvPicPr>
            <p:nvPr/>
          </p:nvPicPr>
          <p:blipFill>
            <a:blip r:embed="rId102" cstate="print"/>
            <a:srcRect/>
            <a:stretch>
              <a:fillRect/>
            </a:stretch>
          </p:blipFill>
          <p:spPr bwMode="auto">
            <a:xfrm>
              <a:off x="2538" y="2652"/>
              <a:ext cx="24" cy="24"/>
            </a:xfrm>
            <a:prstGeom prst="rect">
              <a:avLst/>
            </a:prstGeom>
            <a:noFill/>
            <a:ln w="9525">
              <a:noFill/>
              <a:miter lim="800000"/>
              <a:headEnd/>
              <a:tailEnd/>
            </a:ln>
          </p:spPr>
        </p:pic>
        <p:pic>
          <p:nvPicPr>
            <p:cNvPr id="5544" name="Picture 636"/>
            <p:cNvPicPr>
              <a:picLocks noChangeAspect="1" noChangeArrowheads="1"/>
            </p:cNvPicPr>
            <p:nvPr/>
          </p:nvPicPr>
          <p:blipFill>
            <a:blip r:embed="rId103" cstate="print"/>
            <a:srcRect/>
            <a:stretch>
              <a:fillRect/>
            </a:stretch>
          </p:blipFill>
          <p:spPr bwMode="auto">
            <a:xfrm>
              <a:off x="2538" y="2652"/>
              <a:ext cx="24" cy="24"/>
            </a:xfrm>
            <a:prstGeom prst="rect">
              <a:avLst/>
            </a:prstGeom>
            <a:noFill/>
            <a:ln w="9525">
              <a:noFill/>
              <a:miter lim="800000"/>
              <a:headEnd/>
              <a:tailEnd/>
            </a:ln>
          </p:spPr>
        </p:pic>
        <p:pic>
          <p:nvPicPr>
            <p:cNvPr id="5545" name="Picture 637"/>
            <p:cNvPicPr>
              <a:picLocks noChangeAspect="1" noChangeArrowheads="1"/>
            </p:cNvPicPr>
            <p:nvPr/>
          </p:nvPicPr>
          <p:blipFill>
            <a:blip r:embed="rId104" cstate="print"/>
            <a:srcRect/>
            <a:stretch>
              <a:fillRect/>
            </a:stretch>
          </p:blipFill>
          <p:spPr bwMode="auto">
            <a:xfrm>
              <a:off x="2466" y="2684"/>
              <a:ext cx="24" cy="24"/>
            </a:xfrm>
            <a:prstGeom prst="rect">
              <a:avLst/>
            </a:prstGeom>
            <a:noFill/>
            <a:ln w="9525">
              <a:noFill/>
              <a:miter lim="800000"/>
              <a:headEnd/>
              <a:tailEnd/>
            </a:ln>
          </p:spPr>
        </p:pic>
        <p:pic>
          <p:nvPicPr>
            <p:cNvPr id="5546" name="Picture 638"/>
            <p:cNvPicPr>
              <a:picLocks noChangeAspect="1" noChangeArrowheads="1"/>
            </p:cNvPicPr>
            <p:nvPr/>
          </p:nvPicPr>
          <p:blipFill>
            <a:blip r:embed="rId105" cstate="print"/>
            <a:srcRect/>
            <a:stretch>
              <a:fillRect/>
            </a:stretch>
          </p:blipFill>
          <p:spPr bwMode="auto">
            <a:xfrm>
              <a:off x="2466" y="2684"/>
              <a:ext cx="24" cy="24"/>
            </a:xfrm>
            <a:prstGeom prst="rect">
              <a:avLst/>
            </a:prstGeom>
            <a:noFill/>
            <a:ln w="9525">
              <a:noFill/>
              <a:miter lim="800000"/>
              <a:headEnd/>
              <a:tailEnd/>
            </a:ln>
          </p:spPr>
        </p:pic>
        <p:pic>
          <p:nvPicPr>
            <p:cNvPr id="5547" name="Picture 639"/>
            <p:cNvPicPr>
              <a:picLocks noChangeAspect="1" noChangeArrowheads="1"/>
            </p:cNvPicPr>
            <p:nvPr/>
          </p:nvPicPr>
          <p:blipFill>
            <a:blip r:embed="rId106" cstate="print"/>
            <a:srcRect/>
            <a:stretch>
              <a:fillRect/>
            </a:stretch>
          </p:blipFill>
          <p:spPr bwMode="auto">
            <a:xfrm>
              <a:off x="2466" y="2652"/>
              <a:ext cx="24" cy="24"/>
            </a:xfrm>
            <a:prstGeom prst="rect">
              <a:avLst/>
            </a:prstGeom>
            <a:noFill/>
            <a:ln w="9525">
              <a:noFill/>
              <a:miter lim="800000"/>
              <a:headEnd/>
              <a:tailEnd/>
            </a:ln>
          </p:spPr>
        </p:pic>
        <p:pic>
          <p:nvPicPr>
            <p:cNvPr id="5548" name="Picture 640"/>
            <p:cNvPicPr>
              <a:picLocks noChangeAspect="1" noChangeArrowheads="1"/>
            </p:cNvPicPr>
            <p:nvPr/>
          </p:nvPicPr>
          <p:blipFill>
            <a:blip r:embed="rId107" cstate="print"/>
            <a:srcRect/>
            <a:stretch>
              <a:fillRect/>
            </a:stretch>
          </p:blipFill>
          <p:spPr bwMode="auto">
            <a:xfrm>
              <a:off x="2466" y="2652"/>
              <a:ext cx="24" cy="24"/>
            </a:xfrm>
            <a:prstGeom prst="rect">
              <a:avLst/>
            </a:prstGeom>
            <a:noFill/>
            <a:ln w="9525">
              <a:noFill/>
              <a:miter lim="800000"/>
              <a:headEnd/>
              <a:tailEnd/>
            </a:ln>
          </p:spPr>
        </p:pic>
        <p:pic>
          <p:nvPicPr>
            <p:cNvPr id="5549" name="Picture 641"/>
            <p:cNvPicPr>
              <a:picLocks noChangeAspect="1" noChangeArrowheads="1"/>
            </p:cNvPicPr>
            <p:nvPr/>
          </p:nvPicPr>
          <p:blipFill>
            <a:blip r:embed="rId108" cstate="print"/>
            <a:srcRect/>
            <a:stretch>
              <a:fillRect/>
            </a:stretch>
          </p:blipFill>
          <p:spPr bwMode="auto">
            <a:xfrm>
              <a:off x="2402" y="2684"/>
              <a:ext cx="24" cy="24"/>
            </a:xfrm>
            <a:prstGeom prst="rect">
              <a:avLst/>
            </a:prstGeom>
            <a:noFill/>
            <a:ln w="9525">
              <a:noFill/>
              <a:miter lim="800000"/>
              <a:headEnd/>
              <a:tailEnd/>
            </a:ln>
          </p:spPr>
        </p:pic>
        <p:pic>
          <p:nvPicPr>
            <p:cNvPr id="5550" name="Picture 642"/>
            <p:cNvPicPr>
              <a:picLocks noChangeAspect="1" noChangeArrowheads="1"/>
            </p:cNvPicPr>
            <p:nvPr/>
          </p:nvPicPr>
          <p:blipFill>
            <a:blip r:embed="rId109" cstate="print"/>
            <a:srcRect/>
            <a:stretch>
              <a:fillRect/>
            </a:stretch>
          </p:blipFill>
          <p:spPr bwMode="auto">
            <a:xfrm>
              <a:off x="2402" y="2684"/>
              <a:ext cx="24" cy="24"/>
            </a:xfrm>
            <a:prstGeom prst="rect">
              <a:avLst/>
            </a:prstGeom>
            <a:noFill/>
            <a:ln w="9525">
              <a:noFill/>
              <a:miter lim="800000"/>
              <a:headEnd/>
              <a:tailEnd/>
            </a:ln>
          </p:spPr>
        </p:pic>
        <p:pic>
          <p:nvPicPr>
            <p:cNvPr id="5551" name="Picture 643"/>
            <p:cNvPicPr>
              <a:picLocks noChangeAspect="1" noChangeArrowheads="1"/>
            </p:cNvPicPr>
            <p:nvPr/>
          </p:nvPicPr>
          <p:blipFill>
            <a:blip r:embed="rId110" cstate="print"/>
            <a:srcRect/>
            <a:stretch>
              <a:fillRect/>
            </a:stretch>
          </p:blipFill>
          <p:spPr bwMode="auto">
            <a:xfrm>
              <a:off x="2402" y="2652"/>
              <a:ext cx="24" cy="24"/>
            </a:xfrm>
            <a:prstGeom prst="rect">
              <a:avLst/>
            </a:prstGeom>
            <a:noFill/>
            <a:ln w="9525">
              <a:noFill/>
              <a:miter lim="800000"/>
              <a:headEnd/>
              <a:tailEnd/>
            </a:ln>
          </p:spPr>
        </p:pic>
        <p:pic>
          <p:nvPicPr>
            <p:cNvPr id="5552" name="Picture 644"/>
            <p:cNvPicPr>
              <a:picLocks noChangeAspect="1" noChangeArrowheads="1"/>
            </p:cNvPicPr>
            <p:nvPr/>
          </p:nvPicPr>
          <p:blipFill>
            <a:blip r:embed="rId111" cstate="print"/>
            <a:srcRect/>
            <a:stretch>
              <a:fillRect/>
            </a:stretch>
          </p:blipFill>
          <p:spPr bwMode="auto">
            <a:xfrm>
              <a:off x="2402" y="2652"/>
              <a:ext cx="24" cy="24"/>
            </a:xfrm>
            <a:prstGeom prst="rect">
              <a:avLst/>
            </a:prstGeom>
            <a:noFill/>
            <a:ln w="9525">
              <a:noFill/>
              <a:miter lim="800000"/>
              <a:headEnd/>
              <a:tailEnd/>
            </a:ln>
          </p:spPr>
        </p:pic>
        <p:pic>
          <p:nvPicPr>
            <p:cNvPr id="5553" name="Picture 645"/>
            <p:cNvPicPr>
              <a:picLocks noChangeAspect="1" noChangeArrowheads="1"/>
            </p:cNvPicPr>
            <p:nvPr/>
          </p:nvPicPr>
          <p:blipFill>
            <a:blip r:embed="rId112" cstate="print"/>
            <a:srcRect/>
            <a:stretch>
              <a:fillRect/>
            </a:stretch>
          </p:blipFill>
          <p:spPr bwMode="auto">
            <a:xfrm>
              <a:off x="2330" y="2684"/>
              <a:ext cx="24" cy="24"/>
            </a:xfrm>
            <a:prstGeom prst="rect">
              <a:avLst/>
            </a:prstGeom>
            <a:noFill/>
            <a:ln w="9525">
              <a:noFill/>
              <a:miter lim="800000"/>
              <a:headEnd/>
              <a:tailEnd/>
            </a:ln>
          </p:spPr>
        </p:pic>
        <p:pic>
          <p:nvPicPr>
            <p:cNvPr id="5554" name="Picture 646"/>
            <p:cNvPicPr>
              <a:picLocks noChangeAspect="1" noChangeArrowheads="1"/>
            </p:cNvPicPr>
            <p:nvPr/>
          </p:nvPicPr>
          <p:blipFill>
            <a:blip r:embed="rId113" cstate="print"/>
            <a:srcRect/>
            <a:stretch>
              <a:fillRect/>
            </a:stretch>
          </p:blipFill>
          <p:spPr bwMode="auto">
            <a:xfrm>
              <a:off x="2330" y="2684"/>
              <a:ext cx="24" cy="24"/>
            </a:xfrm>
            <a:prstGeom prst="rect">
              <a:avLst/>
            </a:prstGeom>
            <a:noFill/>
            <a:ln w="9525">
              <a:noFill/>
              <a:miter lim="800000"/>
              <a:headEnd/>
              <a:tailEnd/>
            </a:ln>
          </p:spPr>
        </p:pic>
        <p:pic>
          <p:nvPicPr>
            <p:cNvPr id="5555" name="Picture 647"/>
            <p:cNvPicPr>
              <a:picLocks noChangeAspect="1" noChangeArrowheads="1"/>
            </p:cNvPicPr>
            <p:nvPr/>
          </p:nvPicPr>
          <p:blipFill>
            <a:blip r:embed="rId114" cstate="print"/>
            <a:srcRect/>
            <a:stretch>
              <a:fillRect/>
            </a:stretch>
          </p:blipFill>
          <p:spPr bwMode="auto">
            <a:xfrm>
              <a:off x="2330" y="2652"/>
              <a:ext cx="24" cy="24"/>
            </a:xfrm>
            <a:prstGeom prst="rect">
              <a:avLst/>
            </a:prstGeom>
            <a:noFill/>
            <a:ln w="9525">
              <a:noFill/>
              <a:miter lim="800000"/>
              <a:headEnd/>
              <a:tailEnd/>
            </a:ln>
          </p:spPr>
        </p:pic>
        <p:pic>
          <p:nvPicPr>
            <p:cNvPr id="5556" name="Picture 648"/>
            <p:cNvPicPr>
              <a:picLocks noChangeAspect="1" noChangeArrowheads="1"/>
            </p:cNvPicPr>
            <p:nvPr/>
          </p:nvPicPr>
          <p:blipFill>
            <a:blip r:embed="rId115" cstate="print"/>
            <a:srcRect/>
            <a:stretch>
              <a:fillRect/>
            </a:stretch>
          </p:blipFill>
          <p:spPr bwMode="auto">
            <a:xfrm>
              <a:off x="2330" y="2652"/>
              <a:ext cx="24" cy="24"/>
            </a:xfrm>
            <a:prstGeom prst="rect">
              <a:avLst/>
            </a:prstGeom>
            <a:noFill/>
            <a:ln w="9525">
              <a:noFill/>
              <a:miter lim="800000"/>
              <a:headEnd/>
              <a:tailEnd/>
            </a:ln>
          </p:spPr>
        </p:pic>
        <p:pic>
          <p:nvPicPr>
            <p:cNvPr id="5557" name="Picture 649"/>
            <p:cNvPicPr>
              <a:picLocks noChangeAspect="1" noChangeArrowheads="1"/>
            </p:cNvPicPr>
            <p:nvPr/>
          </p:nvPicPr>
          <p:blipFill>
            <a:blip r:embed="rId116" cstate="print"/>
            <a:srcRect/>
            <a:stretch>
              <a:fillRect/>
            </a:stretch>
          </p:blipFill>
          <p:spPr bwMode="auto">
            <a:xfrm>
              <a:off x="2674" y="2684"/>
              <a:ext cx="24" cy="24"/>
            </a:xfrm>
            <a:prstGeom prst="rect">
              <a:avLst/>
            </a:prstGeom>
            <a:noFill/>
            <a:ln w="9525">
              <a:noFill/>
              <a:miter lim="800000"/>
              <a:headEnd/>
              <a:tailEnd/>
            </a:ln>
          </p:spPr>
        </p:pic>
        <p:pic>
          <p:nvPicPr>
            <p:cNvPr id="5558" name="Picture 650"/>
            <p:cNvPicPr>
              <a:picLocks noChangeAspect="1" noChangeArrowheads="1"/>
            </p:cNvPicPr>
            <p:nvPr/>
          </p:nvPicPr>
          <p:blipFill>
            <a:blip r:embed="rId117" cstate="print"/>
            <a:srcRect/>
            <a:stretch>
              <a:fillRect/>
            </a:stretch>
          </p:blipFill>
          <p:spPr bwMode="auto">
            <a:xfrm>
              <a:off x="2674" y="2684"/>
              <a:ext cx="24" cy="24"/>
            </a:xfrm>
            <a:prstGeom prst="rect">
              <a:avLst/>
            </a:prstGeom>
            <a:noFill/>
            <a:ln w="9525">
              <a:noFill/>
              <a:miter lim="800000"/>
              <a:headEnd/>
              <a:tailEnd/>
            </a:ln>
          </p:spPr>
        </p:pic>
        <p:pic>
          <p:nvPicPr>
            <p:cNvPr id="5559" name="Picture 651"/>
            <p:cNvPicPr>
              <a:picLocks noChangeAspect="1" noChangeArrowheads="1"/>
            </p:cNvPicPr>
            <p:nvPr/>
          </p:nvPicPr>
          <p:blipFill>
            <a:blip r:embed="rId118" cstate="print"/>
            <a:srcRect/>
            <a:stretch>
              <a:fillRect/>
            </a:stretch>
          </p:blipFill>
          <p:spPr bwMode="auto">
            <a:xfrm>
              <a:off x="2674" y="2652"/>
              <a:ext cx="24" cy="24"/>
            </a:xfrm>
            <a:prstGeom prst="rect">
              <a:avLst/>
            </a:prstGeom>
            <a:noFill/>
            <a:ln w="9525">
              <a:noFill/>
              <a:miter lim="800000"/>
              <a:headEnd/>
              <a:tailEnd/>
            </a:ln>
          </p:spPr>
        </p:pic>
        <p:pic>
          <p:nvPicPr>
            <p:cNvPr id="5560" name="Picture 652"/>
            <p:cNvPicPr>
              <a:picLocks noChangeAspect="1" noChangeArrowheads="1"/>
            </p:cNvPicPr>
            <p:nvPr/>
          </p:nvPicPr>
          <p:blipFill>
            <a:blip r:embed="rId119" cstate="print"/>
            <a:srcRect/>
            <a:stretch>
              <a:fillRect/>
            </a:stretch>
          </p:blipFill>
          <p:spPr bwMode="auto">
            <a:xfrm>
              <a:off x="2746" y="2684"/>
              <a:ext cx="24" cy="24"/>
            </a:xfrm>
            <a:prstGeom prst="rect">
              <a:avLst/>
            </a:prstGeom>
            <a:noFill/>
            <a:ln w="9525">
              <a:noFill/>
              <a:miter lim="800000"/>
              <a:headEnd/>
              <a:tailEnd/>
            </a:ln>
          </p:spPr>
        </p:pic>
        <p:pic>
          <p:nvPicPr>
            <p:cNvPr id="5561" name="Picture 653"/>
            <p:cNvPicPr>
              <a:picLocks noChangeAspect="1" noChangeArrowheads="1"/>
            </p:cNvPicPr>
            <p:nvPr/>
          </p:nvPicPr>
          <p:blipFill>
            <a:blip r:embed="rId120" cstate="print"/>
            <a:srcRect/>
            <a:stretch>
              <a:fillRect/>
            </a:stretch>
          </p:blipFill>
          <p:spPr bwMode="auto">
            <a:xfrm>
              <a:off x="2746" y="2684"/>
              <a:ext cx="24" cy="24"/>
            </a:xfrm>
            <a:prstGeom prst="rect">
              <a:avLst/>
            </a:prstGeom>
            <a:noFill/>
            <a:ln w="9525">
              <a:noFill/>
              <a:miter lim="800000"/>
              <a:headEnd/>
              <a:tailEnd/>
            </a:ln>
          </p:spPr>
        </p:pic>
        <p:pic>
          <p:nvPicPr>
            <p:cNvPr id="5562" name="Picture 654"/>
            <p:cNvPicPr>
              <a:picLocks noChangeAspect="1" noChangeArrowheads="1"/>
            </p:cNvPicPr>
            <p:nvPr/>
          </p:nvPicPr>
          <p:blipFill>
            <a:blip r:embed="rId121" cstate="print"/>
            <a:srcRect/>
            <a:stretch>
              <a:fillRect/>
            </a:stretch>
          </p:blipFill>
          <p:spPr bwMode="auto">
            <a:xfrm>
              <a:off x="2746" y="2652"/>
              <a:ext cx="24" cy="24"/>
            </a:xfrm>
            <a:prstGeom prst="rect">
              <a:avLst/>
            </a:prstGeom>
            <a:noFill/>
            <a:ln w="9525">
              <a:noFill/>
              <a:miter lim="800000"/>
              <a:headEnd/>
              <a:tailEnd/>
            </a:ln>
          </p:spPr>
        </p:pic>
        <p:pic>
          <p:nvPicPr>
            <p:cNvPr id="5563" name="Picture 655"/>
            <p:cNvPicPr>
              <a:picLocks noChangeAspect="1" noChangeArrowheads="1"/>
            </p:cNvPicPr>
            <p:nvPr/>
          </p:nvPicPr>
          <p:blipFill>
            <a:blip r:embed="rId122" cstate="print"/>
            <a:srcRect/>
            <a:stretch>
              <a:fillRect/>
            </a:stretch>
          </p:blipFill>
          <p:spPr bwMode="auto">
            <a:xfrm>
              <a:off x="2746" y="2652"/>
              <a:ext cx="24" cy="24"/>
            </a:xfrm>
            <a:prstGeom prst="rect">
              <a:avLst/>
            </a:prstGeom>
            <a:noFill/>
            <a:ln w="9525">
              <a:noFill/>
              <a:miter lim="800000"/>
              <a:headEnd/>
              <a:tailEnd/>
            </a:ln>
          </p:spPr>
        </p:pic>
        <p:sp>
          <p:nvSpPr>
            <p:cNvPr id="5564" name="Rectangle 656"/>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5565" name="Rectangle 657"/>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5566" name="Rectangle 658"/>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5567" name="Rectangle 659"/>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5568" name="Rectangle 660"/>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5569" name="Rectangle 661"/>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5570" name="Rectangle 662"/>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5571" name="Freeform 663"/>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5572" name="Freeform 664"/>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5573" name="Rectangle 665"/>
            <p:cNvSpPr>
              <a:spLocks noChangeArrowheads="1"/>
            </p:cNvSpPr>
            <p:nvPr/>
          </p:nvSpPr>
          <p:spPr bwMode="auto">
            <a:xfrm>
              <a:off x="2570" y="2868"/>
              <a:ext cx="232" cy="173"/>
            </a:xfrm>
            <a:prstGeom prst="rect">
              <a:avLst/>
            </a:prstGeom>
            <a:noFill/>
            <a:ln w="9525">
              <a:noFill/>
              <a:miter lim="800000"/>
              <a:headEnd/>
              <a:tailEnd/>
            </a:ln>
          </p:spPr>
          <p:txBody>
            <a:bodyPr wrap="none" lIns="0" tIns="0" rIns="0" bIns="0">
              <a:spAutoFit/>
            </a:bodyPr>
            <a:lstStyle/>
            <a:p>
              <a:r>
                <a:rPr lang="en-US" sz="1800" b="0">
                  <a:solidFill>
                    <a:schemeClr val="bg1"/>
                  </a:solidFill>
                  <a:latin typeface="Arial" charset="0"/>
                </a:rPr>
                <a:t>SW</a:t>
              </a:r>
              <a:endParaRPr lang="en-US" sz="1800">
                <a:solidFill>
                  <a:schemeClr val="bg1"/>
                </a:solidFill>
              </a:endParaRPr>
            </a:p>
          </p:txBody>
        </p:sp>
      </p:grpSp>
      <p:sp>
        <p:nvSpPr>
          <p:cNvPr id="5312" name="Rectangle 666"/>
          <p:cNvSpPr>
            <a:spLocks noChangeArrowheads="1"/>
          </p:cNvSpPr>
          <p:nvPr/>
        </p:nvSpPr>
        <p:spPr bwMode="auto">
          <a:xfrm>
            <a:off x="976313" y="3028950"/>
            <a:ext cx="119062" cy="990600"/>
          </a:xfrm>
          <a:prstGeom prst="rect">
            <a:avLst/>
          </a:prstGeom>
          <a:solidFill>
            <a:srgbClr val="FFFF00"/>
          </a:solidFill>
          <a:ln w="9525">
            <a:noFill/>
            <a:miter lim="800000"/>
            <a:headEnd/>
            <a:tailEnd/>
          </a:ln>
        </p:spPr>
        <p:txBody>
          <a:bodyPr/>
          <a:lstStyle/>
          <a:p>
            <a:endParaRPr lang="en-US"/>
          </a:p>
        </p:txBody>
      </p:sp>
      <p:sp>
        <p:nvSpPr>
          <p:cNvPr id="5313" name="Rectangle 667"/>
          <p:cNvSpPr>
            <a:spLocks noChangeArrowheads="1"/>
          </p:cNvSpPr>
          <p:nvPr/>
        </p:nvSpPr>
        <p:spPr bwMode="auto">
          <a:xfrm>
            <a:off x="1243013" y="4375150"/>
            <a:ext cx="119062" cy="990600"/>
          </a:xfrm>
          <a:prstGeom prst="rect">
            <a:avLst/>
          </a:prstGeom>
          <a:solidFill>
            <a:srgbClr val="FFFF00"/>
          </a:solidFill>
          <a:ln w="9525">
            <a:noFill/>
            <a:miter lim="800000"/>
            <a:headEnd/>
            <a:tailEnd/>
          </a:ln>
        </p:spPr>
        <p:txBody>
          <a:bodyPr/>
          <a:lstStyle/>
          <a:p>
            <a:endParaRPr lang="en-US"/>
          </a:p>
        </p:txBody>
      </p:sp>
      <p:grpSp>
        <p:nvGrpSpPr>
          <p:cNvPr id="5314" name="Group 668"/>
          <p:cNvGrpSpPr>
            <a:grpSpLocks/>
          </p:cNvGrpSpPr>
          <p:nvPr/>
        </p:nvGrpSpPr>
        <p:grpSpPr bwMode="auto">
          <a:xfrm>
            <a:off x="334963" y="4987925"/>
            <a:ext cx="1108075" cy="1074738"/>
            <a:chOff x="211" y="3142"/>
            <a:chExt cx="698" cy="677"/>
          </a:xfrm>
        </p:grpSpPr>
        <p:pic>
          <p:nvPicPr>
            <p:cNvPr id="5469" name="Picture 669"/>
            <p:cNvPicPr>
              <a:picLocks noChangeAspect="1" noChangeArrowheads="1"/>
            </p:cNvPicPr>
            <p:nvPr/>
          </p:nvPicPr>
          <p:blipFill>
            <a:blip r:embed="rId142" cstate="print"/>
            <a:srcRect/>
            <a:stretch>
              <a:fillRect/>
            </a:stretch>
          </p:blipFill>
          <p:spPr bwMode="auto">
            <a:xfrm>
              <a:off x="211" y="3294"/>
              <a:ext cx="484" cy="275"/>
            </a:xfrm>
            <a:prstGeom prst="rect">
              <a:avLst/>
            </a:prstGeom>
            <a:noFill/>
            <a:ln w="9525">
              <a:noFill/>
              <a:miter lim="800000"/>
              <a:headEnd/>
              <a:tailEnd/>
            </a:ln>
          </p:spPr>
        </p:pic>
        <p:grpSp>
          <p:nvGrpSpPr>
            <p:cNvPr id="5470" name="Group 670"/>
            <p:cNvGrpSpPr>
              <a:grpSpLocks/>
            </p:cNvGrpSpPr>
            <p:nvPr/>
          </p:nvGrpSpPr>
          <p:grpSpPr bwMode="auto">
            <a:xfrm>
              <a:off x="710" y="3142"/>
              <a:ext cx="199" cy="461"/>
              <a:chOff x="2182" y="1582"/>
              <a:chExt cx="199" cy="461"/>
            </a:xfrm>
          </p:grpSpPr>
          <p:sp>
            <p:nvSpPr>
              <p:cNvPr id="5472" name="Freeform 671"/>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5473" name="Freeform 672"/>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5474" name="Freeform 673"/>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5475" name="Freeform 674"/>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5476" name="Rectangle 675"/>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5477" name="Rectangle 676"/>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5478" name="Picture 677"/>
              <p:cNvPicPr>
                <a:picLocks noChangeAspect="1" noChangeArrowheads="1"/>
              </p:cNvPicPr>
              <p:nvPr/>
            </p:nvPicPr>
            <p:blipFill>
              <a:blip r:embed="rId59" cstate="print"/>
              <a:srcRect/>
              <a:stretch>
                <a:fillRect/>
              </a:stretch>
            </p:blipFill>
            <p:spPr bwMode="auto">
              <a:xfrm>
                <a:off x="2194" y="1651"/>
                <a:ext cx="112" cy="248"/>
              </a:xfrm>
              <a:prstGeom prst="rect">
                <a:avLst/>
              </a:prstGeom>
              <a:noFill/>
              <a:ln w="9525">
                <a:noFill/>
                <a:miter lim="800000"/>
                <a:headEnd/>
                <a:tailEnd/>
              </a:ln>
            </p:spPr>
          </p:pic>
          <p:pic>
            <p:nvPicPr>
              <p:cNvPr id="5479" name="Picture 678"/>
              <p:cNvPicPr>
                <a:picLocks noChangeAspect="1" noChangeArrowheads="1"/>
              </p:cNvPicPr>
              <p:nvPr/>
            </p:nvPicPr>
            <p:blipFill>
              <a:blip r:embed="rId60" cstate="print"/>
              <a:srcRect/>
              <a:stretch>
                <a:fillRect/>
              </a:stretch>
            </p:blipFill>
            <p:spPr bwMode="auto">
              <a:xfrm>
                <a:off x="2194" y="1651"/>
                <a:ext cx="112" cy="248"/>
              </a:xfrm>
              <a:prstGeom prst="rect">
                <a:avLst/>
              </a:prstGeom>
              <a:noFill/>
              <a:ln w="9525">
                <a:noFill/>
                <a:miter lim="800000"/>
                <a:headEnd/>
                <a:tailEnd/>
              </a:ln>
            </p:spPr>
          </p:pic>
          <p:sp>
            <p:nvSpPr>
              <p:cNvPr id="5480" name="Rectangle 679"/>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5481" name="Freeform 680"/>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5482" name="Rectangle 681"/>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5483" name="Rectangle 682"/>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5484" name="Rectangle 683"/>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5485" name="Rectangle 684"/>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5486" name="Rectangle 685"/>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5487" name="Rectangle 686"/>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5488" name="Rectangle 687"/>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5489" name="Picture 688"/>
              <p:cNvPicPr>
                <a:picLocks noChangeAspect="1" noChangeArrowheads="1"/>
              </p:cNvPicPr>
              <p:nvPr/>
            </p:nvPicPr>
            <p:blipFill>
              <a:blip r:embed="rId61" cstate="print"/>
              <a:srcRect/>
              <a:stretch>
                <a:fillRect/>
              </a:stretch>
            </p:blipFill>
            <p:spPr bwMode="auto">
              <a:xfrm>
                <a:off x="2242" y="1915"/>
                <a:ext cx="24" cy="24"/>
              </a:xfrm>
              <a:prstGeom prst="rect">
                <a:avLst/>
              </a:prstGeom>
              <a:noFill/>
              <a:ln w="9525">
                <a:noFill/>
                <a:miter lim="800000"/>
                <a:headEnd/>
                <a:tailEnd/>
              </a:ln>
            </p:spPr>
          </p:pic>
          <p:pic>
            <p:nvPicPr>
              <p:cNvPr id="5490" name="Picture 689"/>
              <p:cNvPicPr>
                <a:picLocks noChangeAspect="1" noChangeArrowheads="1"/>
              </p:cNvPicPr>
              <p:nvPr/>
            </p:nvPicPr>
            <p:blipFill>
              <a:blip r:embed="rId62" cstate="print"/>
              <a:srcRect/>
              <a:stretch>
                <a:fillRect/>
              </a:stretch>
            </p:blipFill>
            <p:spPr bwMode="auto">
              <a:xfrm>
                <a:off x="2242" y="1915"/>
                <a:ext cx="24" cy="24"/>
              </a:xfrm>
              <a:prstGeom prst="rect">
                <a:avLst/>
              </a:prstGeom>
              <a:noFill/>
              <a:ln w="9525">
                <a:noFill/>
                <a:miter lim="800000"/>
                <a:headEnd/>
                <a:tailEnd/>
              </a:ln>
            </p:spPr>
          </p:pic>
          <p:pic>
            <p:nvPicPr>
              <p:cNvPr id="5491" name="Picture 690"/>
              <p:cNvPicPr>
                <a:picLocks noChangeAspect="1" noChangeArrowheads="1"/>
              </p:cNvPicPr>
              <p:nvPr/>
            </p:nvPicPr>
            <p:blipFill>
              <a:blip r:embed="rId63" cstate="print"/>
              <a:srcRect/>
              <a:stretch>
                <a:fillRect/>
              </a:stretch>
            </p:blipFill>
            <p:spPr bwMode="auto">
              <a:xfrm>
                <a:off x="2250" y="1923"/>
                <a:ext cx="16" cy="16"/>
              </a:xfrm>
              <a:prstGeom prst="rect">
                <a:avLst/>
              </a:prstGeom>
              <a:noFill/>
              <a:ln w="9525">
                <a:noFill/>
                <a:miter lim="800000"/>
                <a:headEnd/>
                <a:tailEnd/>
              </a:ln>
            </p:spPr>
          </p:pic>
          <p:pic>
            <p:nvPicPr>
              <p:cNvPr id="5492" name="Picture 691"/>
              <p:cNvPicPr>
                <a:picLocks noChangeAspect="1" noChangeArrowheads="1"/>
              </p:cNvPicPr>
              <p:nvPr/>
            </p:nvPicPr>
            <p:blipFill>
              <a:blip r:embed="rId64" cstate="print"/>
              <a:srcRect/>
              <a:stretch>
                <a:fillRect/>
              </a:stretch>
            </p:blipFill>
            <p:spPr bwMode="auto">
              <a:xfrm>
                <a:off x="2250" y="1947"/>
                <a:ext cx="16" cy="16"/>
              </a:xfrm>
              <a:prstGeom prst="rect">
                <a:avLst/>
              </a:prstGeom>
              <a:noFill/>
              <a:ln w="9525">
                <a:noFill/>
                <a:miter lim="800000"/>
                <a:headEnd/>
                <a:tailEnd/>
              </a:ln>
            </p:spPr>
          </p:pic>
          <p:pic>
            <p:nvPicPr>
              <p:cNvPr id="5493" name="Picture 692"/>
              <p:cNvPicPr>
                <a:picLocks noChangeAspect="1" noChangeArrowheads="1"/>
              </p:cNvPicPr>
              <p:nvPr/>
            </p:nvPicPr>
            <p:blipFill>
              <a:blip r:embed="rId65"/>
              <a:srcRect/>
              <a:stretch>
                <a:fillRect/>
              </a:stretch>
            </p:blipFill>
            <p:spPr bwMode="auto">
              <a:xfrm>
                <a:off x="2250" y="1947"/>
                <a:ext cx="8" cy="8"/>
              </a:xfrm>
              <a:prstGeom prst="rect">
                <a:avLst/>
              </a:prstGeom>
              <a:noFill/>
              <a:ln w="9525">
                <a:noFill/>
                <a:miter lim="800000"/>
                <a:headEnd/>
                <a:tailEnd/>
              </a:ln>
            </p:spPr>
          </p:pic>
          <p:sp>
            <p:nvSpPr>
              <p:cNvPr id="5494" name="Rectangle 693"/>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5495" name="Picture 694"/>
              <p:cNvPicPr>
                <a:picLocks noChangeAspect="1" noChangeArrowheads="1"/>
              </p:cNvPicPr>
              <p:nvPr/>
            </p:nvPicPr>
            <p:blipFill>
              <a:blip r:embed="rId66"/>
              <a:srcRect/>
              <a:stretch>
                <a:fillRect/>
              </a:stretch>
            </p:blipFill>
            <p:spPr bwMode="auto">
              <a:xfrm>
                <a:off x="2218" y="1667"/>
                <a:ext cx="72" cy="8"/>
              </a:xfrm>
              <a:prstGeom prst="rect">
                <a:avLst/>
              </a:prstGeom>
              <a:noFill/>
              <a:ln w="9525">
                <a:noFill/>
                <a:miter lim="800000"/>
                <a:headEnd/>
                <a:tailEnd/>
              </a:ln>
            </p:spPr>
          </p:pic>
          <p:sp>
            <p:nvSpPr>
              <p:cNvPr id="5496" name="Rectangle 695"/>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5497" name="Picture 696"/>
              <p:cNvPicPr>
                <a:picLocks noChangeAspect="1" noChangeArrowheads="1"/>
              </p:cNvPicPr>
              <p:nvPr/>
            </p:nvPicPr>
            <p:blipFill>
              <a:blip r:embed="rId67" cstate="print"/>
              <a:srcRect/>
              <a:stretch>
                <a:fillRect/>
              </a:stretch>
            </p:blipFill>
            <p:spPr bwMode="auto">
              <a:xfrm>
                <a:off x="2218" y="1715"/>
                <a:ext cx="72" cy="16"/>
              </a:xfrm>
              <a:prstGeom prst="rect">
                <a:avLst/>
              </a:prstGeom>
              <a:noFill/>
              <a:ln w="9525">
                <a:noFill/>
                <a:miter lim="800000"/>
                <a:headEnd/>
                <a:tailEnd/>
              </a:ln>
            </p:spPr>
          </p:pic>
          <p:pic>
            <p:nvPicPr>
              <p:cNvPr id="5498" name="Picture 697"/>
              <p:cNvPicPr>
                <a:picLocks noChangeAspect="1" noChangeArrowheads="1"/>
              </p:cNvPicPr>
              <p:nvPr/>
            </p:nvPicPr>
            <p:blipFill>
              <a:blip r:embed="rId68" cstate="print"/>
              <a:srcRect/>
              <a:stretch>
                <a:fillRect/>
              </a:stretch>
            </p:blipFill>
            <p:spPr bwMode="auto">
              <a:xfrm>
                <a:off x="2218" y="1715"/>
                <a:ext cx="72" cy="16"/>
              </a:xfrm>
              <a:prstGeom prst="rect">
                <a:avLst/>
              </a:prstGeom>
              <a:noFill/>
              <a:ln w="9525">
                <a:noFill/>
                <a:miter lim="800000"/>
                <a:headEnd/>
                <a:tailEnd/>
              </a:ln>
            </p:spPr>
          </p:pic>
          <p:sp>
            <p:nvSpPr>
              <p:cNvPr id="5499" name="Freeform 698"/>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5500" name="Rectangle 699"/>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5501" name="Rectangle 700"/>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5502" name="Picture 701"/>
              <p:cNvPicPr>
                <a:picLocks noChangeAspect="1" noChangeArrowheads="1"/>
              </p:cNvPicPr>
              <p:nvPr/>
            </p:nvPicPr>
            <p:blipFill>
              <a:blip r:embed="rId69" cstate="print"/>
              <a:srcRect/>
              <a:stretch>
                <a:fillRect/>
              </a:stretch>
            </p:blipFill>
            <p:spPr bwMode="auto">
              <a:xfrm>
                <a:off x="2218" y="1755"/>
                <a:ext cx="80" cy="16"/>
              </a:xfrm>
              <a:prstGeom prst="rect">
                <a:avLst/>
              </a:prstGeom>
              <a:noFill/>
              <a:ln w="9525">
                <a:noFill/>
                <a:miter lim="800000"/>
                <a:headEnd/>
                <a:tailEnd/>
              </a:ln>
            </p:spPr>
          </p:pic>
          <p:pic>
            <p:nvPicPr>
              <p:cNvPr id="5503" name="Picture 702"/>
              <p:cNvPicPr>
                <a:picLocks noChangeAspect="1" noChangeArrowheads="1"/>
              </p:cNvPicPr>
              <p:nvPr/>
            </p:nvPicPr>
            <p:blipFill>
              <a:blip r:embed="rId70" cstate="print"/>
              <a:srcRect/>
              <a:stretch>
                <a:fillRect/>
              </a:stretch>
            </p:blipFill>
            <p:spPr bwMode="auto">
              <a:xfrm>
                <a:off x="2218" y="1755"/>
                <a:ext cx="80" cy="16"/>
              </a:xfrm>
              <a:prstGeom prst="rect">
                <a:avLst/>
              </a:prstGeom>
              <a:noFill/>
              <a:ln w="9525">
                <a:noFill/>
                <a:miter lim="800000"/>
                <a:headEnd/>
                <a:tailEnd/>
              </a:ln>
            </p:spPr>
          </p:pic>
          <p:sp>
            <p:nvSpPr>
              <p:cNvPr id="5504" name="Freeform 703"/>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5505" name="Picture 704"/>
              <p:cNvPicPr>
                <a:picLocks noChangeAspect="1" noChangeArrowheads="1"/>
              </p:cNvPicPr>
              <p:nvPr/>
            </p:nvPicPr>
            <p:blipFill>
              <a:blip r:embed="rId71" cstate="print"/>
              <a:srcRect/>
              <a:stretch>
                <a:fillRect/>
              </a:stretch>
            </p:blipFill>
            <p:spPr bwMode="auto">
              <a:xfrm>
                <a:off x="2250" y="1675"/>
                <a:ext cx="40" cy="96"/>
              </a:xfrm>
              <a:prstGeom prst="rect">
                <a:avLst/>
              </a:prstGeom>
              <a:noFill/>
              <a:ln w="9525">
                <a:noFill/>
                <a:miter lim="800000"/>
                <a:headEnd/>
                <a:tailEnd/>
              </a:ln>
            </p:spPr>
          </p:pic>
          <p:pic>
            <p:nvPicPr>
              <p:cNvPr id="5506" name="Picture 705"/>
              <p:cNvPicPr>
                <a:picLocks noChangeAspect="1" noChangeArrowheads="1"/>
              </p:cNvPicPr>
              <p:nvPr/>
            </p:nvPicPr>
            <p:blipFill>
              <a:blip r:embed="rId72" cstate="print"/>
              <a:srcRect/>
              <a:stretch>
                <a:fillRect/>
              </a:stretch>
            </p:blipFill>
            <p:spPr bwMode="auto">
              <a:xfrm>
                <a:off x="2250" y="1675"/>
                <a:ext cx="40" cy="96"/>
              </a:xfrm>
              <a:prstGeom prst="rect">
                <a:avLst/>
              </a:prstGeom>
              <a:noFill/>
              <a:ln w="9525">
                <a:noFill/>
                <a:miter lim="800000"/>
                <a:headEnd/>
                <a:tailEnd/>
              </a:ln>
            </p:spPr>
          </p:pic>
          <p:sp>
            <p:nvSpPr>
              <p:cNvPr id="5507" name="Freeform 706"/>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5508" name="Freeform 707"/>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5509" name="Rectangle 708"/>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5510" name="Rectangle 709"/>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5511" name="Rectangle 710"/>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5512" name="Rectangle 711"/>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5513" name="Rectangle 712"/>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5514" name="Rectangle 713"/>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5515" name="Rectangle 714"/>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5516" name="Rectangle 715"/>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5517" name="Rectangle 716"/>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5518" name="Rectangle 717"/>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5519" name="Freeform 718"/>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5471" name="Rectangle 719"/>
            <p:cNvSpPr>
              <a:spLocks noChangeArrowheads="1"/>
            </p:cNvSpPr>
            <p:nvPr/>
          </p:nvSpPr>
          <p:spPr bwMode="auto">
            <a:xfrm>
              <a:off x="614" y="3627"/>
              <a:ext cx="267" cy="192"/>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IDS</a:t>
              </a:r>
              <a:endParaRPr lang="en-US">
                <a:solidFill>
                  <a:srgbClr val="FF7C80"/>
                </a:solidFill>
              </a:endParaRPr>
            </a:p>
          </p:txBody>
        </p:sp>
      </p:grpSp>
      <p:grpSp>
        <p:nvGrpSpPr>
          <p:cNvPr id="5315" name="Group 720"/>
          <p:cNvGrpSpPr>
            <a:grpSpLocks/>
          </p:cNvGrpSpPr>
          <p:nvPr/>
        </p:nvGrpSpPr>
        <p:grpSpPr bwMode="auto">
          <a:xfrm>
            <a:off x="4030663" y="4848225"/>
            <a:ext cx="1108075" cy="1074738"/>
            <a:chOff x="211" y="3142"/>
            <a:chExt cx="698" cy="677"/>
          </a:xfrm>
        </p:grpSpPr>
        <p:pic>
          <p:nvPicPr>
            <p:cNvPr id="5418" name="Picture 721"/>
            <p:cNvPicPr>
              <a:picLocks noChangeAspect="1" noChangeArrowheads="1"/>
            </p:cNvPicPr>
            <p:nvPr/>
          </p:nvPicPr>
          <p:blipFill>
            <a:blip r:embed="rId142" cstate="print"/>
            <a:srcRect/>
            <a:stretch>
              <a:fillRect/>
            </a:stretch>
          </p:blipFill>
          <p:spPr bwMode="auto">
            <a:xfrm>
              <a:off x="211" y="3294"/>
              <a:ext cx="484" cy="275"/>
            </a:xfrm>
            <a:prstGeom prst="rect">
              <a:avLst/>
            </a:prstGeom>
            <a:noFill/>
            <a:ln w="9525">
              <a:noFill/>
              <a:miter lim="800000"/>
              <a:headEnd/>
              <a:tailEnd/>
            </a:ln>
          </p:spPr>
        </p:pic>
        <p:grpSp>
          <p:nvGrpSpPr>
            <p:cNvPr id="5419" name="Group 722"/>
            <p:cNvGrpSpPr>
              <a:grpSpLocks/>
            </p:cNvGrpSpPr>
            <p:nvPr/>
          </p:nvGrpSpPr>
          <p:grpSpPr bwMode="auto">
            <a:xfrm>
              <a:off x="710" y="3142"/>
              <a:ext cx="199" cy="461"/>
              <a:chOff x="2182" y="1582"/>
              <a:chExt cx="199" cy="461"/>
            </a:xfrm>
          </p:grpSpPr>
          <p:sp>
            <p:nvSpPr>
              <p:cNvPr id="5421" name="Freeform 723"/>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5422" name="Freeform 724"/>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5423" name="Freeform 72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5424" name="Freeform 726"/>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5425" name="Rectangle 727"/>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5426" name="Rectangle 728"/>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5427" name="Picture 729"/>
              <p:cNvPicPr>
                <a:picLocks noChangeAspect="1" noChangeArrowheads="1"/>
              </p:cNvPicPr>
              <p:nvPr/>
            </p:nvPicPr>
            <p:blipFill>
              <a:blip r:embed="rId59" cstate="print"/>
              <a:srcRect/>
              <a:stretch>
                <a:fillRect/>
              </a:stretch>
            </p:blipFill>
            <p:spPr bwMode="auto">
              <a:xfrm>
                <a:off x="2194" y="1651"/>
                <a:ext cx="112" cy="248"/>
              </a:xfrm>
              <a:prstGeom prst="rect">
                <a:avLst/>
              </a:prstGeom>
              <a:noFill/>
              <a:ln w="9525">
                <a:noFill/>
                <a:miter lim="800000"/>
                <a:headEnd/>
                <a:tailEnd/>
              </a:ln>
            </p:spPr>
          </p:pic>
          <p:pic>
            <p:nvPicPr>
              <p:cNvPr id="5428" name="Picture 730"/>
              <p:cNvPicPr>
                <a:picLocks noChangeAspect="1" noChangeArrowheads="1"/>
              </p:cNvPicPr>
              <p:nvPr/>
            </p:nvPicPr>
            <p:blipFill>
              <a:blip r:embed="rId60" cstate="print"/>
              <a:srcRect/>
              <a:stretch>
                <a:fillRect/>
              </a:stretch>
            </p:blipFill>
            <p:spPr bwMode="auto">
              <a:xfrm>
                <a:off x="2194" y="1651"/>
                <a:ext cx="112" cy="248"/>
              </a:xfrm>
              <a:prstGeom prst="rect">
                <a:avLst/>
              </a:prstGeom>
              <a:noFill/>
              <a:ln w="9525">
                <a:noFill/>
                <a:miter lim="800000"/>
                <a:headEnd/>
                <a:tailEnd/>
              </a:ln>
            </p:spPr>
          </p:pic>
          <p:sp>
            <p:nvSpPr>
              <p:cNvPr id="5429" name="Rectangle 731"/>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5430" name="Freeform 732"/>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5431" name="Rectangle 733"/>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5432" name="Rectangle 734"/>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5433" name="Rectangle 735"/>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5434" name="Rectangle 736"/>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5435" name="Rectangle 737"/>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5436" name="Rectangle 738"/>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5437" name="Rectangle 739"/>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5438" name="Picture 740"/>
              <p:cNvPicPr>
                <a:picLocks noChangeAspect="1" noChangeArrowheads="1"/>
              </p:cNvPicPr>
              <p:nvPr/>
            </p:nvPicPr>
            <p:blipFill>
              <a:blip r:embed="rId61" cstate="print"/>
              <a:srcRect/>
              <a:stretch>
                <a:fillRect/>
              </a:stretch>
            </p:blipFill>
            <p:spPr bwMode="auto">
              <a:xfrm>
                <a:off x="2242" y="1915"/>
                <a:ext cx="24" cy="24"/>
              </a:xfrm>
              <a:prstGeom prst="rect">
                <a:avLst/>
              </a:prstGeom>
              <a:noFill/>
              <a:ln w="9525">
                <a:noFill/>
                <a:miter lim="800000"/>
                <a:headEnd/>
                <a:tailEnd/>
              </a:ln>
            </p:spPr>
          </p:pic>
          <p:pic>
            <p:nvPicPr>
              <p:cNvPr id="5439" name="Picture 741"/>
              <p:cNvPicPr>
                <a:picLocks noChangeAspect="1" noChangeArrowheads="1"/>
              </p:cNvPicPr>
              <p:nvPr/>
            </p:nvPicPr>
            <p:blipFill>
              <a:blip r:embed="rId62" cstate="print"/>
              <a:srcRect/>
              <a:stretch>
                <a:fillRect/>
              </a:stretch>
            </p:blipFill>
            <p:spPr bwMode="auto">
              <a:xfrm>
                <a:off x="2242" y="1915"/>
                <a:ext cx="24" cy="24"/>
              </a:xfrm>
              <a:prstGeom prst="rect">
                <a:avLst/>
              </a:prstGeom>
              <a:noFill/>
              <a:ln w="9525">
                <a:noFill/>
                <a:miter lim="800000"/>
                <a:headEnd/>
                <a:tailEnd/>
              </a:ln>
            </p:spPr>
          </p:pic>
          <p:pic>
            <p:nvPicPr>
              <p:cNvPr id="5440" name="Picture 742"/>
              <p:cNvPicPr>
                <a:picLocks noChangeAspect="1" noChangeArrowheads="1"/>
              </p:cNvPicPr>
              <p:nvPr/>
            </p:nvPicPr>
            <p:blipFill>
              <a:blip r:embed="rId63" cstate="print"/>
              <a:srcRect/>
              <a:stretch>
                <a:fillRect/>
              </a:stretch>
            </p:blipFill>
            <p:spPr bwMode="auto">
              <a:xfrm>
                <a:off x="2250" y="1923"/>
                <a:ext cx="16" cy="16"/>
              </a:xfrm>
              <a:prstGeom prst="rect">
                <a:avLst/>
              </a:prstGeom>
              <a:noFill/>
              <a:ln w="9525">
                <a:noFill/>
                <a:miter lim="800000"/>
                <a:headEnd/>
                <a:tailEnd/>
              </a:ln>
            </p:spPr>
          </p:pic>
          <p:pic>
            <p:nvPicPr>
              <p:cNvPr id="5441" name="Picture 743"/>
              <p:cNvPicPr>
                <a:picLocks noChangeAspect="1" noChangeArrowheads="1"/>
              </p:cNvPicPr>
              <p:nvPr/>
            </p:nvPicPr>
            <p:blipFill>
              <a:blip r:embed="rId64" cstate="print"/>
              <a:srcRect/>
              <a:stretch>
                <a:fillRect/>
              </a:stretch>
            </p:blipFill>
            <p:spPr bwMode="auto">
              <a:xfrm>
                <a:off x="2250" y="1947"/>
                <a:ext cx="16" cy="16"/>
              </a:xfrm>
              <a:prstGeom prst="rect">
                <a:avLst/>
              </a:prstGeom>
              <a:noFill/>
              <a:ln w="9525">
                <a:noFill/>
                <a:miter lim="800000"/>
                <a:headEnd/>
                <a:tailEnd/>
              </a:ln>
            </p:spPr>
          </p:pic>
          <p:pic>
            <p:nvPicPr>
              <p:cNvPr id="5442" name="Picture 744"/>
              <p:cNvPicPr>
                <a:picLocks noChangeAspect="1" noChangeArrowheads="1"/>
              </p:cNvPicPr>
              <p:nvPr/>
            </p:nvPicPr>
            <p:blipFill>
              <a:blip r:embed="rId65"/>
              <a:srcRect/>
              <a:stretch>
                <a:fillRect/>
              </a:stretch>
            </p:blipFill>
            <p:spPr bwMode="auto">
              <a:xfrm>
                <a:off x="2250" y="1947"/>
                <a:ext cx="8" cy="8"/>
              </a:xfrm>
              <a:prstGeom prst="rect">
                <a:avLst/>
              </a:prstGeom>
              <a:noFill/>
              <a:ln w="9525">
                <a:noFill/>
                <a:miter lim="800000"/>
                <a:headEnd/>
                <a:tailEnd/>
              </a:ln>
            </p:spPr>
          </p:pic>
          <p:sp>
            <p:nvSpPr>
              <p:cNvPr id="5443" name="Rectangle 745"/>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5444" name="Picture 746"/>
              <p:cNvPicPr>
                <a:picLocks noChangeAspect="1" noChangeArrowheads="1"/>
              </p:cNvPicPr>
              <p:nvPr/>
            </p:nvPicPr>
            <p:blipFill>
              <a:blip r:embed="rId66"/>
              <a:srcRect/>
              <a:stretch>
                <a:fillRect/>
              </a:stretch>
            </p:blipFill>
            <p:spPr bwMode="auto">
              <a:xfrm>
                <a:off x="2218" y="1667"/>
                <a:ext cx="72" cy="8"/>
              </a:xfrm>
              <a:prstGeom prst="rect">
                <a:avLst/>
              </a:prstGeom>
              <a:noFill/>
              <a:ln w="9525">
                <a:noFill/>
                <a:miter lim="800000"/>
                <a:headEnd/>
                <a:tailEnd/>
              </a:ln>
            </p:spPr>
          </p:pic>
          <p:sp>
            <p:nvSpPr>
              <p:cNvPr id="5445" name="Rectangle 747"/>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5446" name="Picture 748"/>
              <p:cNvPicPr>
                <a:picLocks noChangeAspect="1" noChangeArrowheads="1"/>
              </p:cNvPicPr>
              <p:nvPr/>
            </p:nvPicPr>
            <p:blipFill>
              <a:blip r:embed="rId67" cstate="print"/>
              <a:srcRect/>
              <a:stretch>
                <a:fillRect/>
              </a:stretch>
            </p:blipFill>
            <p:spPr bwMode="auto">
              <a:xfrm>
                <a:off x="2218" y="1715"/>
                <a:ext cx="72" cy="16"/>
              </a:xfrm>
              <a:prstGeom prst="rect">
                <a:avLst/>
              </a:prstGeom>
              <a:noFill/>
              <a:ln w="9525">
                <a:noFill/>
                <a:miter lim="800000"/>
                <a:headEnd/>
                <a:tailEnd/>
              </a:ln>
            </p:spPr>
          </p:pic>
          <p:pic>
            <p:nvPicPr>
              <p:cNvPr id="5447" name="Picture 749"/>
              <p:cNvPicPr>
                <a:picLocks noChangeAspect="1" noChangeArrowheads="1"/>
              </p:cNvPicPr>
              <p:nvPr/>
            </p:nvPicPr>
            <p:blipFill>
              <a:blip r:embed="rId68" cstate="print"/>
              <a:srcRect/>
              <a:stretch>
                <a:fillRect/>
              </a:stretch>
            </p:blipFill>
            <p:spPr bwMode="auto">
              <a:xfrm>
                <a:off x="2218" y="1715"/>
                <a:ext cx="72" cy="16"/>
              </a:xfrm>
              <a:prstGeom prst="rect">
                <a:avLst/>
              </a:prstGeom>
              <a:noFill/>
              <a:ln w="9525">
                <a:noFill/>
                <a:miter lim="800000"/>
                <a:headEnd/>
                <a:tailEnd/>
              </a:ln>
            </p:spPr>
          </p:pic>
          <p:sp>
            <p:nvSpPr>
              <p:cNvPr id="5448" name="Freeform 750"/>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5449" name="Rectangle 751"/>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5450" name="Rectangle 752"/>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5451" name="Picture 753"/>
              <p:cNvPicPr>
                <a:picLocks noChangeAspect="1" noChangeArrowheads="1"/>
              </p:cNvPicPr>
              <p:nvPr/>
            </p:nvPicPr>
            <p:blipFill>
              <a:blip r:embed="rId69" cstate="print"/>
              <a:srcRect/>
              <a:stretch>
                <a:fillRect/>
              </a:stretch>
            </p:blipFill>
            <p:spPr bwMode="auto">
              <a:xfrm>
                <a:off x="2218" y="1755"/>
                <a:ext cx="80" cy="16"/>
              </a:xfrm>
              <a:prstGeom prst="rect">
                <a:avLst/>
              </a:prstGeom>
              <a:noFill/>
              <a:ln w="9525">
                <a:noFill/>
                <a:miter lim="800000"/>
                <a:headEnd/>
                <a:tailEnd/>
              </a:ln>
            </p:spPr>
          </p:pic>
          <p:pic>
            <p:nvPicPr>
              <p:cNvPr id="5452" name="Picture 754"/>
              <p:cNvPicPr>
                <a:picLocks noChangeAspect="1" noChangeArrowheads="1"/>
              </p:cNvPicPr>
              <p:nvPr/>
            </p:nvPicPr>
            <p:blipFill>
              <a:blip r:embed="rId70" cstate="print"/>
              <a:srcRect/>
              <a:stretch>
                <a:fillRect/>
              </a:stretch>
            </p:blipFill>
            <p:spPr bwMode="auto">
              <a:xfrm>
                <a:off x="2218" y="1755"/>
                <a:ext cx="80" cy="16"/>
              </a:xfrm>
              <a:prstGeom prst="rect">
                <a:avLst/>
              </a:prstGeom>
              <a:noFill/>
              <a:ln w="9525">
                <a:noFill/>
                <a:miter lim="800000"/>
                <a:headEnd/>
                <a:tailEnd/>
              </a:ln>
            </p:spPr>
          </p:pic>
          <p:sp>
            <p:nvSpPr>
              <p:cNvPr id="5453" name="Freeform 755"/>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5454" name="Picture 756"/>
              <p:cNvPicPr>
                <a:picLocks noChangeAspect="1" noChangeArrowheads="1"/>
              </p:cNvPicPr>
              <p:nvPr/>
            </p:nvPicPr>
            <p:blipFill>
              <a:blip r:embed="rId71" cstate="print"/>
              <a:srcRect/>
              <a:stretch>
                <a:fillRect/>
              </a:stretch>
            </p:blipFill>
            <p:spPr bwMode="auto">
              <a:xfrm>
                <a:off x="2250" y="1675"/>
                <a:ext cx="40" cy="96"/>
              </a:xfrm>
              <a:prstGeom prst="rect">
                <a:avLst/>
              </a:prstGeom>
              <a:noFill/>
              <a:ln w="9525">
                <a:noFill/>
                <a:miter lim="800000"/>
                <a:headEnd/>
                <a:tailEnd/>
              </a:ln>
            </p:spPr>
          </p:pic>
          <p:pic>
            <p:nvPicPr>
              <p:cNvPr id="5455" name="Picture 757"/>
              <p:cNvPicPr>
                <a:picLocks noChangeAspect="1" noChangeArrowheads="1"/>
              </p:cNvPicPr>
              <p:nvPr/>
            </p:nvPicPr>
            <p:blipFill>
              <a:blip r:embed="rId72" cstate="print"/>
              <a:srcRect/>
              <a:stretch>
                <a:fillRect/>
              </a:stretch>
            </p:blipFill>
            <p:spPr bwMode="auto">
              <a:xfrm>
                <a:off x="2250" y="1675"/>
                <a:ext cx="40" cy="96"/>
              </a:xfrm>
              <a:prstGeom prst="rect">
                <a:avLst/>
              </a:prstGeom>
              <a:noFill/>
              <a:ln w="9525">
                <a:noFill/>
                <a:miter lim="800000"/>
                <a:headEnd/>
                <a:tailEnd/>
              </a:ln>
            </p:spPr>
          </p:pic>
          <p:sp>
            <p:nvSpPr>
              <p:cNvPr id="5456" name="Freeform 758"/>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5457" name="Freeform 759"/>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5458" name="Rectangle 760"/>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5459" name="Rectangle 761"/>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5460" name="Rectangle 762"/>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5461" name="Rectangle 763"/>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5462" name="Rectangle 764"/>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5463" name="Rectangle 765"/>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5464" name="Rectangle 766"/>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5465" name="Rectangle 767"/>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5466" name="Rectangle 768"/>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5467" name="Rectangle 769"/>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5468" name="Freeform 770"/>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5420" name="Rectangle 771"/>
            <p:cNvSpPr>
              <a:spLocks noChangeArrowheads="1"/>
            </p:cNvSpPr>
            <p:nvPr/>
          </p:nvSpPr>
          <p:spPr bwMode="auto">
            <a:xfrm>
              <a:off x="614" y="3627"/>
              <a:ext cx="267" cy="192"/>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IDS</a:t>
              </a:r>
              <a:endParaRPr lang="en-US">
                <a:solidFill>
                  <a:srgbClr val="FF7C80"/>
                </a:solidFill>
              </a:endParaRPr>
            </a:p>
          </p:txBody>
        </p:sp>
      </p:grpSp>
      <p:grpSp>
        <p:nvGrpSpPr>
          <p:cNvPr id="5316" name="Group 772"/>
          <p:cNvGrpSpPr>
            <a:grpSpLocks/>
          </p:cNvGrpSpPr>
          <p:nvPr/>
        </p:nvGrpSpPr>
        <p:grpSpPr bwMode="auto">
          <a:xfrm>
            <a:off x="7739063" y="4200525"/>
            <a:ext cx="1108075" cy="1074738"/>
            <a:chOff x="211" y="3142"/>
            <a:chExt cx="698" cy="677"/>
          </a:xfrm>
        </p:grpSpPr>
        <p:pic>
          <p:nvPicPr>
            <p:cNvPr id="5367" name="Picture 773"/>
            <p:cNvPicPr>
              <a:picLocks noChangeAspect="1" noChangeArrowheads="1"/>
            </p:cNvPicPr>
            <p:nvPr/>
          </p:nvPicPr>
          <p:blipFill>
            <a:blip r:embed="rId142" cstate="print"/>
            <a:srcRect/>
            <a:stretch>
              <a:fillRect/>
            </a:stretch>
          </p:blipFill>
          <p:spPr bwMode="auto">
            <a:xfrm>
              <a:off x="211" y="3294"/>
              <a:ext cx="484" cy="275"/>
            </a:xfrm>
            <a:prstGeom prst="rect">
              <a:avLst/>
            </a:prstGeom>
            <a:noFill/>
            <a:ln w="9525">
              <a:noFill/>
              <a:miter lim="800000"/>
              <a:headEnd/>
              <a:tailEnd/>
            </a:ln>
          </p:spPr>
        </p:pic>
        <p:grpSp>
          <p:nvGrpSpPr>
            <p:cNvPr id="5368" name="Group 774"/>
            <p:cNvGrpSpPr>
              <a:grpSpLocks/>
            </p:cNvGrpSpPr>
            <p:nvPr/>
          </p:nvGrpSpPr>
          <p:grpSpPr bwMode="auto">
            <a:xfrm>
              <a:off x="710" y="3142"/>
              <a:ext cx="199" cy="461"/>
              <a:chOff x="2182" y="1582"/>
              <a:chExt cx="199" cy="461"/>
            </a:xfrm>
          </p:grpSpPr>
          <p:sp>
            <p:nvSpPr>
              <p:cNvPr id="5370" name="Freeform 775"/>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5371" name="Freeform 776"/>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5372" name="Freeform 777"/>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5373" name="Freeform 778"/>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5374" name="Rectangle 779"/>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5375" name="Rectangle 780"/>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5376" name="Picture 781"/>
              <p:cNvPicPr>
                <a:picLocks noChangeAspect="1" noChangeArrowheads="1"/>
              </p:cNvPicPr>
              <p:nvPr/>
            </p:nvPicPr>
            <p:blipFill>
              <a:blip r:embed="rId59" cstate="print"/>
              <a:srcRect/>
              <a:stretch>
                <a:fillRect/>
              </a:stretch>
            </p:blipFill>
            <p:spPr bwMode="auto">
              <a:xfrm>
                <a:off x="2194" y="1651"/>
                <a:ext cx="112" cy="248"/>
              </a:xfrm>
              <a:prstGeom prst="rect">
                <a:avLst/>
              </a:prstGeom>
              <a:noFill/>
              <a:ln w="9525">
                <a:noFill/>
                <a:miter lim="800000"/>
                <a:headEnd/>
                <a:tailEnd/>
              </a:ln>
            </p:spPr>
          </p:pic>
          <p:pic>
            <p:nvPicPr>
              <p:cNvPr id="5377" name="Picture 782"/>
              <p:cNvPicPr>
                <a:picLocks noChangeAspect="1" noChangeArrowheads="1"/>
              </p:cNvPicPr>
              <p:nvPr/>
            </p:nvPicPr>
            <p:blipFill>
              <a:blip r:embed="rId60" cstate="print"/>
              <a:srcRect/>
              <a:stretch>
                <a:fillRect/>
              </a:stretch>
            </p:blipFill>
            <p:spPr bwMode="auto">
              <a:xfrm>
                <a:off x="2194" y="1651"/>
                <a:ext cx="112" cy="248"/>
              </a:xfrm>
              <a:prstGeom prst="rect">
                <a:avLst/>
              </a:prstGeom>
              <a:noFill/>
              <a:ln w="9525">
                <a:noFill/>
                <a:miter lim="800000"/>
                <a:headEnd/>
                <a:tailEnd/>
              </a:ln>
            </p:spPr>
          </p:pic>
          <p:sp>
            <p:nvSpPr>
              <p:cNvPr id="5378" name="Rectangle 783"/>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5379" name="Freeform 784"/>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5380" name="Rectangle 785"/>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5381" name="Rectangle 786"/>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5382" name="Rectangle 787"/>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5383" name="Rectangle 788"/>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5384" name="Rectangle 789"/>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5385" name="Rectangle 790"/>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5386" name="Rectangle 791"/>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5387" name="Picture 792"/>
              <p:cNvPicPr>
                <a:picLocks noChangeAspect="1" noChangeArrowheads="1"/>
              </p:cNvPicPr>
              <p:nvPr/>
            </p:nvPicPr>
            <p:blipFill>
              <a:blip r:embed="rId61" cstate="print"/>
              <a:srcRect/>
              <a:stretch>
                <a:fillRect/>
              </a:stretch>
            </p:blipFill>
            <p:spPr bwMode="auto">
              <a:xfrm>
                <a:off x="2242" y="1915"/>
                <a:ext cx="24" cy="24"/>
              </a:xfrm>
              <a:prstGeom prst="rect">
                <a:avLst/>
              </a:prstGeom>
              <a:noFill/>
              <a:ln w="9525">
                <a:noFill/>
                <a:miter lim="800000"/>
                <a:headEnd/>
                <a:tailEnd/>
              </a:ln>
            </p:spPr>
          </p:pic>
          <p:pic>
            <p:nvPicPr>
              <p:cNvPr id="5388" name="Picture 793"/>
              <p:cNvPicPr>
                <a:picLocks noChangeAspect="1" noChangeArrowheads="1"/>
              </p:cNvPicPr>
              <p:nvPr/>
            </p:nvPicPr>
            <p:blipFill>
              <a:blip r:embed="rId62" cstate="print"/>
              <a:srcRect/>
              <a:stretch>
                <a:fillRect/>
              </a:stretch>
            </p:blipFill>
            <p:spPr bwMode="auto">
              <a:xfrm>
                <a:off x="2242" y="1915"/>
                <a:ext cx="24" cy="24"/>
              </a:xfrm>
              <a:prstGeom prst="rect">
                <a:avLst/>
              </a:prstGeom>
              <a:noFill/>
              <a:ln w="9525">
                <a:noFill/>
                <a:miter lim="800000"/>
                <a:headEnd/>
                <a:tailEnd/>
              </a:ln>
            </p:spPr>
          </p:pic>
          <p:pic>
            <p:nvPicPr>
              <p:cNvPr id="5389" name="Picture 794"/>
              <p:cNvPicPr>
                <a:picLocks noChangeAspect="1" noChangeArrowheads="1"/>
              </p:cNvPicPr>
              <p:nvPr/>
            </p:nvPicPr>
            <p:blipFill>
              <a:blip r:embed="rId63" cstate="print"/>
              <a:srcRect/>
              <a:stretch>
                <a:fillRect/>
              </a:stretch>
            </p:blipFill>
            <p:spPr bwMode="auto">
              <a:xfrm>
                <a:off x="2250" y="1923"/>
                <a:ext cx="16" cy="16"/>
              </a:xfrm>
              <a:prstGeom prst="rect">
                <a:avLst/>
              </a:prstGeom>
              <a:noFill/>
              <a:ln w="9525">
                <a:noFill/>
                <a:miter lim="800000"/>
                <a:headEnd/>
                <a:tailEnd/>
              </a:ln>
            </p:spPr>
          </p:pic>
          <p:pic>
            <p:nvPicPr>
              <p:cNvPr id="5390" name="Picture 795"/>
              <p:cNvPicPr>
                <a:picLocks noChangeAspect="1" noChangeArrowheads="1"/>
              </p:cNvPicPr>
              <p:nvPr/>
            </p:nvPicPr>
            <p:blipFill>
              <a:blip r:embed="rId64" cstate="print"/>
              <a:srcRect/>
              <a:stretch>
                <a:fillRect/>
              </a:stretch>
            </p:blipFill>
            <p:spPr bwMode="auto">
              <a:xfrm>
                <a:off x="2250" y="1947"/>
                <a:ext cx="16" cy="16"/>
              </a:xfrm>
              <a:prstGeom prst="rect">
                <a:avLst/>
              </a:prstGeom>
              <a:noFill/>
              <a:ln w="9525">
                <a:noFill/>
                <a:miter lim="800000"/>
                <a:headEnd/>
                <a:tailEnd/>
              </a:ln>
            </p:spPr>
          </p:pic>
          <p:pic>
            <p:nvPicPr>
              <p:cNvPr id="5391" name="Picture 796"/>
              <p:cNvPicPr>
                <a:picLocks noChangeAspect="1" noChangeArrowheads="1"/>
              </p:cNvPicPr>
              <p:nvPr/>
            </p:nvPicPr>
            <p:blipFill>
              <a:blip r:embed="rId65"/>
              <a:srcRect/>
              <a:stretch>
                <a:fillRect/>
              </a:stretch>
            </p:blipFill>
            <p:spPr bwMode="auto">
              <a:xfrm>
                <a:off x="2250" y="1947"/>
                <a:ext cx="8" cy="8"/>
              </a:xfrm>
              <a:prstGeom prst="rect">
                <a:avLst/>
              </a:prstGeom>
              <a:noFill/>
              <a:ln w="9525">
                <a:noFill/>
                <a:miter lim="800000"/>
                <a:headEnd/>
                <a:tailEnd/>
              </a:ln>
            </p:spPr>
          </p:pic>
          <p:sp>
            <p:nvSpPr>
              <p:cNvPr id="5392" name="Rectangle 797"/>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5393" name="Picture 798"/>
              <p:cNvPicPr>
                <a:picLocks noChangeAspect="1" noChangeArrowheads="1"/>
              </p:cNvPicPr>
              <p:nvPr/>
            </p:nvPicPr>
            <p:blipFill>
              <a:blip r:embed="rId66"/>
              <a:srcRect/>
              <a:stretch>
                <a:fillRect/>
              </a:stretch>
            </p:blipFill>
            <p:spPr bwMode="auto">
              <a:xfrm>
                <a:off x="2218" y="1667"/>
                <a:ext cx="72" cy="8"/>
              </a:xfrm>
              <a:prstGeom prst="rect">
                <a:avLst/>
              </a:prstGeom>
              <a:noFill/>
              <a:ln w="9525">
                <a:noFill/>
                <a:miter lim="800000"/>
                <a:headEnd/>
                <a:tailEnd/>
              </a:ln>
            </p:spPr>
          </p:pic>
          <p:sp>
            <p:nvSpPr>
              <p:cNvPr id="5394" name="Rectangle 799"/>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5395" name="Picture 800"/>
              <p:cNvPicPr>
                <a:picLocks noChangeAspect="1" noChangeArrowheads="1"/>
              </p:cNvPicPr>
              <p:nvPr/>
            </p:nvPicPr>
            <p:blipFill>
              <a:blip r:embed="rId67" cstate="print"/>
              <a:srcRect/>
              <a:stretch>
                <a:fillRect/>
              </a:stretch>
            </p:blipFill>
            <p:spPr bwMode="auto">
              <a:xfrm>
                <a:off x="2218" y="1715"/>
                <a:ext cx="72" cy="16"/>
              </a:xfrm>
              <a:prstGeom prst="rect">
                <a:avLst/>
              </a:prstGeom>
              <a:noFill/>
              <a:ln w="9525">
                <a:noFill/>
                <a:miter lim="800000"/>
                <a:headEnd/>
                <a:tailEnd/>
              </a:ln>
            </p:spPr>
          </p:pic>
          <p:pic>
            <p:nvPicPr>
              <p:cNvPr id="5396" name="Picture 801"/>
              <p:cNvPicPr>
                <a:picLocks noChangeAspect="1" noChangeArrowheads="1"/>
              </p:cNvPicPr>
              <p:nvPr/>
            </p:nvPicPr>
            <p:blipFill>
              <a:blip r:embed="rId68" cstate="print"/>
              <a:srcRect/>
              <a:stretch>
                <a:fillRect/>
              </a:stretch>
            </p:blipFill>
            <p:spPr bwMode="auto">
              <a:xfrm>
                <a:off x="2218" y="1715"/>
                <a:ext cx="72" cy="16"/>
              </a:xfrm>
              <a:prstGeom prst="rect">
                <a:avLst/>
              </a:prstGeom>
              <a:noFill/>
              <a:ln w="9525">
                <a:noFill/>
                <a:miter lim="800000"/>
                <a:headEnd/>
                <a:tailEnd/>
              </a:ln>
            </p:spPr>
          </p:pic>
          <p:sp>
            <p:nvSpPr>
              <p:cNvPr id="5397" name="Freeform 802"/>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5398" name="Rectangle 803"/>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5399" name="Rectangle 804"/>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5400" name="Picture 805"/>
              <p:cNvPicPr>
                <a:picLocks noChangeAspect="1" noChangeArrowheads="1"/>
              </p:cNvPicPr>
              <p:nvPr/>
            </p:nvPicPr>
            <p:blipFill>
              <a:blip r:embed="rId69" cstate="print"/>
              <a:srcRect/>
              <a:stretch>
                <a:fillRect/>
              </a:stretch>
            </p:blipFill>
            <p:spPr bwMode="auto">
              <a:xfrm>
                <a:off x="2218" y="1755"/>
                <a:ext cx="80" cy="16"/>
              </a:xfrm>
              <a:prstGeom prst="rect">
                <a:avLst/>
              </a:prstGeom>
              <a:noFill/>
              <a:ln w="9525">
                <a:noFill/>
                <a:miter lim="800000"/>
                <a:headEnd/>
                <a:tailEnd/>
              </a:ln>
            </p:spPr>
          </p:pic>
          <p:pic>
            <p:nvPicPr>
              <p:cNvPr id="5401" name="Picture 806"/>
              <p:cNvPicPr>
                <a:picLocks noChangeAspect="1" noChangeArrowheads="1"/>
              </p:cNvPicPr>
              <p:nvPr/>
            </p:nvPicPr>
            <p:blipFill>
              <a:blip r:embed="rId70" cstate="print"/>
              <a:srcRect/>
              <a:stretch>
                <a:fillRect/>
              </a:stretch>
            </p:blipFill>
            <p:spPr bwMode="auto">
              <a:xfrm>
                <a:off x="2218" y="1755"/>
                <a:ext cx="80" cy="16"/>
              </a:xfrm>
              <a:prstGeom prst="rect">
                <a:avLst/>
              </a:prstGeom>
              <a:noFill/>
              <a:ln w="9525">
                <a:noFill/>
                <a:miter lim="800000"/>
                <a:headEnd/>
                <a:tailEnd/>
              </a:ln>
            </p:spPr>
          </p:pic>
          <p:sp>
            <p:nvSpPr>
              <p:cNvPr id="5402" name="Freeform 807"/>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5403" name="Picture 808"/>
              <p:cNvPicPr>
                <a:picLocks noChangeAspect="1" noChangeArrowheads="1"/>
              </p:cNvPicPr>
              <p:nvPr/>
            </p:nvPicPr>
            <p:blipFill>
              <a:blip r:embed="rId71" cstate="print"/>
              <a:srcRect/>
              <a:stretch>
                <a:fillRect/>
              </a:stretch>
            </p:blipFill>
            <p:spPr bwMode="auto">
              <a:xfrm>
                <a:off x="2250" y="1675"/>
                <a:ext cx="40" cy="96"/>
              </a:xfrm>
              <a:prstGeom prst="rect">
                <a:avLst/>
              </a:prstGeom>
              <a:noFill/>
              <a:ln w="9525">
                <a:noFill/>
                <a:miter lim="800000"/>
                <a:headEnd/>
                <a:tailEnd/>
              </a:ln>
            </p:spPr>
          </p:pic>
          <p:pic>
            <p:nvPicPr>
              <p:cNvPr id="5404" name="Picture 809"/>
              <p:cNvPicPr>
                <a:picLocks noChangeAspect="1" noChangeArrowheads="1"/>
              </p:cNvPicPr>
              <p:nvPr/>
            </p:nvPicPr>
            <p:blipFill>
              <a:blip r:embed="rId72" cstate="print"/>
              <a:srcRect/>
              <a:stretch>
                <a:fillRect/>
              </a:stretch>
            </p:blipFill>
            <p:spPr bwMode="auto">
              <a:xfrm>
                <a:off x="2250" y="1675"/>
                <a:ext cx="40" cy="96"/>
              </a:xfrm>
              <a:prstGeom prst="rect">
                <a:avLst/>
              </a:prstGeom>
              <a:noFill/>
              <a:ln w="9525">
                <a:noFill/>
                <a:miter lim="800000"/>
                <a:headEnd/>
                <a:tailEnd/>
              </a:ln>
            </p:spPr>
          </p:pic>
          <p:sp>
            <p:nvSpPr>
              <p:cNvPr id="5405" name="Freeform 810"/>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5406" name="Freeform 811"/>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5407" name="Rectangle 812"/>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5408" name="Rectangle 813"/>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5409" name="Rectangle 814"/>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5410" name="Rectangle 815"/>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5411" name="Rectangle 816"/>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5412" name="Rectangle 817"/>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5413" name="Rectangle 818"/>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5414" name="Rectangle 819"/>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5415" name="Rectangle 820"/>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5416" name="Rectangle 821"/>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5417" name="Freeform 822"/>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5369" name="Rectangle 823"/>
            <p:cNvSpPr>
              <a:spLocks noChangeArrowheads="1"/>
            </p:cNvSpPr>
            <p:nvPr/>
          </p:nvSpPr>
          <p:spPr bwMode="auto">
            <a:xfrm>
              <a:off x="614" y="3627"/>
              <a:ext cx="267" cy="192"/>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IDS</a:t>
              </a:r>
              <a:endParaRPr lang="en-US">
                <a:solidFill>
                  <a:srgbClr val="FF7C80"/>
                </a:solidFill>
              </a:endParaRPr>
            </a:p>
          </p:txBody>
        </p:sp>
      </p:grpSp>
      <p:grpSp>
        <p:nvGrpSpPr>
          <p:cNvPr id="5317" name="Group 824"/>
          <p:cNvGrpSpPr>
            <a:grpSpLocks/>
          </p:cNvGrpSpPr>
          <p:nvPr/>
        </p:nvGrpSpPr>
        <p:grpSpPr bwMode="auto">
          <a:xfrm>
            <a:off x="3476625" y="4848225"/>
            <a:ext cx="315913" cy="731838"/>
            <a:chOff x="2182" y="1582"/>
            <a:chExt cx="199" cy="461"/>
          </a:xfrm>
        </p:grpSpPr>
        <p:sp>
          <p:nvSpPr>
            <p:cNvPr id="5319" name="Freeform 825"/>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5320" name="Freeform 826"/>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5321" name="Freeform 827"/>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5322" name="Freeform 828"/>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5323" name="Rectangle 829"/>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5324" name="Rectangle 830"/>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5325" name="Picture 831"/>
            <p:cNvPicPr>
              <a:picLocks noChangeAspect="1" noChangeArrowheads="1"/>
            </p:cNvPicPr>
            <p:nvPr/>
          </p:nvPicPr>
          <p:blipFill>
            <a:blip r:embed="rId59" cstate="print"/>
            <a:srcRect/>
            <a:stretch>
              <a:fillRect/>
            </a:stretch>
          </p:blipFill>
          <p:spPr bwMode="auto">
            <a:xfrm>
              <a:off x="2194" y="1651"/>
              <a:ext cx="112" cy="248"/>
            </a:xfrm>
            <a:prstGeom prst="rect">
              <a:avLst/>
            </a:prstGeom>
            <a:noFill/>
            <a:ln w="9525">
              <a:noFill/>
              <a:miter lim="800000"/>
              <a:headEnd/>
              <a:tailEnd/>
            </a:ln>
          </p:spPr>
        </p:pic>
        <p:pic>
          <p:nvPicPr>
            <p:cNvPr id="5326" name="Picture 832"/>
            <p:cNvPicPr>
              <a:picLocks noChangeAspect="1" noChangeArrowheads="1"/>
            </p:cNvPicPr>
            <p:nvPr/>
          </p:nvPicPr>
          <p:blipFill>
            <a:blip r:embed="rId60" cstate="print"/>
            <a:srcRect/>
            <a:stretch>
              <a:fillRect/>
            </a:stretch>
          </p:blipFill>
          <p:spPr bwMode="auto">
            <a:xfrm>
              <a:off x="2194" y="1651"/>
              <a:ext cx="112" cy="248"/>
            </a:xfrm>
            <a:prstGeom prst="rect">
              <a:avLst/>
            </a:prstGeom>
            <a:noFill/>
            <a:ln w="9525">
              <a:noFill/>
              <a:miter lim="800000"/>
              <a:headEnd/>
              <a:tailEnd/>
            </a:ln>
          </p:spPr>
        </p:pic>
        <p:sp>
          <p:nvSpPr>
            <p:cNvPr id="5327" name="Rectangle 833"/>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5328" name="Freeform 834"/>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5329" name="Rectangle 835"/>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5330" name="Rectangle 836"/>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5331" name="Rectangle 837"/>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5332" name="Rectangle 838"/>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5333" name="Rectangle 839"/>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5334" name="Rectangle 840"/>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5335" name="Rectangle 841"/>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5336" name="Picture 842"/>
            <p:cNvPicPr>
              <a:picLocks noChangeAspect="1" noChangeArrowheads="1"/>
            </p:cNvPicPr>
            <p:nvPr/>
          </p:nvPicPr>
          <p:blipFill>
            <a:blip r:embed="rId61" cstate="print"/>
            <a:srcRect/>
            <a:stretch>
              <a:fillRect/>
            </a:stretch>
          </p:blipFill>
          <p:spPr bwMode="auto">
            <a:xfrm>
              <a:off x="2242" y="1915"/>
              <a:ext cx="24" cy="24"/>
            </a:xfrm>
            <a:prstGeom prst="rect">
              <a:avLst/>
            </a:prstGeom>
            <a:noFill/>
            <a:ln w="9525">
              <a:noFill/>
              <a:miter lim="800000"/>
              <a:headEnd/>
              <a:tailEnd/>
            </a:ln>
          </p:spPr>
        </p:pic>
        <p:pic>
          <p:nvPicPr>
            <p:cNvPr id="5337" name="Picture 843"/>
            <p:cNvPicPr>
              <a:picLocks noChangeAspect="1" noChangeArrowheads="1"/>
            </p:cNvPicPr>
            <p:nvPr/>
          </p:nvPicPr>
          <p:blipFill>
            <a:blip r:embed="rId62" cstate="print"/>
            <a:srcRect/>
            <a:stretch>
              <a:fillRect/>
            </a:stretch>
          </p:blipFill>
          <p:spPr bwMode="auto">
            <a:xfrm>
              <a:off x="2242" y="1915"/>
              <a:ext cx="24" cy="24"/>
            </a:xfrm>
            <a:prstGeom prst="rect">
              <a:avLst/>
            </a:prstGeom>
            <a:noFill/>
            <a:ln w="9525">
              <a:noFill/>
              <a:miter lim="800000"/>
              <a:headEnd/>
              <a:tailEnd/>
            </a:ln>
          </p:spPr>
        </p:pic>
        <p:pic>
          <p:nvPicPr>
            <p:cNvPr id="5338" name="Picture 844"/>
            <p:cNvPicPr>
              <a:picLocks noChangeAspect="1" noChangeArrowheads="1"/>
            </p:cNvPicPr>
            <p:nvPr/>
          </p:nvPicPr>
          <p:blipFill>
            <a:blip r:embed="rId63" cstate="print"/>
            <a:srcRect/>
            <a:stretch>
              <a:fillRect/>
            </a:stretch>
          </p:blipFill>
          <p:spPr bwMode="auto">
            <a:xfrm>
              <a:off x="2250" y="1923"/>
              <a:ext cx="16" cy="16"/>
            </a:xfrm>
            <a:prstGeom prst="rect">
              <a:avLst/>
            </a:prstGeom>
            <a:noFill/>
            <a:ln w="9525">
              <a:noFill/>
              <a:miter lim="800000"/>
              <a:headEnd/>
              <a:tailEnd/>
            </a:ln>
          </p:spPr>
        </p:pic>
        <p:pic>
          <p:nvPicPr>
            <p:cNvPr id="5339" name="Picture 845"/>
            <p:cNvPicPr>
              <a:picLocks noChangeAspect="1" noChangeArrowheads="1"/>
            </p:cNvPicPr>
            <p:nvPr/>
          </p:nvPicPr>
          <p:blipFill>
            <a:blip r:embed="rId64" cstate="print"/>
            <a:srcRect/>
            <a:stretch>
              <a:fillRect/>
            </a:stretch>
          </p:blipFill>
          <p:spPr bwMode="auto">
            <a:xfrm>
              <a:off x="2250" y="1947"/>
              <a:ext cx="16" cy="16"/>
            </a:xfrm>
            <a:prstGeom prst="rect">
              <a:avLst/>
            </a:prstGeom>
            <a:noFill/>
            <a:ln w="9525">
              <a:noFill/>
              <a:miter lim="800000"/>
              <a:headEnd/>
              <a:tailEnd/>
            </a:ln>
          </p:spPr>
        </p:pic>
        <p:pic>
          <p:nvPicPr>
            <p:cNvPr id="5340" name="Picture 846"/>
            <p:cNvPicPr>
              <a:picLocks noChangeAspect="1" noChangeArrowheads="1"/>
            </p:cNvPicPr>
            <p:nvPr/>
          </p:nvPicPr>
          <p:blipFill>
            <a:blip r:embed="rId65"/>
            <a:srcRect/>
            <a:stretch>
              <a:fillRect/>
            </a:stretch>
          </p:blipFill>
          <p:spPr bwMode="auto">
            <a:xfrm>
              <a:off x="2250" y="1947"/>
              <a:ext cx="8" cy="8"/>
            </a:xfrm>
            <a:prstGeom prst="rect">
              <a:avLst/>
            </a:prstGeom>
            <a:noFill/>
            <a:ln w="9525">
              <a:noFill/>
              <a:miter lim="800000"/>
              <a:headEnd/>
              <a:tailEnd/>
            </a:ln>
          </p:spPr>
        </p:pic>
        <p:sp>
          <p:nvSpPr>
            <p:cNvPr id="5341" name="Rectangle 847"/>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5342" name="Picture 848"/>
            <p:cNvPicPr>
              <a:picLocks noChangeAspect="1" noChangeArrowheads="1"/>
            </p:cNvPicPr>
            <p:nvPr/>
          </p:nvPicPr>
          <p:blipFill>
            <a:blip r:embed="rId66"/>
            <a:srcRect/>
            <a:stretch>
              <a:fillRect/>
            </a:stretch>
          </p:blipFill>
          <p:spPr bwMode="auto">
            <a:xfrm>
              <a:off x="2218" y="1667"/>
              <a:ext cx="72" cy="8"/>
            </a:xfrm>
            <a:prstGeom prst="rect">
              <a:avLst/>
            </a:prstGeom>
            <a:noFill/>
            <a:ln w="9525">
              <a:noFill/>
              <a:miter lim="800000"/>
              <a:headEnd/>
              <a:tailEnd/>
            </a:ln>
          </p:spPr>
        </p:pic>
        <p:sp>
          <p:nvSpPr>
            <p:cNvPr id="5343" name="Rectangle 849"/>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5344" name="Picture 850"/>
            <p:cNvPicPr>
              <a:picLocks noChangeAspect="1" noChangeArrowheads="1"/>
            </p:cNvPicPr>
            <p:nvPr/>
          </p:nvPicPr>
          <p:blipFill>
            <a:blip r:embed="rId67" cstate="print"/>
            <a:srcRect/>
            <a:stretch>
              <a:fillRect/>
            </a:stretch>
          </p:blipFill>
          <p:spPr bwMode="auto">
            <a:xfrm>
              <a:off x="2218" y="1715"/>
              <a:ext cx="72" cy="16"/>
            </a:xfrm>
            <a:prstGeom prst="rect">
              <a:avLst/>
            </a:prstGeom>
            <a:noFill/>
            <a:ln w="9525">
              <a:noFill/>
              <a:miter lim="800000"/>
              <a:headEnd/>
              <a:tailEnd/>
            </a:ln>
          </p:spPr>
        </p:pic>
        <p:pic>
          <p:nvPicPr>
            <p:cNvPr id="5345" name="Picture 851"/>
            <p:cNvPicPr>
              <a:picLocks noChangeAspect="1" noChangeArrowheads="1"/>
            </p:cNvPicPr>
            <p:nvPr/>
          </p:nvPicPr>
          <p:blipFill>
            <a:blip r:embed="rId68" cstate="print"/>
            <a:srcRect/>
            <a:stretch>
              <a:fillRect/>
            </a:stretch>
          </p:blipFill>
          <p:spPr bwMode="auto">
            <a:xfrm>
              <a:off x="2218" y="1715"/>
              <a:ext cx="72" cy="16"/>
            </a:xfrm>
            <a:prstGeom prst="rect">
              <a:avLst/>
            </a:prstGeom>
            <a:noFill/>
            <a:ln w="9525">
              <a:noFill/>
              <a:miter lim="800000"/>
              <a:headEnd/>
              <a:tailEnd/>
            </a:ln>
          </p:spPr>
        </p:pic>
        <p:sp>
          <p:nvSpPr>
            <p:cNvPr id="5346" name="Freeform 852"/>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5347" name="Rectangle 853"/>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5348" name="Rectangle 854"/>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5349" name="Picture 855"/>
            <p:cNvPicPr>
              <a:picLocks noChangeAspect="1" noChangeArrowheads="1"/>
            </p:cNvPicPr>
            <p:nvPr/>
          </p:nvPicPr>
          <p:blipFill>
            <a:blip r:embed="rId69" cstate="print"/>
            <a:srcRect/>
            <a:stretch>
              <a:fillRect/>
            </a:stretch>
          </p:blipFill>
          <p:spPr bwMode="auto">
            <a:xfrm>
              <a:off x="2218" y="1755"/>
              <a:ext cx="80" cy="16"/>
            </a:xfrm>
            <a:prstGeom prst="rect">
              <a:avLst/>
            </a:prstGeom>
            <a:noFill/>
            <a:ln w="9525">
              <a:noFill/>
              <a:miter lim="800000"/>
              <a:headEnd/>
              <a:tailEnd/>
            </a:ln>
          </p:spPr>
        </p:pic>
        <p:pic>
          <p:nvPicPr>
            <p:cNvPr id="5350" name="Picture 856"/>
            <p:cNvPicPr>
              <a:picLocks noChangeAspect="1" noChangeArrowheads="1"/>
            </p:cNvPicPr>
            <p:nvPr/>
          </p:nvPicPr>
          <p:blipFill>
            <a:blip r:embed="rId70" cstate="print"/>
            <a:srcRect/>
            <a:stretch>
              <a:fillRect/>
            </a:stretch>
          </p:blipFill>
          <p:spPr bwMode="auto">
            <a:xfrm>
              <a:off x="2218" y="1755"/>
              <a:ext cx="80" cy="16"/>
            </a:xfrm>
            <a:prstGeom prst="rect">
              <a:avLst/>
            </a:prstGeom>
            <a:noFill/>
            <a:ln w="9525">
              <a:noFill/>
              <a:miter lim="800000"/>
              <a:headEnd/>
              <a:tailEnd/>
            </a:ln>
          </p:spPr>
        </p:pic>
        <p:sp>
          <p:nvSpPr>
            <p:cNvPr id="5351" name="Freeform 857"/>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5352" name="Picture 858"/>
            <p:cNvPicPr>
              <a:picLocks noChangeAspect="1" noChangeArrowheads="1"/>
            </p:cNvPicPr>
            <p:nvPr/>
          </p:nvPicPr>
          <p:blipFill>
            <a:blip r:embed="rId71" cstate="print"/>
            <a:srcRect/>
            <a:stretch>
              <a:fillRect/>
            </a:stretch>
          </p:blipFill>
          <p:spPr bwMode="auto">
            <a:xfrm>
              <a:off x="2250" y="1675"/>
              <a:ext cx="40" cy="96"/>
            </a:xfrm>
            <a:prstGeom prst="rect">
              <a:avLst/>
            </a:prstGeom>
            <a:noFill/>
            <a:ln w="9525">
              <a:noFill/>
              <a:miter lim="800000"/>
              <a:headEnd/>
              <a:tailEnd/>
            </a:ln>
          </p:spPr>
        </p:pic>
        <p:pic>
          <p:nvPicPr>
            <p:cNvPr id="5353" name="Picture 859"/>
            <p:cNvPicPr>
              <a:picLocks noChangeAspect="1" noChangeArrowheads="1"/>
            </p:cNvPicPr>
            <p:nvPr/>
          </p:nvPicPr>
          <p:blipFill>
            <a:blip r:embed="rId72" cstate="print"/>
            <a:srcRect/>
            <a:stretch>
              <a:fillRect/>
            </a:stretch>
          </p:blipFill>
          <p:spPr bwMode="auto">
            <a:xfrm>
              <a:off x="2250" y="1675"/>
              <a:ext cx="40" cy="96"/>
            </a:xfrm>
            <a:prstGeom prst="rect">
              <a:avLst/>
            </a:prstGeom>
            <a:noFill/>
            <a:ln w="9525">
              <a:noFill/>
              <a:miter lim="800000"/>
              <a:headEnd/>
              <a:tailEnd/>
            </a:ln>
          </p:spPr>
        </p:pic>
        <p:sp>
          <p:nvSpPr>
            <p:cNvPr id="5354" name="Freeform 860"/>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5355" name="Freeform 861"/>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5356" name="Rectangle 862"/>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5357" name="Rectangle 863"/>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5358" name="Rectangle 864"/>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5359" name="Rectangle 865"/>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5360" name="Rectangle 866"/>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5361" name="Rectangle 867"/>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5362" name="Rectangle 868"/>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5363" name="Rectangle 869"/>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5364" name="Rectangle 870"/>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5365" name="Rectangle 871"/>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5366" name="Freeform 872"/>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5318" name="Rectangle 873"/>
          <p:cNvSpPr>
            <a:spLocks noChangeArrowheads="1"/>
          </p:cNvSpPr>
          <p:nvPr/>
        </p:nvSpPr>
        <p:spPr bwMode="auto">
          <a:xfrm>
            <a:off x="3173413" y="5592763"/>
            <a:ext cx="1087437" cy="304800"/>
          </a:xfrm>
          <a:prstGeom prst="rect">
            <a:avLst/>
          </a:prstGeom>
          <a:noFill/>
          <a:ln w="9525">
            <a:noFill/>
            <a:miter lim="800000"/>
            <a:headEnd/>
            <a:tailEnd/>
          </a:ln>
        </p:spPr>
        <p:txBody>
          <a:bodyPr wrap="none" lIns="0" tIns="0" rIns="0" bIns="0">
            <a:spAutoFit/>
          </a:bodyPr>
          <a:lstStyle/>
          <a:p>
            <a:r>
              <a:rPr lang="en-US" sz="2000" b="0">
                <a:solidFill>
                  <a:srgbClr val="CC0066"/>
                </a:solidFill>
                <a:latin typeface="Arial" charset="0"/>
              </a:rPr>
              <a:t>Honeypot</a:t>
            </a:r>
            <a:endParaRPr lang="en-US">
              <a:solidFill>
                <a:srgbClr val="CC006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a:xfrm>
            <a:off x="1041400" y="393700"/>
            <a:ext cx="7340600" cy="1143000"/>
          </a:xfrm>
        </p:spPr>
        <p:txBody>
          <a:bodyPr/>
          <a:lstStyle/>
          <a:p>
            <a:pPr>
              <a:defRPr/>
            </a:pPr>
            <a:r>
              <a:rPr lang="en-US" sz="3200" smtClean="0"/>
              <a:t>Intrusion Prevent System (IPS)</a:t>
            </a:r>
            <a:br>
              <a:rPr lang="en-US" sz="3200" smtClean="0"/>
            </a:br>
            <a:r>
              <a:rPr lang="en-US" sz="3200" smtClean="0"/>
              <a:t>combining Firewall with IDS</a:t>
            </a:r>
          </a:p>
        </p:txBody>
      </p:sp>
      <p:grpSp>
        <p:nvGrpSpPr>
          <p:cNvPr id="6147" name="Group 1129"/>
          <p:cNvGrpSpPr>
            <a:grpSpLocks/>
          </p:cNvGrpSpPr>
          <p:nvPr/>
        </p:nvGrpSpPr>
        <p:grpSpPr bwMode="auto">
          <a:xfrm>
            <a:off x="176213" y="2032000"/>
            <a:ext cx="8828087" cy="3890963"/>
            <a:chOff x="111" y="1280"/>
            <a:chExt cx="5561" cy="2451"/>
          </a:xfrm>
        </p:grpSpPr>
        <p:sp>
          <p:nvSpPr>
            <p:cNvPr id="6148" name="Rectangle 944"/>
            <p:cNvSpPr>
              <a:spLocks noChangeArrowheads="1"/>
            </p:cNvSpPr>
            <p:nvPr/>
          </p:nvSpPr>
          <p:spPr bwMode="auto">
            <a:xfrm>
              <a:off x="3488" y="1712"/>
              <a:ext cx="592" cy="172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6149" name="Rectangle 947"/>
            <p:cNvSpPr>
              <a:spLocks noChangeArrowheads="1"/>
            </p:cNvSpPr>
            <p:nvPr/>
          </p:nvSpPr>
          <p:spPr bwMode="auto">
            <a:xfrm>
              <a:off x="1224" y="1784"/>
              <a:ext cx="680" cy="168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6150" name="Rectangle 1128"/>
            <p:cNvSpPr>
              <a:spLocks noChangeArrowheads="1"/>
            </p:cNvSpPr>
            <p:nvPr/>
          </p:nvSpPr>
          <p:spPr bwMode="auto">
            <a:xfrm>
              <a:off x="1301" y="3099"/>
              <a:ext cx="399" cy="384"/>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IPS</a:t>
              </a:r>
              <a:br>
                <a:rPr lang="en-US" sz="2000" b="0">
                  <a:solidFill>
                    <a:srgbClr val="FF7C80"/>
                  </a:solidFill>
                  <a:latin typeface="Arial" charset="0"/>
                </a:rPr>
              </a:br>
              <a:r>
                <a:rPr lang="en-US" sz="2000" b="0">
                  <a:solidFill>
                    <a:srgbClr val="FF7C80"/>
                  </a:solidFill>
                  <a:latin typeface="Arial" charset="0"/>
                </a:rPr>
                <a:t>Outer</a:t>
              </a:r>
              <a:endParaRPr lang="en-US">
                <a:solidFill>
                  <a:srgbClr val="FF7C80"/>
                </a:solidFill>
              </a:endParaRPr>
            </a:p>
          </p:txBody>
        </p:sp>
        <p:sp>
          <p:nvSpPr>
            <p:cNvPr id="6151" name="Rectangle 673"/>
            <p:cNvSpPr>
              <a:spLocks noChangeArrowheads="1"/>
            </p:cNvSpPr>
            <p:nvPr/>
          </p:nvSpPr>
          <p:spPr bwMode="auto">
            <a:xfrm>
              <a:off x="1944" y="1304"/>
              <a:ext cx="1496" cy="2416"/>
            </a:xfrm>
            <a:prstGeom prst="rect">
              <a:avLst/>
            </a:prstGeom>
            <a:solidFill>
              <a:srgbClr val="FFCC99"/>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6152" name="Rectangle 943"/>
            <p:cNvSpPr>
              <a:spLocks noChangeArrowheads="1"/>
            </p:cNvSpPr>
            <p:nvPr/>
          </p:nvSpPr>
          <p:spPr bwMode="auto">
            <a:xfrm>
              <a:off x="2295" y="2732"/>
              <a:ext cx="75" cy="624"/>
            </a:xfrm>
            <a:prstGeom prst="rect">
              <a:avLst/>
            </a:prstGeom>
            <a:solidFill>
              <a:srgbClr val="FFFF00"/>
            </a:solidFill>
            <a:ln w="9525">
              <a:noFill/>
              <a:miter lim="800000"/>
              <a:headEnd/>
              <a:tailEnd/>
            </a:ln>
          </p:spPr>
          <p:txBody>
            <a:bodyPr/>
            <a:lstStyle/>
            <a:p>
              <a:endParaRPr lang="en-US"/>
            </a:p>
          </p:txBody>
        </p:sp>
        <p:sp>
          <p:nvSpPr>
            <p:cNvPr id="6153" name="Rectangle 16"/>
            <p:cNvSpPr>
              <a:spLocks noChangeArrowheads="1"/>
            </p:cNvSpPr>
            <p:nvPr/>
          </p:nvSpPr>
          <p:spPr bwMode="auto">
            <a:xfrm>
              <a:off x="4160" y="1280"/>
              <a:ext cx="1512" cy="244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54" name="Rectangle 892"/>
            <p:cNvSpPr>
              <a:spLocks noChangeArrowheads="1"/>
            </p:cNvSpPr>
            <p:nvPr/>
          </p:nvSpPr>
          <p:spPr bwMode="auto">
            <a:xfrm>
              <a:off x="4912" y="2668"/>
              <a:ext cx="497" cy="77"/>
            </a:xfrm>
            <a:prstGeom prst="rect">
              <a:avLst/>
            </a:prstGeom>
            <a:solidFill>
              <a:srgbClr val="FFFF00"/>
            </a:solidFill>
            <a:ln w="9525">
              <a:noFill/>
              <a:miter lim="800000"/>
              <a:headEnd/>
              <a:tailEnd/>
            </a:ln>
          </p:spPr>
          <p:txBody>
            <a:bodyPr/>
            <a:lstStyle/>
            <a:p>
              <a:endParaRPr lang="en-US"/>
            </a:p>
          </p:txBody>
        </p:sp>
        <p:sp>
          <p:nvSpPr>
            <p:cNvPr id="6155" name="Rectangle 839"/>
            <p:cNvSpPr>
              <a:spLocks noChangeArrowheads="1"/>
            </p:cNvSpPr>
            <p:nvPr/>
          </p:nvSpPr>
          <p:spPr bwMode="auto">
            <a:xfrm>
              <a:off x="3071" y="2644"/>
              <a:ext cx="75" cy="624"/>
            </a:xfrm>
            <a:prstGeom prst="rect">
              <a:avLst/>
            </a:prstGeom>
            <a:solidFill>
              <a:srgbClr val="FFFF00"/>
            </a:solidFill>
            <a:ln w="9525">
              <a:noFill/>
              <a:miter lim="800000"/>
              <a:headEnd/>
              <a:tailEnd/>
            </a:ln>
          </p:spPr>
          <p:txBody>
            <a:bodyPr/>
            <a:lstStyle/>
            <a:p>
              <a:endParaRPr lang="en-US"/>
            </a:p>
          </p:txBody>
        </p:sp>
        <p:sp>
          <p:nvSpPr>
            <p:cNvPr id="6156" name="Rectangle 672"/>
            <p:cNvSpPr>
              <a:spLocks noChangeArrowheads="1"/>
            </p:cNvSpPr>
            <p:nvPr/>
          </p:nvSpPr>
          <p:spPr bwMode="auto">
            <a:xfrm>
              <a:off x="4623" y="2660"/>
              <a:ext cx="75" cy="624"/>
            </a:xfrm>
            <a:prstGeom prst="rect">
              <a:avLst/>
            </a:prstGeom>
            <a:solidFill>
              <a:srgbClr val="FFFF00"/>
            </a:solidFill>
            <a:ln w="9525">
              <a:noFill/>
              <a:miter lim="800000"/>
              <a:headEnd/>
              <a:tailEnd/>
            </a:ln>
          </p:spPr>
          <p:txBody>
            <a:bodyPr/>
            <a:lstStyle/>
            <a:p>
              <a:endParaRPr lang="en-US"/>
            </a:p>
          </p:txBody>
        </p:sp>
        <p:sp>
          <p:nvSpPr>
            <p:cNvPr id="6157" name="Rectangle 21"/>
            <p:cNvSpPr>
              <a:spLocks noChangeArrowheads="1"/>
            </p:cNvSpPr>
            <p:nvPr/>
          </p:nvSpPr>
          <p:spPr bwMode="auto">
            <a:xfrm>
              <a:off x="4631" y="2036"/>
              <a:ext cx="75" cy="624"/>
            </a:xfrm>
            <a:prstGeom prst="rect">
              <a:avLst/>
            </a:prstGeom>
            <a:solidFill>
              <a:srgbClr val="FFFF00"/>
            </a:solidFill>
            <a:ln w="9525">
              <a:noFill/>
              <a:miter lim="800000"/>
              <a:headEnd/>
              <a:tailEnd/>
            </a:ln>
          </p:spPr>
          <p:txBody>
            <a:bodyPr/>
            <a:lstStyle/>
            <a:p>
              <a:endParaRPr lang="en-US"/>
            </a:p>
          </p:txBody>
        </p:sp>
        <p:sp>
          <p:nvSpPr>
            <p:cNvPr id="6158" name="Rectangle 23"/>
            <p:cNvSpPr>
              <a:spLocks noChangeArrowheads="1"/>
            </p:cNvSpPr>
            <p:nvPr/>
          </p:nvSpPr>
          <p:spPr bwMode="auto">
            <a:xfrm>
              <a:off x="3880" y="2620"/>
              <a:ext cx="497" cy="77"/>
            </a:xfrm>
            <a:prstGeom prst="rect">
              <a:avLst/>
            </a:prstGeom>
            <a:solidFill>
              <a:srgbClr val="FFFF00"/>
            </a:solidFill>
            <a:ln w="9525">
              <a:noFill/>
              <a:miter lim="800000"/>
              <a:headEnd/>
              <a:tailEnd/>
            </a:ln>
          </p:spPr>
          <p:txBody>
            <a:bodyPr/>
            <a:lstStyle/>
            <a:p>
              <a:endParaRPr lang="en-US"/>
            </a:p>
          </p:txBody>
        </p:sp>
        <p:sp>
          <p:nvSpPr>
            <p:cNvPr id="6159" name="Freeform 112"/>
            <p:cNvSpPr>
              <a:spLocks/>
            </p:cNvSpPr>
            <p:nvPr/>
          </p:nvSpPr>
          <p:spPr bwMode="auto">
            <a:xfrm>
              <a:off x="4379" y="3407"/>
              <a:ext cx="398" cy="52"/>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solidFill>
              <a:srgbClr val="9A9A9A"/>
            </a:solidFill>
            <a:ln w="9525">
              <a:noFill/>
              <a:round/>
              <a:headEnd/>
              <a:tailEnd/>
            </a:ln>
          </p:spPr>
          <p:txBody>
            <a:bodyPr/>
            <a:lstStyle/>
            <a:p>
              <a:endParaRPr lang="en-US"/>
            </a:p>
          </p:txBody>
        </p:sp>
        <p:sp>
          <p:nvSpPr>
            <p:cNvPr id="6160" name="Freeform 113"/>
            <p:cNvSpPr>
              <a:spLocks/>
            </p:cNvSpPr>
            <p:nvPr/>
          </p:nvSpPr>
          <p:spPr bwMode="auto">
            <a:xfrm>
              <a:off x="4379" y="3407"/>
              <a:ext cx="398" cy="52"/>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noFill/>
            <a:ln w="3175" cap="rnd">
              <a:solidFill>
                <a:srgbClr val="000000"/>
              </a:solidFill>
              <a:round/>
              <a:headEnd/>
              <a:tailEnd/>
            </a:ln>
          </p:spPr>
          <p:txBody>
            <a:bodyPr/>
            <a:lstStyle/>
            <a:p>
              <a:endParaRPr lang="en-US"/>
            </a:p>
          </p:txBody>
        </p:sp>
        <p:sp>
          <p:nvSpPr>
            <p:cNvPr id="6161" name="Freeform 114"/>
            <p:cNvSpPr>
              <a:spLocks/>
            </p:cNvSpPr>
            <p:nvPr/>
          </p:nvSpPr>
          <p:spPr bwMode="auto">
            <a:xfrm>
              <a:off x="4678" y="3407"/>
              <a:ext cx="99" cy="7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solidFill>
              <a:srgbClr val="666666"/>
            </a:solidFill>
            <a:ln w="9525">
              <a:noFill/>
              <a:round/>
              <a:headEnd/>
              <a:tailEnd/>
            </a:ln>
          </p:spPr>
          <p:txBody>
            <a:bodyPr/>
            <a:lstStyle/>
            <a:p>
              <a:endParaRPr lang="en-US"/>
            </a:p>
          </p:txBody>
        </p:sp>
        <p:sp>
          <p:nvSpPr>
            <p:cNvPr id="6162" name="Freeform 115"/>
            <p:cNvSpPr>
              <a:spLocks/>
            </p:cNvSpPr>
            <p:nvPr/>
          </p:nvSpPr>
          <p:spPr bwMode="auto">
            <a:xfrm>
              <a:off x="4678" y="3407"/>
              <a:ext cx="99" cy="7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noFill/>
            <a:ln w="3175" cap="rnd">
              <a:solidFill>
                <a:srgbClr val="000000"/>
              </a:solidFill>
              <a:round/>
              <a:headEnd/>
              <a:tailEnd/>
            </a:ln>
          </p:spPr>
          <p:txBody>
            <a:bodyPr/>
            <a:lstStyle/>
            <a:p>
              <a:endParaRPr lang="en-US"/>
            </a:p>
          </p:txBody>
        </p:sp>
        <p:sp>
          <p:nvSpPr>
            <p:cNvPr id="6163" name="Freeform 116"/>
            <p:cNvSpPr>
              <a:spLocks/>
            </p:cNvSpPr>
            <p:nvPr/>
          </p:nvSpPr>
          <p:spPr bwMode="auto">
            <a:xfrm>
              <a:off x="4483" y="3228"/>
              <a:ext cx="373" cy="167"/>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solidFill>
              <a:srgbClr val="9A9A9A"/>
            </a:solidFill>
            <a:ln w="9525">
              <a:noFill/>
              <a:round/>
              <a:headEnd/>
              <a:tailEnd/>
            </a:ln>
          </p:spPr>
          <p:txBody>
            <a:bodyPr/>
            <a:lstStyle/>
            <a:p>
              <a:endParaRPr lang="en-US"/>
            </a:p>
          </p:txBody>
        </p:sp>
        <p:sp>
          <p:nvSpPr>
            <p:cNvPr id="6164" name="Freeform 117"/>
            <p:cNvSpPr>
              <a:spLocks/>
            </p:cNvSpPr>
            <p:nvPr/>
          </p:nvSpPr>
          <p:spPr bwMode="auto">
            <a:xfrm>
              <a:off x="4483" y="3228"/>
              <a:ext cx="373" cy="167"/>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noFill/>
            <a:ln w="3175" cap="rnd">
              <a:solidFill>
                <a:srgbClr val="000000"/>
              </a:solidFill>
              <a:round/>
              <a:headEnd/>
              <a:tailEnd/>
            </a:ln>
          </p:spPr>
          <p:txBody>
            <a:bodyPr/>
            <a:lstStyle/>
            <a:p>
              <a:endParaRPr lang="en-US"/>
            </a:p>
          </p:txBody>
        </p:sp>
        <p:sp>
          <p:nvSpPr>
            <p:cNvPr id="6165" name="Rectangle 118"/>
            <p:cNvSpPr>
              <a:spLocks noChangeArrowheads="1"/>
            </p:cNvSpPr>
            <p:nvPr/>
          </p:nvSpPr>
          <p:spPr bwMode="auto">
            <a:xfrm>
              <a:off x="4520" y="3396"/>
              <a:ext cx="47" cy="10"/>
            </a:xfrm>
            <a:prstGeom prst="rect">
              <a:avLst/>
            </a:prstGeom>
            <a:solidFill>
              <a:srgbClr val="9A9A9A"/>
            </a:solidFill>
            <a:ln w="9525">
              <a:noFill/>
              <a:miter lim="800000"/>
              <a:headEnd/>
              <a:tailEnd/>
            </a:ln>
          </p:spPr>
          <p:txBody>
            <a:bodyPr/>
            <a:lstStyle/>
            <a:p>
              <a:endParaRPr lang="en-US"/>
            </a:p>
          </p:txBody>
        </p:sp>
        <p:sp>
          <p:nvSpPr>
            <p:cNvPr id="6166" name="Rectangle 119"/>
            <p:cNvSpPr>
              <a:spLocks noChangeArrowheads="1"/>
            </p:cNvSpPr>
            <p:nvPr/>
          </p:nvSpPr>
          <p:spPr bwMode="auto">
            <a:xfrm>
              <a:off x="4520" y="3396"/>
              <a:ext cx="47" cy="10"/>
            </a:xfrm>
            <a:prstGeom prst="rect">
              <a:avLst/>
            </a:prstGeom>
            <a:noFill/>
            <a:ln w="3175" cap="rnd">
              <a:solidFill>
                <a:srgbClr val="000000"/>
              </a:solidFill>
              <a:round/>
              <a:headEnd/>
              <a:tailEnd/>
            </a:ln>
          </p:spPr>
          <p:txBody>
            <a:bodyPr/>
            <a:lstStyle/>
            <a:p>
              <a:endParaRPr lang="en-US"/>
            </a:p>
          </p:txBody>
        </p:sp>
        <p:sp>
          <p:nvSpPr>
            <p:cNvPr id="6167" name="Rectangle 120"/>
            <p:cNvSpPr>
              <a:spLocks noChangeArrowheads="1"/>
            </p:cNvSpPr>
            <p:nvPr/>
          </p:nvSpPr>
          <p:spPr bwMode="auto">
            <a:xfrm>
              <a:off x="4690" y="3396"/>
              <a:ext cx="46" cy="10"/>
            </a:xfrm>
            <a:prstGeom prst="rect">
              <a:avLst/>
            </a:prstGeom>
            <a:solidFill>
              <a:srgbClr val="9A9A9A"/>
            </a:solidFill>
            <a:ln w="9525">
              <a:noFill/>
              <a:miter lim="800000"/>
              <a:headEnd/>
              <a:tailEnd/>
            </a:ln>
          </p:spPr>
          <p:txBody>
            <a:bodyPr/>
            <a:lstStyle/>
            <a:p>
              <a:endParaRPr lang="en-US"/>
            </a:p>
          </p:txBody>
        </p:sp>
        <p:sp>
          <p:nvSpPr>
            <p:cNvPr id="6168" name="Rectangle 121"/>
            <p:cNvSpPr>
              <a:spLocks noChangeArrowheads="1"/>
            </p:cNvSpPr>
            <p:nvPr/>
          </p:nvSpPr>
          <p:spPr bwMode="auto">
            <a:xfrm>
              <a:off x="4690" y="3396"/>
              <a:ext cx="46" cy="10"/>
            </a:xfrm>
            <a:prstGeom prst="rect">
              <a:avLst/>
            </a:prstGeom>
            <a:noFill/>
            <a:ln w="3175" cap="rnd">
              <a:solidFill>
                <a:srgbClr val="000000"/>
              </a:solidFill>
              <a:round/>
              <a:headEnd/>
              <a:tailEnd/>
            </a:ln>
          </p:spPr>
          <p:txBody>
            <a:bodyPr/>
            <a:lstStyle/>
            <a:p>
              <a:endParaRPr lang="en-US"/>
            </a:p>
          </p:txBody>
        </p:sp>
        <p:sp>
          <p:nvSpPr>
            <p:cNvPr id="6169" name="Freeform 122"/>
            <p:cNvSpPr>
              <a:spLocks/>
            </p:cNvSpPr>
            <p:nvPr/>
          </p:nvSpPr>
          <p:spPr bwMode="auto">
            <a:xfrm>
              <a:off x="4441" y="3417"/>
              <a:ext cx="292" cy="22"/>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solidFill>
              <a:srgbClr val="666666"/>
            </a:solidFill>
            <a:ln w="9525">
              <a:noFill/>
              <a:round/>
              <a:headEnd/>
              <a:tailEnd/>
            </a:ln>
          </p:spPr>
          <p:txBody>
            <a:bodyPr/>
            <a:lstStyle/>
            <a:p>
              <a:endParaRPr lang="en-US"/>
            </a:p>
          </p:txBody>
        </p:sp>
        <p:sp>
          <p:nvSpPr>
            <p:cNvPr id="6170" name="Freeform 123"/>
            <p:cNvSpPr>
              <a:spLocks/>
            </p:cNvSpPr>
            <p:nvPr/>
          </p:nvSpPr>
          <p:spPr bwMode="auto">
            <a:xfrm>
              <a:off x="4441" y="3417"/>
              <a:ext cx="292" cy="22"/>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noFill/>
            <a:ln w="3175" cap="rnd">
              <a:solidFill>
                <a:srgbClr val="000000"/>
              </a:solidFill>
              <a:round/>
              <a:headEnd/>
              <a:tailEnd/>
            </a:ln>
          </p:spPr>
          <p:txBody>
            <a:bodyPr/>
            <a:lstStyle/>
            <a:p>
              <a:endParaRPr lang="en-US"/>
            </a:p>
          </p:txBody>
        </p:sp>
        <p:sp>
          <p:nvSpPr>
            <p:cNvPr id="6171" name="Rectangle 124"/>
            <p:cNvSpPr>
              <a:spLocks noChangeArrowheads="1"/>
            </p:cNvSpPr>
            <p:nvPr/>
          </p:nvSpPr>
          <p:spPr bwMode="auto">
            <a:xfrm>
              <a:off x="4379" y="3459"/>
              <a:ext cx="299" cy="25"/>
            </a:xfrm>
            <a:prstGeom prst="rect">
              <a:avLst/>
            </a:prstGeom>
            <a:solidFill>
              <a:srgbClr val="666666"/>
            </a:solidFill>
            <a:ln w="9525">
              <a:noFill/>
              <a:miter lim="800000"/>
              <a:headEnd/>
              <a:tailEnd/>
            </a:ln>
          </p:spPr>
          <p:txBody>
            <a:bodyPr/>
            <a:lstStyle/>
            <a:p>
              <a:endParaRPr lang="en-US"/>
            </a:p>
          </p:txBody>
        </p:sp>
        <p:sp>
          <p:nvSpPr>
            <p:cNvPr id="6172" name="Rectangle 125"/>
            <p:cNvSpPr>
              <a:spLocks noChangeArrowheads="1"/>
            </p:cNvSpPr>
            <p:nvPr/>
          </p:nvSpPr>
          <p:spPr bwMode="auto">
            <a:xfrm>
              <a:off x="4379" y="3459"/>
              <a:ext cx="299" cy="25"/>
            </a:xfrm>
            <a:prstGeom prst="rect">
              <a:avLst/>
            </a:prstGeom>
            <a:noFill/>
            <a:ln w="3175" cap="rnd">
              <a:solidFill>
                <a:srgbClr val="000000"/>
              </a:solidFill>
              <a:round/>
              <a:headEnd/>
              <a:tailEnd/>
            </a:ln>
          </p:spPr>
          <p:txBody>
            <a:bodyPr/>
            <a:lstStyle/>
            <a:p>
              <a:endParaRPr lang="en-US"/>
            </a:p>
          </p:txBody>
        </p:sp>
        <p:sp>
          <p:nvSpPr>
            <p:cNvPr id="6173" name="Freeform 126"/>
            <p:cNvSpPr>
              <a:spLocks/>
            </p:cNvSpPr>
            <p:nvPr/>
          </p:nvSpPr>
          <p:spPr bwMode="auto">
            <a:xfrm>
              <a:off x="4525" y="3445"/>
              <a:ext cx="50" cy="7"/>
            </a:xfrm>
            <a:custGeom>
              <a:avLst/>
              <a:gdLst>
                <a:gd name="T0" fmla="*/ 0 w 50"/>
                <a:gd name="T1" fmla="*/ 7 h 7"/>
                <a:gd name="T2" fmla="*/ 12 w 50"/>
                <a:gd name="T3" fmla="*/ 0 h 7"/>
                <a:gd name="T4" fmla="*/ 50 w 50"/>
                <a:gd name="T5" fmla="*/ 0 h 7"/>
                <a:gd name="T6" fmla="*/ 37 w 50"/>
                <a:gd name="T7" fmla="*/ 7 h 7"/>
                <a:gd name="T8" fmla="*/ 0 w 50"/>
                <a:gd name="T9" fmla="*/ 7 h 7"/>
                <a:gd name="T10" fmla="*/ 0 60000 65536"/>
                <a:gd name="T11" fmla="*/ 0 60000 65536"/>
                <a:gd name="T12" fmla="*/ 0 60000 65536"/>
                <a:gd name="T13" fmla="*/ 0 60000 65536"/>
                <a:gd name="T14" fmla="*/ 0 60000 65536"/>
                <a:gd name="T15" fmla="*/ 0 w 50"/>
                <a:gd name="T16" fmla="*/ 0 h 7"/>
                <a:gd name="T17" fmla="*/ 50 w 50"/>
                <a:gd name="T18" fmla="*/ 7 h 7"/>
              </a:gdLst>
              <a:ahLst/>
              <a:cxnLst>
                <a:cxn ang="T10">
                  <a:pos x="T0" y="T1"/>
                </a:cxn>
                <a:cxn ang="T11">
                  <a:pos x="T2" y="T3"/>
                </a:cxn>
                <a:cxn ang="T12">
                  <a:pos x="T4" y="T5"/>
                </a:cxn>
                <a:cxn ang="T13">
                  <a:pos x="T6" y="T7"/>
                </a:cxn>
                <a:cxn ang="T14">
                  <a:pos x="T8" y="T9"/>
                </a:cxn>
              </a:cxnLst>
              <a:rect l="T15" t="T16" r="T17" b="T18"/>
              <a:pathLst>
                <a:path w="50" h="7">
                  <a:moveTo>
                    <a:pt x="0" y="7"/>
                  </a:moveTo>
                  <a:lnTo>
                    <a:pt x="12" y="0"/>
                  </a:lnTo>
                  <a:lnTo>
                    <a:pt x="50" y="0"/>
                  </a:lnTo>
                  <a:lnTo>
                    <a:pt x="37" y="7"/>
                  </a:lnTo>
                  <a:lnTo>
                    <a:pt x="0" y="7"/>
                  </a:lnTo>
                </a:path>
              </a:pathLst>
            </a:custGeom>
            <a:noFill/>
            <a:ln w="1588" cap="rnd">
              <a:solidFill>
                <a:srgbClr val="000000"/>
              </a:solidFill>
              <a:round/>
              <a:headEnd/>
              <a:tailEnd/>
            </a:ln>
          </p:spPr>
          <p:txBody>
            <a:bodyPr/>
            <a:lstStyle/>
            <a:p>
              <a:endParaRPr lang="en-US"/>
            </a:p>
          </p:txBody>
        </p:sp>
        <p:pic>
          <p:nvPicPr>
            <p:cNvPr id="6174" name="Picture 127"/>
            <p:cNvPicPr>
              <a:picLocks noChangeAspect="1" noChangeArrowheads="1"/>
            </p:cNvPicPr>
            <p:nvPr/>
          </p:nvPicPr>
          <p:blipFill>
            <a:blip r:embed="rId2" cstate="print"/>
            <a:srcRect/>
            <a:stretch>
              <a:fillRect/>
            </a:stretch>
          </p:blipFill>
          <p:spPr bwMode="auto">
            <a:xfrm>
              <a:off x="4385" y="3469"/>
              <a:ext cx="24" cy="8"/>
            </a:xfrm>
            <a:prstGeom prst="rect">
              <a:avLst/>
            </a:prstGeom>
            <a:noFill/>
            <a:ln w="9525">
              <a:noFill/>
              <a:miter lim="800000"/>
              <a:headEnd/>
              <a:tailEnd/>
            </a:ln>
          </p:spPr>
        </p:pic>
        <p:pic>
          <p:nvPicPr>
            <p:cNvPr id="6175" name="Picture 128"/>
            <p:cNvPicPr>
              <a:picLocks noChangeAspect="1" noChangeArrowheads="1"/>
            </p:cNvPicPr>
            <p:nvPr/>
          </p:nvPicPr>
          <p:blipFill>
            <a:blip r:embed="rId3" cstate="print"/>
            <a:srcRect/>
            <a:stretch>
              <a:fillRect/>
            </a:stretch>
          </p:blipFill>
          <p:spPr bwMode="auto">
            <a:xfrm>
              <a:off x="4385" y="3469"/>
              <a:ext cx="24" cy="8"/>
            </a:xfrm>
            <a:prstGeom prst="rect">
              <a:avLst/>
            </a:prstGeom>
            <a:noFill/>
            <a:ln w="9525">
              <a:noFill/>
              <a:miter lim="800000"/>
              <a:headEnd/>
              <a:tailEnd/>
            </a:ln>
          </p:spPr>
        </p:pic>
        <p:pic>
          <p:nvPicPr>
            <p:cNvPr id="6176" name="Picture 129"/>
            <p:cNvPicPr>
              <a:picLocks noChangeAspect="1" noChangeArrowheads="1"/>
            </p:cNvPicPr>
            <p:nvPr/>
          </p:nvPicPr>
          <p:blipFill>
            <a:blip r:embed="rId4" cstate="print"/>
            <a:srcRect/>
            <a:stretch>
              <a:fillRect/>
            </a:stretch>
          </p:blipFill>
          <p:spPr bwMode="auto">
            <a:xfrm>
              <a:off x="4409" y="3469"/>
              <a:ext cx="24" cy="8"/>
            </a:xfrm>
            <a:prstGeom prst="rect">
              <a:avLst/>
            </a:prstGeom>
            <a:noFill/>
            <a:ln w="9525">
              <a:noFill/>
              <a:miter lim="800000"/>
              <a:headEnd/>
              <a:tailEnd/>
            </a:ln>
          </p:spPr>
        </p:pic>
        <p:pic>
          <p:nvPicPr>
            <p:cNvPr id="6177" name="Picture 130"/>
            <p:cNvPicPr>
              <a:picLocks noChangeAspect="1" noChangeArrowheads="1"/>
            </p:cNvPicPr>
            <p:nvPr/>
          </p:nvPicPr>
          <p:blipFill>
            <a:blip r:embed="rId5" cstate="print"/>
            <a:srcRect/>
            <a:stretch>
              <a:fillRect/>
            </a:stretch>
          </p:blipFill>
          <p:spPr bwMode="auto">
            <a:xfrm>
              <a:off x="4409" y="3469"/>
              <a:ext cx="24" cy="8"/>
            </a:xfrm>
            <a:prstGeom prst="rect">
              <a:avLst/>
            </a:prstGeom>
            <a:noFill/>
            <a:ln w="9525">
              <a:noFill/>
              <a:miter lim="800000"/>
              <a:headEnd/>
              <a:tailEnd/>
            </a:ln>
          </p:spPr>
        </p:pic>
        <p:pic>
          <p:nvPicPr>
            <p:cNvPr id="6178" name="Picture 131"/>
            <p:cNvPicPr>
              <a:picLocks noChangeAspect="1" noChangeArrowheads="1"/>
            </p:cNvPicPr>
            <p:nvPr/>
          </p:nvPicPr>
          <p:blipFill>
            <a:blip r:embed="rId6"/>
            <a:srcRect/>
            <a:stretch>
              <a:fillRect/>
            </a:stretch>
          </p:blipFill>
          <p:spPr bwMode="auto">
            <a:xfrm>
              <a:off x="4433" y="3469"/>
              <a:ext cx="24" cy="8"/>
            </a:xfrm>
            <a:prstGeom prst="rect">
              <a:avLst/>
            </a:prstGeom>
            <a:noFill/>
            <a:ln w="9525">
              <a:noFill/>
              <a:miter lim="800000"/>
              <a:headEnd/>
              <a:tailEnd/>
            </a:ln>
          </p:spPr>
        </p:pic>
        <p:sp>
          <p:nvSpPr>
            <p:cNvPr id="6179" name="Rectangle 132"/>
            <p:cNvSpPr>
              <a:spLocks noChangeArrowheads="1"/>
            </p:cNvSpPr>
            <p:nvPr/>
          </p:nvSpPr>
          <p:spPr bwMode="auto">
            <a:xfrm>
              <a:off x="4416" y="3473"/>
              <a:ext cx="7" cy="3"/>
            </a:xfrm>
            <a:prstGeom prst="rect">
              <a:avLst/>
            </a:prstGeom>
            <a:solidFill>
              <a:srgbClr val="00FF00"/>
            </a:solidFill>
            <a:ln w="9525">
              <a:noFill/>
              <a:miter lim="800000"/>
              <a:headEnd/>
              <a:tailEnd/>
            </a:ln>
          </p:spPr>
          <p:txBody>
            <a:bodyPr/>
            <a:lstStyle/>
            <a:p>
              <a:endParaRPr lang="en-US"/>
            </a:p>
          </p:txBody>
        </p:sp>
        <p:sp>
          <p:nvSpPr>
            <p:cNvPr id="6180" name="Rectangle 133"/>
            <p:cNvSpPr>
              <a:spLocks noChangeArrowheads="1"/>
            </p:cNvSpPr>
            <p:nvPr/>
          </p:nvSpPr>
          <p:spPr bwMode="auto">
            <a:xfrm>
              <a:off x="4441" y="3473"/>
              <a:ext cx="6" cy="3"/>
            </a:xfrm>
            <a:prstGeom prst="rect">
              <a:avLst/>
            </a:prstGeom>
            <a:solidFill>
              <a:srgbClr val="00FF00"/>
            </a:solidFill>
            <a:ln w="9525">
              <a:noFill/>
              <a:miter lim="800000"/>
              <a:headEnd/>
              <a:tailEnd/>
            </a:ln>
          </p:spPr>
          <p:txBody>
            <a:bodyPr/>
            <a:lstStyle/>
            <a:p>
              <a:endParaRPr lang="en-US"/>
            </a:p>
          </p:txBody>
        </p:sp>
        <p:sp>
          <p:nvSpPr>
            <p:cNvPr id="6181" name="Rectangle 134"/>
            <p:cNvSpPr>
              <a:spLocks noChangeArrowheads="1"/>
            </p:cNvSpPr>
            <p:nvPr/>
          </p:nvSpPr>
          <p:spPr bwMode="auto">
            <a:xfrm>
              <a:off x="4392" y="3473"/>
              <a:ext cx="6" cy="3"/>
            </a:xfrm>
            <a:prstGeom prst="rect">
              <a:avLst/>
            </a:prstGeom>
            <a:solidFill>
              <a:srgbClr val="FF0000"/>
            </a:solidFill>
            <a:ln w="9525">
              <a:noFill/>
              <a:miter lim="800000"/>
              <a:headEnd/>
              <a:tailEnd/>
            </a:ln>
          </p:spPr>
          <p:txBody>
            <a:bodyPr/>
            <a:lstStyle/>
            <a:p>
              <a:endParaRPr lang="en-US"/>
            </a:p>
          </p:txBody>
        </p:sp>
        <p:sp>
          <p:nvSpPr>
            <p:cNvPr id="6182" name="Freeform 135"/>
            <p:cNvSpPr>
              <a:spLocks/>
            </p:cNvSpPr>
            <p:nvPr/>
          </p:nvSpPr>
          <p:spPr bwMode="auto">
            <a:xfrm>
              <a:off x="4746" y="3420"/>
              <a:ext cx="18" cy="16"/>
            </a:xfrm>
            <a:custGeom>
              <a:avLst/>
              <a:gdLst>
                <a:gd name="T0" fmla="*/ 0 w 18"/>
                <a:gd name="T1" fmla="*/ 10 h 16"/>
                <a:gd name="T2" fmla="*/ 18 w 18"/>
                <a:gd name="T3" fmla="*/ 0 h 16"/>
                <a:gd name="T4" fmla="*/ 18 w 18"/>
                <a:gd name="T5" fmla="*/ 7 h 16"/>
                <a:gd name="T6" fmla="*/ 0 w 18"/>
                <a:gd name="T7" fmla="*/ 16 h 16"/>
                <a:gd name="T8" fmla="*/ 0 w 18"/>
                <a:gd name="T9" fmla="*/ 10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10"/>
                  </a:moveTo>
                  <a:lnTo>
                    <a:pt x="18" y="0"/>
                  </a:lnTo>
                  <a:lnTo>
                    <a:pt x="18" y="7"/>
                  </a:lnTo>
                  <a:lnTo>
                    <a:pt x="0" y="16"/>
                  </a:lnTo>
                  <a:lnTo>
                    <a:pt x="0" y="10"/>
                  </a:lnTo>
                  <a:close/>
                </a:path>
              </a:pathLst>
            </a:custGeom>
            <a:solidFill>
              <a:srgbClr val="000000"/>
            </a:solidFill>
            <a:ln w="9525">
              <a:noFill/>
              <a:round/>
              <a:headEnd/>
              <a:tailEnd/>
            </a:ln>
          </p:spPr>
          <p:txBody>
            <a:bodyPr/>
            <a:lstStyle/>
            <a:p>
              <a:endParaRPr lang="en-US"/>
            </a:p>
          </p:txBody>
        </p:sp>
        <p:pic>
          <p:nvPicPr>
            <p:cNvPr id="6183" name="Picture 136"/>
            <p:cNvPicPr>
              <a:picLocks noChangeAspect="1" noChangeArrowheads="1"/>
            </p:cNvPicPr>
            <p:nvPr/>
          </p:nvPicPr>
          <p:blipFill>
            <a:blip r:embed="rId7"/>
            <a:srcRect/>
            <a:stretch>
              <a:fillRect/>
            </a:stretch>
          </p:blipFill>
          <p:spPr bwMode="auto">
            <a:xfrm>
              <a:off x="4585" y="3461"/>
              <a:ext cx="8" cy="8"/>
            </a:xfrm>
            <a:prstGeom prst="rect">
              <a:avLst/>
            </a:prstGeom>
            <a:noFill/>
            <a:ln w="9525">
              <a:noFill/>
              <a:miter lim="800000"/>
              <a:headEnd/>
              <a:tailEnd/>
            </a:ln>
          </p:spPr>
        </p:pic>
        <p:pic>
          <p:nvPicPr>
            <p:cNvPr id="6184" name="Picture 137"/>
            <p:cNvPicPr>
              <a:picLocks noChangeAspect="1" noChangeArrowheads="1"/>
            </p:cNvPicPr>
            <p:nvPr/>
          </p:nvPicPr>
          <p:blipFill>
            <a:blip r:embed="rId8" cstate="print"/>
            <a:srcRect/>
            <a:stretch>
              <a:fillRect/>
            </a:stretch>
          </p:blipFill>
          <p:spPr bwMode="auto">
            <a:xfrm>
              <a:off x="4505" y="3237"/>
              <a:ext cx="320" cy="144"/>
            </a:xfrm>
            <a:prstGeom prst="rect">
              <a:avLst/>
            </a:prstGeom>
            <a:noFill/>
            <a:ln w="9525">
              <a:noFill/>
              <a:miter lim="800000"/>
              <a:headEnd/>
              <a:tailEnd/>
            </a:ln>
          </p:spPr>
        </p:pic>
        <p:pic>
          <p:nvPicPr>
            <p:cNvPr id="6185" name="Picture 138"/>
            <p:cNvPicPr>
              <a:picLocks noChangeAspect="1" noChangeArrowheads="1"/>
            </p:cNvPicPr>
            <p:nvPr/>
          </p:nvPicPr>
          <p:blipFill>
            <a:blip r:embed="rId9" cstate="print"/>
            <a:srcRect/>
            <a:stretch>
              <a:fillRect/>
            </a:stretch>
          </p:blipFill>
          <p:spPr bwMode="auto">
            <a:xfrm>
              <a:off x="4505" y="3237"/>
              <a:ext cx="320" cy="144"/>
            </a:xfrm>
            <a:prstGeom prst="rect">
              <a:avLst/>
            </a:prstGeom>
            <a:noFill/>
            <a:ln w="9525">
              <a:noFill/>
              <a:miter lim="800000"/>
              <a:headEnd/>
              <a:tailEnd/>
            </a:ln>
          </p:spPr>
        </p:pic>
        <p:sp>
          <p:nvSpPr>
            <p:cNvPr id="6186" name="Freeform 139"/>
            <p:cNvSpPr>
              <a:spLocks/>
            </p:cNvSpPr>
            <p:nvPr/>
          </p:nvSpPr>
          <p:spPr bwMode="auto">
            <a:xfrm>
              <a:off x="4506" y="3241"/>
              <a:ext cx="315" cy="141"/>
            </a:xfrm>
            <a:custGeom>
              <a:avLst/>
              <a:gdLst>
                <a:gd name="T0" fmla="*/ 0 w 315"/>
                <a:gd name="T1" fmla="*/ 141 h 141"/>
                <a:gd name="T2" fmla="*/ 68 w 315"/>
                <a:gd name="T3" fmla="*/ 0 h 141"/>
                <a:gd name="T4" fmla="*/ 315 w 315"/>
                <a:gd name="T5" fmla="*/ 0 h 141"/>
                <a:gd name="T6" fmla="*/ 247 w 315"/>
                <a:gd name="T7" fmla="*/ 141 h 141"/>
                <a:gd name="T8" fmla="*/ 0 w 315"/>
                <a:gd name="T9" fmla="*/ 141 h 141"/>
                <a:gd name="T10" fmla="*/ 0 60000 65536"/>
                <a:gd name="T11" fmla="*/ 0 60000 65536"/>
                <a:gd name="T12" fmla="*/ 0 60000 65536"/>
                <a:gd name="T13" fmla="*/ 0 60000 65536"/>
                <a:gd name="T14" fmla="*/ 0 60000 65536"/>
                <a:gd name="T15" fmla="*/ 0 w 315"/>
                <a:gd name="T16" fmla="*/ 0 h 141"/>
                <a:gd name="T17" fmla="*/ 315 w 315"/>
                <a:gd name="T18" fmla="*/ 141 h 141"/>
              </a:gdLst>
              <a:ahLst/>
              <a:cxnLst>
                <a:cxn ang="T10">
                  <a:pos x="T0" y="T1"/>
                </a:cxn>
                <a:cxn ang="T11">
                  <a:pos x="T2" y="T3"/>
                </a:cxn>
                <a:cxn ang="T12">
                  <a:pos x="T4" y="T5"/>
                </a:cxn>
                <a:cxn ang="T13">
                  <a:pos x="T6" y="T7"/>
                </a:cxn>
                <a:cxn ang="T14">
                  <a:pos x="T8" y="T9"/>
                </a:cxn>
              </a:cxnLst>
              <a:rect l="T15" t="T16" r="T17" b="T18"/>
              <a:pathLst>
                <a:path w="315" h="141">
                  <a:moveTo>
                    <a:pt x="0" y="141"/>
                  </a:moveTo>
                  <a:lnTo>
                    <a:pt x="68" y="0"/>
                  </a:lnTo>
                  <a:lnTo>
                    <a:pt x="315" y="0"/>
                  </a:lnTo>
                  <a:lnTo>
                    <a:pt x="247" y="141"/>
                  </a:lnTo>
                  <a:lnTo>
                    <a:pt x="0" y="141"/>
                  </a:lnTo>
                </a:path>
              </a:pathLst>
            </a:custGeom>
            <a:noFill/>
            <a:ln w="3175" cap="rnd">
              <a:solidFill>
                <a:srgbClr val="000000"/>
              </a:solidFill>
              <a:round/>
              <a:headEnd/>
              <a:tailEnd/>
            </a:ln>
          </p:spPr>
          <p:txBody>
            <a:bodyPr/>
            <a:lstStyle/>
            <a:p>
              <a:endParaRPr lang="en-US"/>
            </a:p>
          </p:txBody>
        </p:sp>
        <p:sp>
          <p:nvSpPr>
            <p:cNvPr id="6187" name="Rectangle 140"/>
            <p:cNvSpPr>
              <a:spLocks noChangeArrowheads="1"/>
            </p:cNvSpPr>
            <p:nvPr/>
          </p:nvSpPr>
          <p:spPr bwMode="auto">
            <a:xfrm>
              <a:off x="4817" y="3237"/>
              <a:ext cx="8" cy="16"/>
            </a:xfrm>
            <a:prstGeom prst="rect">
              <a:avLst/>
            </a:prstGeom>
            <a:solidFill>
              <a:srgbClr val="FF3C00"/>
            </a:solidFill>
            <a:ln w="9525">
              <a:noFill/>
              <a:miter lim="800000"/>
              <a:headEnd/>
              <a:tailEnd/>
            </a:ln>
          </p:spPr>
          <p:txBody>
            <a:bodyPr/>
            <a:lstStyle/>
            <a:p>
              <a:endParaRPr lang="en-US"/>
            </a:p>
          </p:txBody>
        </p:sp>
        <p:sp>
          <p:nvSpPr>
            <p:cNvPr id="6188" name="Rectangle 141"/>
            <p:cNvSpPr>
              <a:spLocks noChangeArrowheads="1"/>
            </p:cNvSpPr>
            <p:nvPr/>
          </p:nvSpPr>
          <p:spPr bwMode="auto">
            <a:xfrm>
              <a:off x="4825" y="3237"/>
              <a:ext cx="8" cy="16"/>
            </a:xfrm>
            <a:prstGeom prst="rect">
              <a:avLst/>
            </a:prstGeom>
            <a:solidFill>
              <a:srgbClr val="FFCD00"/>
            </a:solidFill>
            <a:ln w="9525">
              <a:noFill/>
              <a:miter lim="800000"/>
              <a:headEnd/>
              <a:tailEnd/>
            </a:ln>
          </p:spPr>
          <p:txBody>
            <a:bodyPr/>
            <a:lstStyle/>
            <a:p>
              <a:endParaRPr lang="en-US"/>
            </a:p>
          </p:txBody>
        </p:sp>
        <p:sp>
          <p:nvSpPr>
            <p:cNvPr id="6189" name="Rectangle 142"/>
            <p:cNvSpPr>
              <a:spLocks noChangeArrowheads="1"/>
            </p:cNvSpPr>
            <p:nvPr/>
          </p:nvSpPr>
          <p:spPr bwMode="auto">
            <a:xfrm>
              <a:off x="4833" y="3237"/>
              <a:ext cx="8" cy="16"/>
            </a:xfrm>
            <a:prstGeom prst="rect">
              <a:avLst/>
            </a:prstGeom>
            <a:solidFill>
              <a:srgbClr val="FF6000"/>
            </a:solidFill>
            <a:ln w="9525">
              <a:noFill/>
              <a:miter lim="800000"/>
              <a:headEnd/>
              <a:tailEnd/>
            </a:ln>
          </p:spPr>
          <p:txBody>
            <a:bodyPr/>
            <a:lstStyle/>
            <a:p>
              <a:endParaRPr lang="en-US"/>
            </a:p>
          </p:txBody>
        </p:sp>
        <p:sp>
          <p:nvSpPr>
            <p:cNvPr id="6190" name="Freeform 143"/>
            <p:cNvSpPr>
              <a:spLocks/>
            </p:cNvSpPr>
            <p:nvPr/>
          </p:nvSpPr>
          <p:spPr bwMode="auto">
            <a:xfrm>
              <a:off x="4378" y="3228"/>
              <a:ext cx="478" cy="256"/>
            </a:xfrm>
            <a:custGeom>
              <a:avLst/>
              <a:gdLst>
                <a:gd name="T0" fmla="*/ 0 w 478"/>
                <a:gd name="T1" fmla="*/ 256 h 256"/>
                <a:gd name="T2" fmla="*/ 0 w 478"/>
                <a:gd name="T3" fmla="*/ 231 h 256"/>
                <a:gd name="T4" fmla="*/ 99 w 478"/>
                <a:gd name="T5" fmla="*/ 179 h 256"/>
                <a:gd name="T6" fmla="*/ 142 w 478"/>
                <a:gd name="T7" fmla="*/ 179 h 256"/>
                <a:gd name="T8" fmla="*/ 142 w 478"/>
                <a:gd name="T9" fmla="*/ 167 h 256"/>
                <a:gd name="T10" fmla="*/ 105 w 478"/>
                <a:gd name="T11" fmla="*/ 167 h 256"/>
                <a:gd name="T12" fmla="*/ 186 w 478"/>
                <a:gd name="T13" fmla="*/ 0 h 256"/>
                <a:gd name="T14" fmla="*/ 478 w 478"/>
                <a:gd name="T15" fmla="*/ 0 h 256"/>
                <a:gd name="T16" fmla="*/ 397 w 478"/>
                <a:gd name="T17" fmla="*/ 167 h 256"/>
                <a:gd name="T18" fmla="*/ 360 w 478"/>
                <a:gd name="T19" fmla="*/ 167 h 256"/>
                <a:gd name="T20" fmla="*/ 360 w 478"/>
                <a:gd name="T21" fmla="*/ 179 h 256"/>
                <a:gd name="T22" fmla="*/ 397 w 478"/>
                <a:gd name="T23" fmla="*/ 179 h 256"/>
                <a:gd name="T24" fmla="*/ 397 w 478"/>
                <a:gd name="T25" fmla="*/ 205 h 256"/>
                <a:gd name="T26" fmla="*/ 298 w 478"/>
                <a:gd name="T27" fmla="*/ 256 h 256"/>
                <a:gd name="T28" fmla="*/ 0 w 478"/>
                <a:gd name="T29" fmla="*/ 256 h 2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8"/>
                <a:gd name="T46" fmla="*/ 0 h 256"/>
                <a:gd name="T47" fmla="*/ 478 w 478"/>
                <a:gd name="T48" fmla="*/ 256 h 2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8" h="256">
                  <a:moveTo>
                    <a:pt x="0" y="256"/>
                  </a:moveTo>
                  <a:lnTo>
                    <a:pt x="0" y="231"/>
                  </a:lnTo>
                  <a:lnTo>
                    <a:pt x="99" y="179"/>
                  </a:lnTo>
                  <a:lnTo>
                    <a:pt x="142" y="179"/>
                  </a:lnTo>
                  <a:lnTo>
                    <a:pt x="142" y="167"/>
                  </a:lnTo>
                  <a:lnTo>
                    <a:pt x="105" y="167"/>
                  </a:lnTo>
                  <a:lnTo>
                    <a:pt x="186" y="0"/>
                  </a:lnTo>
                  <a:lnTo>
                    <a:pt x="478" y="0"/>
                  </a:lnTo>
                  <a:lnTo>
                    <a:pt x="397" y="167"/>
                  </a:lnTo>
                  <a:lnTo>
                    <a:pt x="360" y="167"/>
                  </a:lnTo>
                  <a:lnTo>
                    <a:pt x="360" y="179"/>
                  </a:lnTo>
                  <a:lnTo>
                    <a:pt x="397" y="179"/>
                  </a:lnTo>
                  <a:lnTo>
                    <a:pt x="397" y="205"/>
                  </a:lnTo>
                  <a:lnTo>
                    <a:pt x="298" y="256"/>
                  </a:lnTo>
                  <a:lnTo>
                    <a:pt x="0" y="256"/>
                  </a:lnTo>
                </a:path>
              </a:pathLst>
            </a:custGeom>
            <a:noFill/>
            <a:ln w="11113" cap="rnd">
              <a:solidFill>
                <a:srgbClr val="000000"/>
              </a:solidFill>
              <a:round/>
              <a:headEnd/>
              <a:tailEnd/>
            </a:ln>
          </p:spPr>
          <p:txBody>
            <a:bodyPr/>
            <a:lstStyle/>
            <a:p>
              <a:endParaRPr lang="en-US"/>
            </a:p>
          </p:txBody>
        </p:sp>
        <p:sp>
          <p:nvSpPr>
            <p:cNvPr id="6191" name="Rectangle 144"/>
            <p:cNvSpPr>
              <a:spLocks noChangeArrowheads="1"/>
            </p:cNvSpPr>
            <p:nvPr/>
          </p:nvSpPr>
          <p:spPr bwMode="auto">
            <a:xfrm>
              <a:off x="4203" y="3501"/>
              <a:ext cx="720" cy="173"/>
            </a:xfrm>
            <a:prstGeom prst="rect">
              <a:avLst/>
            </a:prstGeom>
            <a:noFill/>
            <a:ln w="9525">
              <a:noFill/>
              <a:miter lim="800000"/>
              <a:headEnd/>
              <a:tailEnd/>
            </a:ln>
          </p:spPr>
          <p:txBody>
            <a:bodyPr wrap="none" lIns="0" tIns="0" rIns="0" bIns="0">
              <a:spAutoFit/>
            </a:bodyPr>
            <a:lstStyle/>
            <a:p>
              <a:r>
                <a:rPr lang="en-US" sz="1800">
                  <a:latin typeface="Arial" charset="0"/>
                </a:rPr>
                <a:t>Intra1 (XP)</a:t>
              </a:r>
              <a:endParaRPr lang="en-US" sz="1800"/>
            </a:p>
          </p:txBody>
        </p:sp>
        <p:grpSp>
          <p:nvGrpSpPr>
            <p:cNvPr id="6192" name="Group 663"/>
            <p:cNvGrpSpPr>
              <a:grpSpLocks/>
            </p:cNvGrpSpPr>
            <p:nvPr/>
          </p:nvGrpSpPr>
          <p:grpSpPr bwMode="auto">
            <a:xfrm>
              <a:off x="304" y="1331"/>
              <a:ext cx="721" cy="833"/>
              <a:chOff x="1208" y="979"/>
              <a:chExt cx="1265" cy="977"/>
            </a:xfrm>
          </p:grpSpPr>
          <p:sp>
            <p:nvSpPr>
              <p:cNvPr id="7059" name="Freeform 176"/>
              <p:cNvSpPr>
                <a:spLocks noEditPoints="1"/>
              </p:cNvSpPr>
              <p:nvPr/>
            </p:nvSpPr>
            <p:spPr bwMode="auto">
              <a:xfrm>
                <a:off x="1368" y="1108"/>
                <a:ext cx="943" cy="706"/>
              </a:xfrm>
              <a:custGeom>
                <a:avLst/>
                <a:gdLst>
                  <a:gd name="T0" fmla="*/ 157 w 943"/>
                  <a:gd name="T1" fmla="*/ 609 h 706"/>
                  <a:gd name="T2" fmla="*/ 471 w 943"/>
                  <a:gd name="T3" fmla="*/ 366 h 706"/>
                  <a:gd name="T4" fmla="*/ 471 w 943"/>
                  <a:gd name="T5" fmla="*/ 706 h 706"/>
                  <a:gd name="T6" fmla="*/ 471 w 943"/>
                  <a:gd name="T7" fmla="*/ 366 h 706"/>
                  <a:gd name="T8" fmla="*/ 516 w 943"/>
                  <a:gd name="T9" fmla="*/ 620 h 706"/>
                  <a:gd name="T10" fmla="*/ 471 w 943"/>
                  <a:gd name="T11" fmla="*/ 366 h 706"/>
                  <a:gd name="T12" fmla="*/ 943 w 943"/>
                  <a:gd name="T13" fmla="*/ 366 h 706"/>
                  <a:gd name="T14" fmla="*/ 471 w 943"/>
                  <a:gd name="T15" fmla="*/ 366 h 706"/>
                  <a:gd name="T16" fmla="*/ 786 w 943"/>
                  <a:gd name="T17" fmla="*/ 122 h 706"/>
                  <a:gd name="T18" fmla="*/ 471 w 943"/>
                  <a:gd name="T19" fmla="*/ 366 h 706"/>
                  <a:gd name="T20" fmla="*/ 471 w 943"/>
                  <a:gd name="T21" fmla="*/ 0 h 706"/>
                  <a:gd name="T22" fmla="*/ 471 w 943"/>
                  <a:gd name="T23" fmla="*/ 366 h 706"/>
                  <a:gd name="T24" fmla="*/ 255 w 943"/>
                  <a:gd name="T25" fmla="*/ 163 h 706"/>
                  <a:gd name="T26" fmla="*/ 471 w 943"/>
                  <a:gd name="T27" fmla="*/ 366 h 706"/>
                  <a:gd name="T28" fmla="*/ 0 w 943"/>
                  <a:gd name="T29" fmla="*/ 366 h 706"/>
                  <a:gd name="T30" fmla="*/ 471 w 943"/>
                  <a:gd name="T31" fmla="*/ 366 h 7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43"/>
                  <a:gd name="T49" fmla="*/ 0 h 706"/>
                  <a:gd name="T50" fmla="*/ 943 w 943"/>
                  <a:gd name="T51" fmla="*/ 706 h 7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43" h="706">
                    <a:moveTo>
                      <a:pt x="157" y="609"/>
                    </a:moveTo>
                    <a:lnTo>
                      <a:pt x="471" y="366"/>
                    </a:lnTo>
                    <a:moveTo>
                      <a:pt x="471" y="706"/>
                    </a:moveTo>
                    <a:lnTo>
                      <a:pt x="471" y="366"/>
                    </a:lnTo>
                    <a:moveTo>
                      <a:pt x="516" y="620"/>
                    </a:moveTo>
                    <a:lnTo>
                      <a:pt x="471" y="366"/>
                    </a:lnTo>
                    <a:moveTo>
                      <a:pt x="943" y="366"/>
                    </a:moveTo>
                    <a:lnTo>
                      <a:pt x="471" y="366"/>
                    </a:lnTo>
                    <a:moveTo>
                      <a:pt x="786" y="122"/>
                    </a:moveTo>
                    <a:lnTo>
                      <a:pt x="471" y="366"/>
                    </a:lnTo>
                    <a:moveTo>
                      <a:pt x="471" y="0"/>
                    </a:moveTo>
                    <a:lnTo>
                      <a:pt x="471" y="366"/>
                    </a:lnTo>
                    <a:moveTo>
                      <a:pt x="255" y="163"/>
                    </a:moveTo>
                    <a:lnTo>
                      <a:pt x="471" y="366"/>
                    </a:lnTo>
                    <a:moveTo>
                      <a:pt x="0" y="366"/>
                    </a:moveTo>
                    <a:lnTo>
                      <a:pt x="471" y="366"/>
                    </a:lnTo>
                  </a:path>
                </a:pathLst>
              </a:custGeom>
              <a:noFill/>
              <a:ln w="3175" cap="rnd">
                <a:solidFill>
                  <a:srgbClr val="000000"/>
                </a:solidFill>
                <a:round/>
                <a:headEnd/>
                <a:tailEnd/>
              </a:ln>
            </p:spPr>
            <p:txBody>
              <a:bodyPr/>
              <a:lstStyle/>
              <a:p>
                <a:endParaRPr lang="en-US"/>
              </a:p>
            </p:txBody>
          </p:sp>
          <p:pic>
            <p:nvPicPr>
              <p:cNvPr id="7060" name="Picture 177"/>
              <p:cNvPicPr>
                <a:picLocks noChangeAspect="1" noChangeArrowheads="1"/>
              </p:cNvPicPr>
              <p:nvPr/>
            </p:nvPicPr>
            <p:blipFill>
              <a:blip r:embed="rId10" cstate="print"/>
              <a:srcRect/>
              <a:stretch>
                <a:fillRect/>
              </a:stretch>
            </p:blipFill>
            <p:spPr bwMode="auto">
              <a:xfrm>
                <a:off x="1208" y="979"/>
                <a:ext cx="1265" cy="977"/>
              </a:xfrm>
              <a:prstGeom prst="rect">
                <a:avLst/>
              </a:prstGeom>
              <a:noFill/>
              <a:ln w="9525">
                <a:noFill/>
                <a:miter lim="800000"/>
                <a:headEnd/>
                <a:tailEnd/>
              </a:ln>
            </p:spPr>
          </p:pic>
          <p:pic>
            <p:nvPicPr>
              <p:cNvPr id="7061" name="Picture 178"/>
              <p:cNvPicPr>
                <a:picLocks noChangeAspect="1" noChangeArrowheads="1"/>
              </p:cNvPicPr>
              <p:nvPr/>
            </p:nvPicPr>
            <p:blipFill>
              <a:blip r:embed="rId11" cstate="print"/>
              <a:srcRect/>
              <a:stretch>
                <a:fillRect/>
              </a:stretch>
            </p:blipFill>
            <p:spPr bwMode="auto">
              <a:xfrm>
                <a:off x="1208" y="979"/>
                <a:ext cx="1265" cy="977"/>
              </a:xfrm>
              <a:prstGeom prst="rect">
                <a:avLst/>
              </a:prstGeom>
              <a:noFill/>
              <a:ln w="9525">
                <a:noFill/>
                <a:miter lim="800000"/>
                <a:headEnd/>
                <a:tailEnd/>
              </a:ln>
            </p:spPr>
          </p:pic>
          <p:pic>
            <p:nvPicPr>
              <p:cNvPr id="7062" name="Picture 179"/>
              <p:cNvPicPr>
                <a:picLocks noChangeAspect="1" noChangeArrowheads="1"/>
              </p:cNvPicPr>
              <p:nvPr/>
            </p:nvPicPr>
            <p:blipFill>
              <a:blip r:embed="rId12" cstate="print"/>
              <a:srcRect/>
              <a:stretch>
                <a:fillRect/>
              </a:stretch>
            </p:blipFill>
            <p:spPr bwMode="auto">
              <a:xfrm>
                <a:off x="1280" y="1332"/>
                <a:ext cx="961" cy="432"/>
              </a:xfrm>
              <a:prstGeom prst="rect">
                <a:avLst/>
              </a:prstGeom>
              <a:noFill/>
              <a:ln w="9525">
                <a:noFill/>
                <a:miter lim="800000"/>
                <a:headEnd/>
                <a:tailEnd/>
              </a:ln>
            </p:spPr>
          </p:pic>
          <p:pic>
            <p:nvPicPr>
              <p:cNvPr id="7063" name="Picture 180"/>
              <p:cNvPicPr>
                <a:picLocks noChangeAspect="1" noChangeArrowheads="1"/>
              </p:cNvPicPr>
              <p:nvPr/>
            </p:nvPicPr>
            <p:blipFill>
              <a:blip r:embed="rId13" cstate="print"/>
              <a:srcRect/>
              <a:stretch>
                <a:fillRect/>
              </a:stretch>
            </p:blipFill>
            <p:spPr bwMode="auto">
              <a:xfrm>
                <a:off x="1280" y="1332"/>
                <a:ext cx="961" cy="432"/>
              </a:xfrm>
              <a:prstGeom prst="rect">
                <a:avLst/>
              </a:prstGeom>
              <a:noFill/>
              <a:ln w="9525">
                <a:noFill/>
                <a:miter lim="800000"/>
                <a:headEnd/>
                <a:tailEnd/>
              </a:ln>
            </p:spPr>
          </p:pic>
          <p:pic>
            <p:nvPicPr>
              <p:cNvPr id="7064" name="Picture 181"/>
              <p:cNvPicPr>
                <a:picLocks noChangeAspect="1" noChangeArrowheads="1"/>
              </p:cNvPicPr>
              <p:nvPr/>
            </p:nvPicPr>
            <p:blipFill>
              <a:blip r:embed="rId14" cstate="print"/>
              <a:srcRect/>
              <a:stretch>
                <a:fillRect/>
              </a:stretch>
            </p:blipFill>
            <p:spPr bwMode="auto">
              <a:xfrm>
                <a:off x="1800" y="1043"/>
                <a:ext cx="489" cy="433"/>
              </a:xfrm>
              <a:prstGeom prst="rect">
                <a:avLst/>
              </a:prstGeom>
              <a:noFill/>
              <a:ln w="9525">
                <a:noFill/>
                <a:miter lim="800000"/>
                <a:headEnd/>
                <a:tailEnd/>
              </a:ln>
            </p:spPr>
          </p:pic>
          <p:pic>
            <p:nvPicPr>
              <p:cNvPr id="7065" name="Picture 182"/>
              <p:cNvPicPr>
                <a:picLocks noChangeAspect="1" noChangeArrowheads="1"/>
              </p:cNvPicPr>
              <p:nvPr/>
            </p:nvPicPr>
            <p:blipFill>
              <a:blip r:embed="rId15" cstate="print"/>
              <a:srcRect/>
              <a:stretch>
                <a:fillRect/>
              </a:stretch>
            </p:blipFill>
            <p:spPr bwMode="auto">
              <a:xfrm>
                <a:off x="1800" y="1043"/>
                <a:ext cx="489" cy="433"/>
              </a:xfrm>
              <a:prstGeom prst="rect">
                <a:avLst/>
              </a:prstGeom>
              <a:noFill/>
              <a:ln w="9525">
                <a:noFill/>
                <a:miter lim="800000"/>
                <a:headEnd/>
                <a:tailEnd/>
              </a:ln>
            </p:spPr>
          </p:pic>
          <p:pic>
            <p:nvPicPr>
              <p:cNvPr id="7066" name="Picture 183"/>
              <p:cNvPicPr>
                <a:picLocks noChangeAspect="1" noChangeArrowheads="1"/>
              </p:cNvPicPr>
              <p:nvPr/>
            </p:nvPicPr>
            <p:blipFill>
              <a:blip r:embed="rId16" cstate="print"/>
              <a:srcRect/>
              <a:stretch>
                <a:fillRect/>
              </a:stretch>
            </p:blipFill>
            <p:spPr bwMode="auto">
              <a:xfrm>
                <a:off x="1912" y="1444"/>
                <a:ext cx="473" cy="256"/>
              </a:xfrm>
              <a:prstGeom prst="rect">
                <a:avLst/>
              </a:prstGeom>
              <a:noFill/>
              <a:ln w="9525">
                <a:noFill/>
                <a:miter lim="800000"/>
                <a:headEnd/>
                <a:tailEnd/>
              </a:ln>
            </p:spPr>
          </p:pic>
          <p:sp>
            <p:nvSpPr>
              <p:cNvPr id="7067" name="Rectangle 184"/>
              <p:cNvSpPr>
                <a:spLocks noChangeArrowheads="1"/>
              </p:cNvSpPr>
              <p:nvPr/>
            </p:nvSpPr>
            <p:spPr bwMode="auto">
              <a:xfrm>
                <a:off x="1394" y="1404"/>
                <a:ext cx="949" cy="225"/>
              </a:xfrm>
              <a:prstGeom prst="rect">
                <a:avLst/>
              </a:prstGeom>
              <a:noFill/>
              <a:ln w="9525">
                <a:noFill/>
                <a:miter lim="800000"/>
                <a:headEnd/>
                <a:tailEnd/>
              </a:ln>
            </p:spPr>
            <p:txBody>
              <a:bodyPr wrap="none" lIns="0" tIns="0" rIns="0" bIns="0">
                <a:spAutoFit/>
              </a:bodyPr>
              <a:lstStyle/>
              <a:p>
                <a:r>
                  <a:rPr lang="en-US" sz="2000" b="0">
                    <a:solidFill>
                      <a:srgbClr val="00FF00"/>
                    </a:solidFill>
                    <a:latin typeface="Arial" charset="0"/>
                  </a:rPr>
                  <a:t>Internet</a:t>
                </a:r>
                <a:endParaRPr lang="en-US"/>
              </a:p>
            </p:txBody>
          </p:sp>
        </p:grpSp>
        <p:sp>
          <p:nvSpPr>
            <p:cNvPr id="6193" name="Rectangle 185"/>
            <p:cNvSpPr>
              <a:spLocks noChangeArrowheads="1"/>
            </p:cNvSpPr>
            <p:nvPr/>
          </p:nvSpPr>
          <p:spPr bwMode="auto">
            <a:xfrm>
              <a:off x="858" y="2595"/>
              <a:ext cx="695" cy="77"/>
            </a:xfrm>
            <a:prstGeom prst="rect">
              <a:avLst/>
            </a:prstGeom>
            <a:solidFill>
              <a:srgbClr val="FFFF00"/>
            </a:solidFill>
            <a:ln w="9525">
              <a:noFill/>
              <a:miter lim="800000"/>
              <a:headEnd/>
              <a:tailEnd/>
            </a:ln>
          </p:spPr>
          <p:txBody>
            <a:bodyPr/>
            <a:lstStyle/>
            <a:p>
              <a:endParaRPr lang="en-US"/>
            </a:p>
          </p:txBody>
        </p:sp>
        <p:sp>
          <p:nvSpPr>
            <p:cNvPr id="6194" name="Rectangle 187"/>
            <p:cNvSpPr>
              <a:spLocks noChangeArrowheads="1"/>
            </p:cNvSpPr>
            <p:nvPr/>
          </p:nvSpPr>
          <p:spPr bwMode="auto">
            <a:xfrm>
              <a:off x="1513" y="2619"/>
              <a:ext cx="746" cy="77"/>
            </a:xfrm>
            <a:prstGeom prst="rect">
              <a:avLst/>
            </a:prstGeom>
            <a:solidFill>
              <a:srgbClr val="FFFF00"/>
            </a:solidFill>
            <a:ln w="9525">
              <a:noFill/>
              <a:miter lim="800000"/>
              <a:headEnd/>
              <a:tailEnd/>
            </a:ln>
          </p:spPr>
          <p:txBody>
            <a:bodyPr/>
            <a:lstStyle/>
            <a:p>
              <a:endParaRPr lang="en-US"/>
            </a:p>
          </p:txBody>
        </p:sp>
        <p:sp>
          <p:nvSpPr>
            <p:cNvPr id="6195" name="Rectangle 321"/>
            <p:cNvSpPr>
              <a:spLocks noChangeArrowheads="1"/>
            </p:cNvSpPr>
            <p:nvPr/>
          </p:nvSpPr>
          <p:spPr bwMode="auto">
            <a:xfrm>
              <a:off x="3123" y="2623"/>
              <a:ext cx="745" cy="77"/>
            </a:xfrm>
            <a:prstGeom prst="rect">
              <a:avLst/>
            </a:prstGeom>
            <a:solidFill>
              <a:srgbClr val="FFFF00"/>
            </a:solidFill>
            <a:ln w="9525">
              <a:noFill/>
              <a:miter lim="800000"/>
              <a:headEnd/>
              <a:tailEnd/>
            </a:ln>
          </p:spPr>
          <p:txBody>
            <a:bodyPr/>
            <a:lstStyle/>
            <a:p>
              <a:endParaRPr lang="en-US"/>
            </a:p>
          </p:txBody>
        </p:sp>
        <p:grpSp>
          <p:nvGrpSpPr>
            <p:cNvPr id="6196" name="Group 668"/>
            <p:cNvGrpSpPr>
              <a:grpSpLocks/>
            </p:cNvGrpSpPr>
            <p:nvPr/>
          </p:nvGrpSpPr>
          <p:grpSpPr bwMode="auto">
            <a:xfrm>
              <a:off x="4285" y="2490"/>
              <a:ext cx="782" cy="463"/>
              <a:chOff x="2229" y="2818"/>
              <a:chExt cx="782" cy="463"/>
            </a:xfrm>
          </p:grpSpPr>
          <p:sp>
            <p:nvSpPr>
              <p:cNvPr id="7010" name="Freeform 455"/>
              <p:cNvSpPr>
                <a:spLocks noEditPoints="1"/>
              </p:cNvSpPr>
              <p:nvPr/>
            </p:nvSpPr>
            <p:spPr bwMode="auto">
              <a:xfrm>
                <a:off x="2250" y="2818"/>
                <a:ext cx="761" cy="269"/>
              </a:xfrm>
              <a:custGeom>
                <a:avLst/>
                <a:gdLst>
                  <a:gd name="T0" fmla="*/ 652 w 761"/>
                  <a:gd name="T1" fmla="*/ 269 h 269"/>
                  <a:gd name="T2" fmla="*/ 718 w 761"/>
                  <a:gd name="T3" fmla="*/ 202 h 269"/>
                  <a:gd name="T4" fmla="*/ 674 w 761"/>
                  <a:gd name="T5" fmla="*/ 247 h 269"/>
                  <a:gd name="T6" fmla="*/ 652 w 761"/>
                  <a:gd name="T7" fmla="*/ 247 h 269"/>
                  <a:gd name="T8" fmla="*/ 652 w 761"/>
                  <a:gd name="T9" fmla="*/ 269 h 269"/>
                  <a:gd name="T10" fmla="*/ 0 w 761"/>
                  <a:gd name="T11" fmla="*/ 269 h 269"/>
                  <a:gd name="T12" fmla="*/ 652 w 761"/>
                  <a:gd name="T13" fmla="*/ 269 h 269"/>
                  <a:gd name="T14" fmla="*/ 652 w 761"/>
                  <a:gd name="T15" fmla="*/ 247 h 269"/>
                  <a:gd name="T16" fmla="*/ 0 w 761"/>
                  <a:gd name="T17" fmla="*/ 247 h 269"/>
                  <a:gd name="T18" fmla="*/ 0 w 761"/>
                  <a:gd name="T19" fmla="*/ 269 h 269"/>
                  <a:gd name="T20" fmla="*/ 761 w 761"/>
                  <a:gd name="T21" fmla="*/ 0 h 269"/>
                  <a:gd name="T22" fmla="*/ 761 w 761"/>
                  <a:gd name="T23" fmla="*/ 157 h 269"/>
                  <a:gd name="T24" fmla="*/ 674 w 761"/>
                  <a:gd name="T25" fmla="*/ 247 h 269"/>
                  <a:gd name="T26" fmla="*/ 674 w 761"/>
                  <a:gd name="T27" fmla="*/ 90 h 269"/>
                  <a:gd name="T28" fmla="*/ 761 w 761"/>
                  <a:gd name="T29" fmla="*/ 0 h 2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61"/>
                  <a:gd name="T46" fmla="*/ 0 h 269"/>
                  <a:gd name="T47" fmla="*/ 761 w 761"/>
                  <a:gd name="T48" fmla="*/ 269 h 2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61" h="269">
                    <a:moveTo>
                      <a:pt x="652" y="269"/>
                    </a:moveTo>
                    <a:lnTo>
                      <a:pt x="718" y="202"/>
                    </a:lnTo>
                    <a:lnTo>
                      <a:pt x="674" y="247"/>
                    </a:lnTo>
                    <a:lnTo>
                      <a:pt x="652" y="247"/>
                    </a:lnTo>
                    <a:lnTo>
                      <a:pt x="652" y="269"/>
                    </a:lnTo>
                    <a:close/>
                    <a:moveTo>
                      <a:pt x="0" y="269"/>
                    </a:moveTo>
                    <a:lnTo>
                      <a:pt x="652" y="269"/>
                    </a:lnTo>
                    <a:lnTo>
                      <a:pt x="652" y="247"/>
                    </a:lnTo>
                    <a:lnTo>
                      <a:pt x="0" y="247"/>
                    </a:lnTo>
                    <a:lnTo>
                      <a:pt x="0" y="269"/>
                    </a:lnTo>
                    <a:close/>
                    <a:moveTo>
                      <a:pt x="761" y="0"/>
                    </a:moveTo>
                    <a:lnTo>
                      <a:pt x="761" y="157"/>
                    </a:lnTo>
                    <a:lnTo>
                      <a:pt x="674" y="247"/>
                    </a:lnTo>
                    <a:lnTo>
                      <a:pt x="674" y="90"/>
                    </a:lnTo>
                    <a:lnTo>
                      <a:pt x="761" y="0"/>
                    </a:lnTo>
                    <a:close/>
                  </a:path>
                </a:pathLst>
              </a:custGeom>
              <a:solidFill>
                <a:srgbClr val="9A9A9A"/>
              </a:solidFill>
              <a:ln w="9525">
                <a:noFill/>
                <a:round/>
                <a:headEnd/>
                <a:tailEnd/>
              </a:ln>
            </p:spPr>
            <p:txBody>
              <a:bodyPr/>
              <a:lstStyle/>
              <a:p>
                <a:endParaRPr lang="en-US"/>
              </a:p>
            </p:txBody>
          </p:sp>
          <p:sp>
            <p:nvSpPr>
              <p:cNvPr id="7011" name="Freeform 456"/>
              <p:cNvSpPr>
                <a:spLocks/>
              </p:cNvSpPr>
              <p:nvPr/>
            </p:nvSpPr>
            <p:spPr bwMode="auto">
              <a:xfrm>
                <a:off x="2229" y="2818"/>
                <a:ext cx="782" cy="90"/>
              </a:xfrm>
              <a:custGeom>
                <a:avLst/>
                <a:gdLst>
                  <a:gd name="T0" fmla="*/ 0 w 782"/>
                  <a:gd name="T1" fmla="*/ 90 h 90"/>
                  <a:gd name="T2" fmla="*/ 87 w 782"/>
                  <a:gd name="T3" fmla="*/ 0 h 90"/>
                  <a:gd name="T4" fmla="*/ 782 w 782"/>
                  <a:gd name="T5" fmla="*/ 0 h 90"/>
                  <a:gd name="T6" fmla="*/ 695 w 782"/>
                  <a:gd name="T7" fmla="*/ 90 h 90"/>
                  <a:gd name="T8" fmla="*/ 0 w 782"/>
                  <a:gd name="T9" fmla="*/ 90 h 90"/>
                  <a:gd name="T10" fmla="*/ 0 60000 65536"/>
                  <a:gd name="T11" fmla="*/ 0 60000 65536"/>
                  <a:gd name="T12" fmla="*/ 0 60000 65536"/>
                  <a:gd name="T13" fmla="*/ 0 60000 65536"/>
                  <a:gd name="T14" fmla="*/ 0 60000 65536"/>
                  <a:gd name="T15" fmla="*/ 0 w 782"/>
                  <a:gd name="T16" fmla="*/ 0 h 90"/>
                  <a:gd name="T17" fmla="*/ 782 w 782"/>
                  <a:gd name="T18" fmla="*/ 90 h 90"/>
                </a:gdLst>
                <a:ahLst/>
                <a:cxnLst>
                  <a:cxn ang="T10">
                    <a:pos x="T0" y="T1"/>
                  </a:cxn>
                  <a:cxn ang="T11">
                    <a:pos x="T2" y="T3"/>
                  </a:cxn>
                  <a:cxn ang="T12">
                    <a:pos x="T4" y="T5"/>
                  </a:cxn>
                  <a:cxn ang="T13">
                    <a:pos x="T6" y="T7"/>
                  </a:cxn>
                  <a:cxn ang="T14">
                    <a:pos x="T8" y="T9"/>
                  </a:cxn>
                </a:cxnLst>
                <a:rect l="T15" t="T16" r="T17" b="T18"/>
                <a:pathLst>
                  <a:path w="782" h="90">
                    <a:moveTo>
                      <a:pt x="0" y="90"/>
                    </a:moveTo>
                    <a:lnTo>
                      <a:pt x="87" y="0"/>
                    </a:lnTo>
                    <a:lnTo>
                      <a:pt x="782" y="0"/>
                    </a:lnTo>
                    <a:lnTo>
                      <a:pt x="695" y="90"/>
                    </a:lnTo>
                    <a:lnTo>
                      <a:pt x="0" y="90"/>
                    </a:lnTo>
                    <a:close/>
                  </a:path>
                </a:pathLst>
              </a:custGeom>
              <a:solidFill>
                <a:srgbClr val="E6E6E6"/>
              </a:solidFill>
              <a:ln w="9525">
                <a:noFill/>
                <a:round/>
                <a:headEnd/>
                <a:tailEnd/>
              </a:ln>
            </p:spPr>
            <p:txBody>
              <a:bodyPr/>
              <a:lstStyle/>
              <a:p>
                <a:endParaRPr lang="en-US"/>
              </a:p>
            </p:txBody>
          </p:sp>
          <p:sp>
            <p:nvSpPr>
              <p:cNvPr id="7012" name="Rectangle 457"/>
              <p:cNvSpPr>
                <a:spLocks noChangeArrowheads="1"/>
              </p:cNvSpPr>
              <p:nvPr/>
            </p:nvSpPr>
            <p:spPr bwMode="auto">
              <a:xfrm>
                <a:off x="2229" y="2908"/>
                <a:ext cx="695" cy="157"/>
              </a:xfrm>
              <a:prstGeom prst="rect">
                <a:avLst/>
              </a:prstGeom>
              <a:solidFill>
                <a:srgbClr val="C0C0C0"/>
              </a:solidFill>
              <a:ln w="9525">
                <a:noFill/>
                <a:miter lim="800000"/>
                <a:headEnd/>
                <a:tailEnd/>
              </a:ln>
            </p:spPr>
            <p:txBody>
              <a:bodyPr/>
              <a:lstStyle/>
              <a:p>
                <a:endParaRPr lang="en-US"/>
              </a:p>
            </p:txBody>
          </p:sp>
          <p:sp>
            <p:nvSpPr>
              <p:cNvPr id="7013" name="Rectangle 458"/>
              <p:cNvSpPr>
                <a:spLocks noChangeArrowheads="1"/>
              </p:cNvSpPr>
              <p:nvPr/>
            </p:nvSpPr>
            <p:spPr bwMode="auto">
              <a:xfrm>
                <a:off x="2229" y="2908"/>
                <a:ext cx="695" cy="157"/>
              </a:xfrm>
              <a:prstGeom prst="rect">
                <a:avLst/>
              </a:prstGeom>
              <a:noFill/>
              <a:ln w="3175" cap="rnd">
                <a:solidFill>
                  <a:srgbClr val="000000"/>
                </a:solidFill>
                <a:round/>
                <a:headEnd/>
                <a:tailEnd/>
              </a:ln>
            </p:spPr>
            <p:txBody>
              <a:bodyPr/>
              <a:lstStyle/>
              <a:p>
                <a:endParaRPr lang="en-US"/>
              </a:p>
            </p:txBody>
          </p:sp>
          <p:sp>
            <p:nvSpPr>
              <p:cNvPr id="7014" name="Rectangle 459"/>
              <p:cNvSpPr>
                <a:spLocks noChangeArrowheads="1"/>
              </p:cNvSpPr>
              <p:nvPr/>
            </p:nvSpPr>
            <p:spPr bwMode="auto">
              <a:xfrm>
                <a:off x="2239" y="2997"/>
                <a:ext cx="674" cy="56"/>
              </a:xfrm>
              <a:prstGeom prst="rect">
                <a:avLst/>
              </a:prstGeom>
              <a:solidFill>
                <a:srgbClr val="DBDAC6"/>
              </a:solidFill>
              <a:ln w="9525">
                <a:noFill/>
                <a:miter lim="800000"/>
                <a:headEnd/>
                <a:tailEnd/>
              </a:ln>
            </p:spPr>
            <p:txBody>
              <a:bodyPr/>
              <a:lstStyle/>
              <a:p>
                <a:endParaRPr lang="en-US"/>
              </a:p>
            </p:txBody>
          </p:sp>
          <p:pic>
            <p:nvPicPr>
              <p:cNvPr id="7015" name="Picture 460"/>
              <p:cNvPicPr>
                <a:picLocks noChangeAspect="1" noChangeArrowheads="1"/>
              </p:cNvPicPr>
              <p:nvPr/>
            </p:nvPicPr>
            <p:blipFill>
              <a:blip r:embed="rId17" cstate="print"/>
              <a:srcRect/>
              <a:stretch>
                <a:fillRect/>
              </a:stretch>
            </p:blipFill>
            <p:spPr bwMode="auto">
              <a:xfrm>
                <a:off x="2273" y="2956"/>
                <a:ext cx="16" cy="16"/>
              </a:xfrm>
              <a:prstGeom prst="rect">
                <a:avLst/>
              </a:prstGeom>
              <a:noFill/>
              <a:ln w="9525">
                <a:noFill/>
                <a:miter lim="800000"/>
                <a:headEnd/>
                <a:tailEnd/>
              </a:ln>
            </p:spPr>
          </p:pic>
          <p:pic>
            <p:nvPicPr>
              <p:cNvPr id="7016" name="Picture 461"/>
              <p:cNvPicPr>
                <a:picLocks noChangeAspect="1" noChangeArrowheads="1"/>
              </p:cNvPicPr>
              <p:nvPr/>
            </p:nvPicPr>
            <p:blipFill>
              <a:blip r:embed="rId18" cstate="print"/>
              <a:srcRect/>
              <a:stretch>
                <a:fillRect/>
              </a:stretch>
            </p:blipFill>
            <p:spPr bwMode="auto">
              <a:xfrm>
                <a:off x="2273" y="2956"/>
                <a:ext cx="16" cy="16"/>
              </a:xfrm>
              <a:prstGeom prst="rect">
                <a:avLst/>
              </a:prstGeom>
              <a:noFill/>
              <a:ln w="9525">
                <a:noFill/>
                <a:miter lim="800000"/>
                <a:headEnd/>
                <a:tailEnd/>
              </a:ln>
            </p:spPr>
          </p:pic>
          <p:pic>
            <p:nvPicPr>
              <p:cNvPr id="7017" name="Picture 462"/>
              <p:cNvPicPr>
                <a:picLocks noChangeAspect="1" noChangeArrowheads="1"/>
              </p:cNvPicPr>
              <p:nvPr/>
            </p:nvPicPr>
            <p:blipFill>
              <a:blip r:embed="rId19" cstate="print"/>
              <a:srcRect/>
              <a:stretch>
                <a:fillRect/>
              </a:stretch>
            </p:blipFill>
            <p:spPr bwMode="auto">
              <a:xfrm>
                <a:off x="2273" y="2932"/>
                <a:ext cx="16" cy="16"/>
              </a:xfrm>
              <a:prstGeom prst="rect">
                <a:avLst/>
              </a:prstGeom>
              <a:noFill/>
              <a:ln w="9525">
                <a:noFill/>
                <a:miter lim="800000"/>
                <a:headEnd/>
                <a:tailEnd/>
              </a:ln>
            </p:spPr>
          </p:pic>
          <p:pic>
            <p:nvPicPr>
              <p:cNvPr id="7018" name="Picture 463"/>
              <p:cNvPicPr>
                <a:picLocks noChangeAspect="1" noChangeArrowheads="1"/>
              </p:cNvPicPr>
              <p:nvPr/>
            </p:nvPicPr>
            <p:blipFill>
              <a:blip r:embed="rId20" cstate="print"/>
              <a:srcRect/>
              <a:stretch>
                <a:fillRect/>
              </a:stretch>
            </p:blipFill>
            <p:spPr bwMode="auto">
              <a:xfrm>
                <a:off x="2753" y="2956"/>
                <a:ext cx="16" cy="16"/>
              </a:xfrm>
              <a:prstGeom prst="rect">
                <a:avLst/>
              </a:prstGeom>
              <a:noFill/>
              <a:ln w="9525">
                <a:noFill/>
                <a:miter lim="800000"/>
                <a:headEnd/>
                <a:tailEnd/>
              </a:ln>
            </p:spPr>
          </p:pic>
          <p:pic>
            <p:nvPicPr>
              <p:cNvPr id="7019" name="Picture 464"/>
              <p:cNvPicPr>
                <a:picLocks noChangeAspect="1" noChangeArrowheads="1"/>
              </p:cNvPicPr>
              <p:nvPr/>
            </p:nvPicPr>
            <p:blipFill>
              <a:blip r:embed="rId21" cstate="print"/>
              <a:srcRect/>
              <a:stretch>
                <a:fillRect/>
              </a:stretch>
            </p:blipFill>
            <p:spPr bwMode="auto">
              <a:xfrm>
                <a:off x="2753" y="2956"/>
                <a:ext cx="16" cy="16"/>
              </a:xfrm>
              <a:prstGeom prst="rect">
                <a:avLst/>
              </a:prstGeom>
              <a:noFill/>
              <a:ln w="9525">
                <a:noFill/>
                <a:miter lim="800000"/>
                <a:headEnd/>
                <a:tailEnd/>
              </a:ln>
            </p:spPr>
          </p:pic>
          <p:pic>
            <p:nvPicPr>
              <p:cNvPr id="7020" name="Picture 465"/>
              <p:cNvPicPr>
                <a:picLocks noChangeAspect="1" noChangeArrowheads="1"/>
              </p:cNvPicPr>
              <p:nvPr/>
            </p:nvPicPr>
            <p:blipFill>
              <a:blip r:embed="rId22" cstate="print"/>
              <a:srcRect/>
              <a:stretch>
                <a:fillRect/>
              </a:stretch>
            </p:blipFill>
            <p:spPr bwMode="auto">
              <a:xfrm>
                <a:off x="2753" y="2932"/>
                <a:ext cx="16" cy="16"/>
              </a:xfrm>
              <a:prstGeom prst="rect">
                <a:avLst/>
              </a:prstGeom>
              <a:noFill/>
              <a:ln w="9525">
                <a:noFill/>
                <a:miter lim="800000"/>
                <a:headEnd/>
                <a:tailEnd/>
              </a:ln>
            </p:spPr>
          </p:pic>
          <p:pic>
            <p:nvPicPr>
              <p:cNvPr id="7021" name="Picture 466"/>
              <p:cNvPicPr>
                <a:picLocks noChangeAspect="1" noChangeArrowheads="1"/>
              </p:cNvPicPr>
              <p:nvPr/>
            </p:nvPicPr>
            <p:blipFill>
              <a:blip r:embed="rId23" cstate="print"/>
              <a:srcRect/>
              <a:stretch>
                <a:fillRect/>
              </a:stretch>
            </p:blipFill>
            <p:spPr bwMode="auto">
              <a:xfrm>
                <a:off x="2697" y="2956"/>
                <a:ext cx="16" cy="16"/>
              </a:xfrm>
              <a:prstGeom prst="rect">
                <a:avLst/>
              </a:prstGeom>
              <a:noFill/>
              <a:ln w="9525">
                <a:noFill/>
                <a:miter lim="800000"/>
                <a:headEnd/>
                <a:tailEnd/>
              </a:ln>
            </p:spPr>
          </p:pic>
          <p:pic>
            <p:nvPicPr>
              <p:cNvPr id="7022" name="Picture 467"/>
              <p:cNvPicPr>
                <a:picLocks noChangeAspect="1" noChangeArrowheads="1"/>
              </p:cNvPicPr>
              <p:nvPr/>
            </p:nvPicPr>
            <p:blipFill>
              <a:blip r:embed="rId24" cstate="print"/>
              <a:srcRect/>
              <a:stretch>
                <a:fillRect/>
              </a:stretch>
            </p:blipFill>
            <p:spPr bwMode="auto">
              <a:xfrm>
                <a:off x="2697" y="2956"/>
                <a:ext cx="16" cy="16"/>
              </a:xfrm>
              <a:prstGeom prst="rect">
                <a:avLst/>
              </a:prstGeom>
              <a:noFill/>
              <a:ln w="9525">
                <a:noFill/>
                <a:miter lim="800000"/>
                <a:headEnd/>
                <a:tailEnd/>
              </a:ln>
            </p:spPr>
          </p:pic>
          <p:pic>
            <p:nvPicPr>
              <p:cNvPr id="7023" name="Picture 468"/>
              <p:cNvPicPr>
                <a:picLocks noChangeAspect="1" noChangeArrowheads="1"/>
              </p:cNvPicPr>
              <p:nvPr/>
            </p:nvPicPr>
            <p:blipFill>
              <a:blip r:embed="rId25" cstate="print"/>
              <a:srcRect/>
              <a:stretch>
                <a:fillRect/>
              </a:stretch>
            </p:blipFill>
            <p:spPr bwMode="auto">
              <a:xfrm>
                <a:off x="2697" y="2932"/>
                <a:ext cx="16" cy="16"/>
              </a:xfrm>
              <a:prstGeom prst="rect">
                <a:avLst/>
              </a:prstGeom>
              <a:noFill/>
              <a:ln w="9525">
                <a:noFill/>
                <a:miter lim="800000"/>
                <a:headEnd/>
                <a:tailEnd/>
              </a:ln>
            </p:spPr>
          </p:pic>
          <p:pic>
            <p:nvPicPr>
              <p:cNvPr id="7024" name="Picture 469"/>
              <p:cNvPicPr>
                <a:picLocks noChangeAspect="1" noChangeArrowheads="1"/>
              </p:cNvPicPr>
              <p:nvPr/>
            </p:nvPicPr>
            <p:blipFill>
              <a:blip r:embed="rId26" cstate="print"/>
              <a:srcRect/>
              <a:stretch>
                <a:fillRect/>
              </a:stretch>
            </p:blipFill>
            <p:spPr bwMode="auto">
              <a:xfrm>
                <a:off x="2697" y="2932"/>
                <a:ext cx="16" cy="16"/>
              </a:xfrm>
              <a:prstGeom prst="rect">
                <a:avLst/>
              </a:prstGeom>
              <a:noFill/>
              <a:ln w="9525">
                <a:noFill/>
                <a:miter lim="800000"/>
                <a:headEnd/>
                <a:tailEnd/>
              </a:ln>
            </p:spPr>
          </p:pic>
          <p:pic>
            <p:nvPicPr>
              <p:cNvPr id="7025" name="Picture 470"/>
              <p:cNvPicPr>
                <a:picLocks noChangeAspect="1" noChangeArrowheads="1"/>
              </p:cNvPicPr>
              <p:nvPr/>
            </p:nvPicPr>
            <p:blipFill>
              <a:blip r:embed="rId27" cstate="print"/>
              <a:srcRect/>
              <a:stretch>
                <a:fillRect/>
              </a:stretch>
            </p:blipFill>
            <p:spPr bwMode="auto">
              <a:xfrm>
                <a:off x="2537" y="2956"/>
                <a:ext cx="16" cy="16"/>
              </a:xfrm>
              <a:prstGeom prst="rect">
                <a:avLst/>
              </a:prstGeom>
              <a:noFill/>
              <a:ln w="9525">
                <a:noFill/>
                <a:miter lim="800000"/>
                <a:headEnd/>
                <a:tailEnd/>
              </a:ln>
            </p:spPr>
          </p:pic>
          <p:pic>
            <p:nvPicPr>
              <p:cNvPr id="7026" name="Picture 471"/>
              <p:cNvPicPr>
                <a:picLocks noChangeAspect="1" noChangeArrowheads="1"/>
              </p:cNvPicPr>
              <p:nvPr/>
            </p:nvPicPr>
            <p:blipFill>
              <a:blip r:embed="rId28" cstate="print"/>
              <a:srcRect/>
              <a:stretch>
                <a:fillRect/>
              </a:stretch>
            </p:blipFill>
            <p:spPr bwMode="auto">
              <a:xfrm>
                <a:off x="2537" y="2956"/>
                <a:ext cx="16" cy="16"/>
              </a:xfrm>
              <a:prstGeom prst="rect">
                <a:avLst/>
              </a:prstGeom>
              <a:noFill/>
              <a:ln w="9525">
                <a:noFill/>
                <a:miter lim="800000"/>
                <a:headEnd/>
                <a:tailEnd/>
              </a:ln>
            </p:spPr>
          </p:pic>
          <p:pic>
            <p:nvPicPr>
              <p:cNvPr id="7027" name="Picture 472"/>
              <p:cNvPicPr>
                <a:picLocks noChangeAspect="1" noChangeArrowheads="1"/>
              </p:cNvPicPr>
              <p:nvPr/>
            </p:nvPicPr>
            <p:blipFill>
              <a:blip r:embed="rId29" cstate="print"/>
              <a:srcRect/>
              <a:stretch>
                <a:fillRect/>
              </a:stretch>
            </p:blipFill>
            <p:spPr bwMode="auto">
              <a:xfrm>
                <a:off x="2537" y="2932"/>
                <a:ext cx="16" cy="16"/>
              </a:xfrm>
              <a:prstGeom prst="rect">
                <a:avLst/>
              </a:prstGeom>
              <a:noFill/>
              <a:ln w="9525">
                <a:noFill/>
                <a:miter lim="800000"/>
                <a:headEnd/>
                <a:tailEnd/>
              </a:ln>
            </p:spPr>
          </p:pic>
          <p:pic>
            <p:nvPicPr>
              <p:cNvPr id="7028" name="Picture 473"/>
              <p:cNvPicPr>
                <a:picLocks noChangeAspect="1" noChangeArrowheads="1"/>
              </p:cNvPicPr>
              <p:nvPr/>
            </p:nvPicPr>
            <p:blipFill>
              <a:blip r:embed="rId30" cstate="print"/>
              <a:srcRect/>
              <a:stretch>
                <a:fillRect/>
              </a:stretch>
            </p:blipFill>
            <p:spPr bwMode="auto">
              <a:xfrm>
                <a:off x="2537" y="2932"/>
                <a:ext cx="16" cy="16"/>
              </a:xfrm>
              <a:prstGeom prst="rect">
                <a:avLst/>
              </a:prstGeom>
              <a:noFill/>
              <a:ln w="9525">
                <a:noFill/>
                <a:miter lim="800000"/>
                <a:headEnd/>
                <a:tailEnd/>
              </a:ln>
            </p:spPr>
          </p:pic>
          <p:pic>
            <p:nvPicPr>
              <p:cNvPr id="7029" name="Picture 474"/>
              <p:cNvPicPr>
                <a:picLocks noChangeAspect="1" noChangeArrowheads="1"/>
              </p:cNvPicPr>
              <p:nvPr/>
            </p:nvPicPr>
            <p:blipFill>
              <a:blip r:embed="rId31" cstate="print"/>
              <a:srcRect/>
              <a:stretch>
                <a:fillRect/>
              </a:stretch>
            </p:blipFill>
            <p:spPr bwMode="auto">
              <a:xfrm>
                <a:off x="2481" y="2956"/>
                <a:ext cx="16" cy="16"/>
              </a:xfrm>
              <a:prstGeom prst="rect">
                <a:avLst/>
              </a:prstGeom>
              <a:noFill/>
              <a:ln w="9525">
                <a:noFill/>
                <a:miter lim="800000"/>
                <a:headEnd/>
                <a:tailEnd/>
              </a:ln>
            </p:spPr>
          </p:pic>
          <p:pic>
            <p:nvPicPr>
              <p:cNvPr id="7030" name="Picture 475"/>
              <p:cNvPicPr>
                <a:picLocks noChangeAspect="1" noChangeArrowheads="1"/>
              </p:cNvPicPr>
              <p:nvPr/>
            </p:nvPicPr>
            <p:blipFill>
              <a:blip r:embed="rId32" cstate="print"/>
              <a:srcRect/>
              <a:stretch>
                <a:fillRect/>
              </a:stretch>
            </p:blipFill>
            <p:spPr bwMode="auto">
              <a:xfrm>
                <a:off x="2481" y="2956"/>
                <a:ext cx="16" cy="16"/>
              </a:xfrm>
              <a:prstGeom prst="rect">
                <a:avLst/>
              </a:prstGeom>
              <a:noFill/>
              <a:ln w="9525">
                <a:noFill/>
                <a:miter lim="800000"/>
                <a:headEnd/>
                <a:tailEnd/>
              </a:ln>
            </p:spPr>
          </p:pic>
          <p:pic>
            <p:nvPicPr>
              <p:cNvPr id="7031" name="Picture 476"/>
              <p:cNvPicPr>
                <a:picLocks noChangeAspect="1" noChangeArrowheads="1"/>
              </p:cNvPicPr>
              <p:nvPr/>
            </p:nvPicPr>
            <p:blipFill>
              <a:blip r:embed="rId33" cstate="print"/>
              <a:srcRect/>
              <a:stretch>
                <a:fillRect/>
              </a:stretch>
            </p:blipFill>
            <p:spPr bwMode="auto">
              <a:xfrm>
                <a:off x="2481" y="2932"/>
                <a:ext cx="16" cy="16"/>
              </a:xfrm>
              <a:prstGeom prst="rect">
                <a:avLst/>
              </a:prstGeom>
              <a:noFill/>
              <a:ln w="9525">
                <a:noFill/>
                <a:miter lim="800000"/>
                <a:headEnd/>
                <a:tailEnd/>
              </a:ln>
            </p:spPr>
          </p:pic>
          <p:pic>
            <p:nvPicPr>
              <p:cNvPr id="7032" name="Picture 477"/>
              <p:cNvPicPr>
                <a:picLocks noChangeAspect="1" noChangeArrowheads="1"/>
              </p:cNvPicPr>
              <p:nvPr/>
            </p:nvPicPr>
            <p:blipFill>
              <a:blip r:embed="rId34" cstate="print"/>
              <a:srcRect/>
              <a:stretch>
                <a:fillRect/>
              </a:stretch>
            </p:blipFill>
            <p:spPr bwMode="auto">
              <a:xfrm>
                <a:off x="2481" y="2932"/>
                <a:ext cx="16" cy="16"/>
              </a:xfrm>
              <a:prstGeom prst="rect">
                <a:avLst/>
              </a:prstGeom>
              <a:noFill/>
              <a:ln w="9525">
                <a:noFill/>
                <a:miter lim="800000"/>
                <a:headEnd/>
                <a:tailEnd/>
              </a:ln>
            </p:spPr>
          </p:pic>
          <p:pic>
            <p:nvPicPr>
              <p:cNvPr id="7033" name="Picture 478"/>
              <p:cNvPicPr>
                <a:picLocks noChangeAspect="1" noChangeArrowheads="1"/>
              </p:cNvPicPr>
              <p:nvPr/>
            </p:nvPicPr>
            <p:blipFill>
              <a:blip r:embed="rId35" cstate="print"/>
              <a:srcRect/>
              <a:stretch>
                <a:fillRect/>
              </a:stretch>
            </p:blipFill>
            <p:spPr bwMode="auto">
              <a:xfrm>
                <a:off x="2433" y="2956"/>
                <a:ext cx="16" cy="16"/>
              </a:xfrm>
              <a:prstGeom prst="rect">
                <a:avLst/>
              </a:prstGeom>
              <a:noFill/>
              <a:ln w="9525">
                <a:noFill/>
                <a:miter lim="800000"/>
                <a:headEnd/>
                <a:tailEnd/>
              </a:ln>
            </p:spPr>
          </p:pic>
          <p:pic>
            <p:nvPicPr>
              <p:cNvPr id="7034" name="Picture 479"/>
              <p:cNvPicPr>
                <a:picLocks noChangeAspect="1" noChangeArrowheads="1"/>
              </p:cNvPicPr>
              <p:nvPr/>
            </p:nvPicPr>
            <p:blipFill>
              <a:blip r:embed="rId36" cstate="print"/>
              <a:srcRect/>
              <a:stretch>
                <a:fillRect/>
              </a:stretch>
            </p:blipFill>
            <p:spPr bwMode="auto">
              <a:xfrm>
                <a:off x="2433" y="2956"/>
                <a:ext cx="16" cy="16"/>
              </a:xfrm>
              <a:prstGeom prst="rect">
                <a:avLst/>
              </a:prstGeom>
              <a:noFill/>
              <a:ln w="9525">
                <a:noFill/>
                <a:miter lim="800000"/>
                <a:headEnd/>
                <a:tailEnd/>
              </a:ln>
            </p:spPr>
          </p:pic>
          <p:pic>
            <p:nvPicPr>
              <p:cNvPr id="7035" name="Picture 480"/>
              <p:cNvPicPr>
                <a:picLocks noChangeAspect="1" noChangeArrowheads="1"/>
              </p:cNvPicPr>
              <p:nvPr/>
            </p:nvPicPr>
            <p:blipFill>
              <a:blip r:embed="rId19" cstate="print"/>
              <a:srcRect/>
              <a:stretch>
                <a:fillRect/>
              </a:stretch>
            </p:blipFill>
            <p:spPr bwMode="auto">
              <a:xfrm>
                <a:off x="2433" y="2932"/>
                <a:ext cx="16" cy="16"/>
              </a:xfrm>
              <a:prstGeom prst="rect">
                <a:avLst/>
              </a:prstGeom>
              <a:noFill/>
              <a:ln w="9525">
                <a:noFill/>
                <a:miter lim="800000"/>
                <a:headEnd/>
                <a:tailEnd/>
              </a:ln>
            </p:spPr>
          </p:pic>
          <p:pic>
            <p:nvPicPr>
              <p:cNvPr id="7036" name="Picture 481"/>
              <p:cNvPicPr>
                <a:picLocks noChangeAspect="1" noChangeArrowheads="1"/>
              </p:cNvPicPr>
              <p:nvPr/>
            </p:nvPicPr>
            <p:blipFill>
              <a:blip r:embed="rId37" cstate="print"/>
              <a:srcRect/>
              <a:stretch>
                <a:fillRect/>
              </a:stretch>
            </p:blipFill>
            <p:spPr bwMode="auto">
              <a:xfrm>
                <a:off x="2377" y="2956"/>
                <a:ext cx="16" cy="16"/>
              </a:xfrm>
              <a:prstGeom prst="rect">
                <a:avLst/>
              </a:prstGeom>
              <a:noFill/>
              <a:ln w="9525">
                <a:noFill/>
                <a:miter lim="800000"/>
                <a:headEnd/>
                <a:tailEnd/>
              </a:ln>
            </p:spPr>
          </p:pic>
          <p:pic>
            <p:nvPicPr>
              <p:cNvPr id="7037" name="Picture 482"/>
              <p:cNvPicPr>
                <a:picLocks noChangeAspect="1" noChangeArrowheads="1"/>
              </p:cNvPicPr>
              <p:nvPr/>
            </p:nvPicPr>
            <p:blipFill>
              <a:blip r:embed="rId38" cstate="print"/>
              <a:srcRect/>
              <a:stretch>
                <a:fillRect/>
              </a:stretch>
            </p:blipFill>
            <p:spPr bwMode="auto">
              <a:xfrm>
                <a:off x="2377" y="2956"/>
                <a:ext cx="16" cy="16"/>
              </a:xfrm>
              <a:prstGeom prst="rect">
                <a:avLst/>
              </a:prstGeom>
              <a:noFill/>
              <a:ln w="9525">
                <a:noFill/>
                <a:miter lim="800000"/>
                <a:headEnd/>
                <a:tailEnd/>
              </a:ln>
            </p:spPr>
          </p:pic>
          <p:pic>
            <p:nvPicPr>
              <p:cNvPr id="7038" name="Picture 483"/>
              <p:cNvPicPr>
                <a:picLocks noChangeAspect="1" noChangeArrowheads="1"/>
              </p:cNvPicPr>
              <p:nvPr/>
            </p:nvPicPr>
            <p:blipFill>
              <a:blip r:embed="rId39" cstate="print"/>
              <a:srcRect/>
              <a:stretch>
                <a:fillRect/>
              </a:stretch>
            </p:blipFill>
            <p:spPr bwMode="auto">
              <a:xfrm>
                <a:off x="2377" y="2932"/>
                <a:ext cx="16" cy="16"/>
              </a:xfrm>
              <a:prstGeom prst="rect">
                <a:avLst/>
              </a:prstGeom>
              <a:noFill/>
              <a:ln w="9525">
                <a:noFill/>
                <a:miter lim="800000"/>
                <a:headEnd/>
                <a:tailEnd/>
              </a:ln>
            </p:spPr>
          </p:pic>
          <p:pic>
            <p:nvPicPr>
              <p:cNvPr id="7039" name="Picture 484"/>
              <p:cNvPicPr>
                <a:picLocks noChangeAspect="1" noChangeArrowheads="1"/>
              </p:cNvPicPr>
              <p:nvPr/>
            </p:nvPicPr>
            <p:blipFill>
              <a:blip r:embed="rId40" cstate="print"/>
              <a:srcRect/>
              <a:stretch>
                <a:fillRect/>
              </a:stretch>
            </p:blipFill>
            <p:spPr bwMode="auto">
              <a:xfrm>
                <a:off x="2377" y="2932"/>
                <a:ext cx="16" cy="16"/>
              </a:xfrm>
              <a:prstGeom prst="rect">
                <a:avLst/>
              </a:prstGeom>
              <a:noFill/>
              <a:ln w="9525">
                <a:noFill/>
                <a:miter lim="800000"/>
                <a:headEnd/>
                <a:tailEnd/>
              </a:ln>
            </p:spPr>
          </p:pic>
          <p:pic>
            <p:nvPicPr>
              <p:cNvPr id="7040" name="Picture 485"/>
              <p:cNvPicPr>
                <a:picLocks noChangeAspect="1" noChangeArrowheads="1"/>
              </p:cNvPicPr>
              <p:nvPr/>
            </p:nvPicPr>
            <p:blipFill>
              <a:blip r:embed="rId41" cstate="print"/>
              <a:srcRect/>
              <a:stretch>
                <a:fillRect/>
              </a:stretch>
            </p:blipFill>
            <p:spPr bwMode="auto">
              <a:xfrm>
                <a:off x="2321" y="2956"/>
                <a:ext cx="16" cy="16"/>
              </a:xfrm>
              <a:prstGeom prst="rect">
                <a:avLst/>
              </a:prstGeom>
              <a:noFill/>
              <a:ln w="9525">
                <a:noFill/>
                <a:miter lim="800000"/>
                <a:headEnd/>
                <a:tailEnd/>
              </a:ln>
            </p:spPr>
          </p:pic>
          <p:pic>
            <p:nvPicPr>
              <p:cNvPr id="7041" name="Picture 486"/>
              <p:cNvPicPr>
                <a:picLocks noChangeAspect="1" noChangeArrowheads="1"/>
              </p:cNvPicPr>
              <p:nvPr/>
            </p:nvPicPr>
            <p:blipFill>
              <a:blip r:embed="rId42" cstate="print"/>
              <a:srcRect/>
              <a:stretch>
                <a:fillRect/>
              </a:stretch>
            </p:blipFill>
            <p:spPr bwMode="auto">
              <a:xfrm>
                <a:off x="2321" y="2956"/>
                <a:ext cx="16" cy="16"/>
              </a:xfrm>
              <a:prstGeom prst="rect">
                <a:avLst/>
              </a:prstGeom>
              <a:noFill/>
              <a:ln w="9525">
                <a:noFill/>
                <a:miter lim="800000"/>
                <a:headEnd/>
                <a:tailEnd/>
              </a:ln>
            </p:spPr>
          </p:pic>
          <p:pic>
            <p:nvPicPr>
              <p:cNvPr id="7042" name="Picture 487"/>
              <p:cNvPicPr>
                <a:picLocks noChangeAspect="1" noChangeArrowheads="1"/>
              </p:cNvPicPr>
              <p:nvPr/>
            </p:nvPicPr>
            <p:blipFill>
              <a:blip r:embed="rId43" cstate="print"/>
              <a:srcRect/>
              <a:stretch>
                <a:fillRect/>
              </a:stretch>
            </p:blipFill>
            <p:spPr bwMode="auto">
              <a:xfrm>
                <a:off x="2321" y="2932"/>
                <a:ext cx="16" cy="16"/>
              </a:xfrm>
              <a:prstGeom prst="rect">
                <a:avLst/>
              </a:prstGeom>
              <a:noFill/>
              <a:ln w="9525">
                <a:noFill/>
                <a:miter lim="800000"/>
                <a:headEnd/>
                <a:tailEnd/>
              </a:ln>
            </p:spPr>
          </p:pic>
          <p:pic>
            <p:nvPicPr>
              <p:cNvPr id="7043" name="Picture 488"/>
              <p:cNvPicPr>
                <a:picLocks noChangeAspect="1" noChangeArrowheads="1"/>
              </p:cNvPicPr>
              <p:nvPr/>
            </p:nvPicPr>
            <p:blipFill>
              <a:blip r:embed="rId44" cstate="print"/>
              <a:srcRect/>
              <a:stretch>
                <a:fillRect/>
              </a:stretch>
            </p:blipFill>
            <p:spPr bwMode="auto">
              <a:xfrm>
                <a:off x="2321" y="2932"/>
                <a:ext cx="16" cy="16"/>
              </a:xfrm>
              <a:prstGeom prst="rect">
                <a:avLst/>
              </a:prstGeom>
              <a:noFill/>
              <a:ln w="9525">
                <a:noFill/>
                <a:miter lim="800000"/>
                <a:headEnd/>
                <a:tailEnd/>
              </a:ln>
            </p:spPr>
          </p:pic>
          <p:pic>
            <p:nvPicPr>
              <p:cNvPr id="7044" name="Picture 489"/>
              <p:cNvPicPr>
                <a:picLocks noChangeAspect="1" noChangeArrowheads="1"/>
              </p:cNvPicPr>
              <p:nvPr/>
            </p:nvPicPr>
            <p:blipFill>
              <a:blip r:embed="rId45" cstate="print"/>
              <a:srcRect/>
              <a:stretch>
                <a:fillRect/>
              </a:stretch>
            </p:blipFill>
            <p:spPr bwMode="auto">
              <a:xfrm>
                <a:off x="2593" y="2956"/>
                <a:ext cx="16" cy="16"/>
              </a:xfrm>
              <a:prstGeom prst="rect">
                <a:avLst/>
              </a:prstGeom>
              <a:noFill/>
              <a:ln w="9525">
                <a:noFill/>
                <a:miter lim="800000"/>
                <a:headEnd/>
                <a:tailEnd/>
              </a:ln>
            </p:spPr>
          </p:pic>
          <p:pic>
            <p:nvPicPr>
              <p:cNvPr id="7045" name="Picture 490"/>
              <p:cNvPicPr>
                <a:picLocks noChangeAspect="1" noChangeArrowheads="1"/>
              </p:cNvPicPr>
              <p:nvPr/>
            </p:nvPicPr>
            <p:blipFill>
              <a:blip r:embed="rId46" cstate="print"/>
              <a:srcRect/>
              <a:stretch>
                <a:fillRect/>
              </a:stretch>
            </p:blipFill>
            <p:spPr bwMode="auto">
              <a:xfrm>
                <a:off x="2593" y="2956"/>
                <a:ext cx="16" cy="16"/>
              </a:xfrm>
              <a:prstGeom prst="rect">
                <a:avLst/>
              </a:prstGeom>
              <a:noFill/>
              <a:ln w="9525">
                <a:noFill/>
                <a:miter lim="800000"/>
                <a:headEnd/>
                <a:tailEnd/>
              </a:ln>
            </p:spPr>
          </p:pic>
          <p:pic>
            <p:nvPicPr>
              <p:cNvPr id="7046" name="Picture 491"/>
              <p:cNvPicPr>
                <a:picLocks noChangeAspect="1" noChangeArrowheads="1"/>
              </p:cNvPicPr>
              <p:nvPr/>
            </p:nvPicPr>
            <p:blipFill>
              <a:blip r:embed="rId47" cstate="print"/>
              <a:srcRect/>
              <a:stretch>
                <a:fillRect/>
              </a:stretch>
            </p:blipFill>
            <p:spPr bwMode="auto">
              <a:xfrm>
                <a:off x="2593" y="2932"/>
                <a:ext cx="16" cy="16"/>
              </a:xfrm>
              <a:prstGeom prst="rect">
                <a:avLst/>
              </a:prstGeom>
              <a:noFill/>
              <a:ln w="9525">
                <a:noFill/>
                <a:miter lim="800000"/>
                <a:headEnd/>
                <a:tailEnd/>
              </a:ln>
            </p:spPr>
          </p:pic>
          <p:pic>
            <p:nvPicPr>
              <p:cNvPr id="7047" name="Picture 492"/>
              <p:cNvPicPr>
                <a:picLocks noChangeAspect="1" noChangeArrowheads="1"/>
              </p:cNvPicPr>
              <p:nvPr/>
            </p:nvPicPr>
            <p:blipFill>
              <a:blip r:embed="rId48" cstate="print"/>
              <a:srcRect/>
              <a:stretch>
                <a:fillRect/>
              </a:stretch>
            </p:blipFill>
            <p:spPr bwMode="auto">
              <a:xfrm>
                <a:off x="2649" y="2956"/>
                <a:ext cx="16" cy="16"/>
              </a:xfrm>
              <a:prstGeom prst="rect">
                <a:avLst/>
              </a:prstGeom>
              <a:noFill/>
              <a:ln w="9525">
                <a:noFill/>
                <a:miter lim="800000"/>
                <a:headEnd/>
                <a:tailEnd/>
              </a:ln>
            </p:spPr>
          </p:pic>
          <p:pic>
            <p:nvPicPr>
              <p:cNvPr id="7048" name="Picture 493"/>
              <p:cNvPicPr>
                <a:picLocks noChangeAspect="1" noChangeArrowheads="1"/>
              </p:cNvPicPr>
              <p:nvPr/>
            </p:nvPicPr>
            <p:blipFill>
              <a:blip r:embed="rId49" cstate="print"/>
              <a:srcRect/>
              <a:stretch>
                <a:fillRect/>
              </a:stretch>
            </p:blipFill>
            <p:spPr bwMode="auto">
              <a:xfrm>
                <a:off x="2649" y="2956"/>
                <a:ext cx="16" cy="16"/>
              </a:xfrm>
              <a:prstGeom prst="rect">
                <a:avLst/>
              </a:prstGeom>
              <a:noFill/>
              <a:ln w="9525">
                <a:noFill/>
                <a:miter lim="800000"/>
                <a:headEnd/>
                <a:tailEnd/>
              </a:ln>
            </p:spPr>
          </p:pic>
          <p:pic>
            <p:nvPicPr>
              <p:cNvPr id="7049" name="Picture 494"/>
              <p:cNvPicPr>
                <a:picLocks noChangeAspect="1" noChangeArrowheads="1"/>
              </p:cNvPicPr>
              <p:nvPr/>
            </p:nvPicPr>
            <p:blipFill>
              <a:blip r:embed="rId50" cstate="print"/>
              <a:srcRect/>
              <a:stretch>
                <a:fillRect/>
              </a:stretch>
            </p:blipFill>
            <p:spPr bwMode="auto">
              <a:xfrm>
                <a:off x="2649" y="2932"/>
                <a:ext cx="16" cy="16"/>
              </a:xfrm>
              <a:prstGeom prst="rect">
                <a:avLst/>
              </a:prstGeom>
              <a:noFill/>
              <a:ln w="9525">
                <a:noFill/>
                <a:miter lim="800000"/>
                <a:headEnd/>
                <a:tailEnd/>
              </a:ln>
            </p:spPr>
          </p:pic>
          <p:sp>
            <p:nvSpPr>
              <p:cNvPr id="7050" name="Rectangle 495"/>
              <p:cNvSpPr>
                <a:spLocks noChangeArrowheads="1"/>
              </p:cNvSpPr>
              <p:nvPr/>
            </p:nvSpPr>
            <p:spPr bwMode="auto">
              <a:xfrm>
                <a:off x="2265" y="3004"/>
                <a:ext cx="632" cy="8"/>
              </a:xfrm>
              <a:prstGeom prst="rect">
                <a:avLst/>
              </a:prstGeom>
              <a:solidFill>
                <a:srgbClr val="E6E6E6"/>
              </a:solidFill>
              <a:ln w="9525">
                <a:noFill/>
                <a:miter lim="800000"/>
                <a:headEnd/>
                <a:tailEnd/>
              </a:ln>
            </p:spPr>
            <p:txBody>
              <a:bodyPr/>
              <a:lstStyle/>
              <a:p>
                <a:endParaRPr lang="en-US"/>
              </a:p>
            </p:txBody>
          </p:sp>
          <p:sp>
            <p:nvSpPr>
              <p:cNvPr id="7051" name="Rectangle 496"/>
              <p:cNvSpPr>
                <a:spLocks noChangeArrowheads="1"/>
              </p:cNvSpPr>
              <p:nvPr/>
            </p:nvSpPr>
            <p:spPr bwMode="auto">
              <a:xfrm>
                <a:off x="2265" y="3012"/>
                <a:ext cx="632" cy="8"/>
              </a:xfrm>
              <a:prstGeom prst="rect">
                <a:avLst/>
              </a:prstGeom>
              <a:solidFill>
                <a:srgbClr val="CACACA"/>
              </a:solidFill>
              <a:ln w="9525">
                <a:noFill/>
                <a:miter lim="800000"/>
                <a:headEnd/>
                <a:tailEnd/>
              </a:ln>
            </p:spPr>
            <p:txBody>
              <a:bodyPr/>
              <a:lstStyle/>
              <a:p>
                <a:endParaRPr lang="en-US"/>
              </a:p>
            </p:txBody>
          </p:sp>
          <p:sp>
            <p:nvSpPr>
              <p:cNvPr id="7052" name="Rectangle 497"/>
              <p:cNvSpPr>
                <a:spLocks noChangeArrowheads="1"/>
              </p:cNvSpPr>
              <p:nvPr/>
            </p:nvSpPr>
            <p:spPr bwMode="auto">
              <a:xfrm>
                <a:off x="2265" y="3020"/>
                <a:ext cx="632" cy="8"/>
              </a:xfrm>
              <a:prstGeom prst="rect">
                <a:avLst/>
              </a:prstGeom>
              <a:solidFill>
                <a:srgbClr val="ADADAD"/>
              </a:solidFill>
              <a:ln w="9525">
                <a:noFill/>
                <a:miter lim="800000"/>
                <a:headEnd/>
                <a:tailEnd/>
              </a:ln>
            </p:spPr>
            <p:txBody>
              <a:bodyPr/>
              <a:lstStyle/>
              <a:p>
                <a:endParaRPr lang="en-US"/>
              </a:p>
            </p:txBody>
          </p:sp>
          <p:sp>
            <p:nvSpPr>
              <p:cNvPr id="7053" name="Rectangle 498"/>
              <p:cNvSpPr>
                <a:spLocks noChangeArrowheads="1"/>
              </p:cNvSpPr>
              <p:nvPr/>
            </p:nvSpPr>
            <p:spPr bwMode="auto">
              <a:xfrm>
                <a:off x="2265" y="3028"/>
                <a:ext cx="632" cy="8"/>
              </a:xfrm>
              <a:prstGeom prst="rect">
                <a:avLst/>
              </a:prstGeom>
              <a:solidFill>
                <a:srgbClr val="A4A4A4"/>
              </a:solidFill>
              <a:ln w="9525">
                <a:noFill/>
                <a:miter lim="800000"/>
                <a:headEnd/>
                <a:tailEnd/>
              </a:ln>
            </p:spPr>
            <p:txBody>
              <a:bodyPr/>
              <a:lstStyle/>
              <a:p>
                <a:endParaRPr lang="en-US"/>
              </a:p>
            </p:txBody>
          </p:sp>
          <p:sp>
            <p:nvSpPr>
              <p:cNvPr id="7054" name="Rectangle 499"/>
              <p:cNvSpPr>
                <a:spLocks noChangeArrowheads="1"/>
              </p:cNvSpPr>
              <p:nvPr/>
            </p:nvSpPr>
            <p:spPr bwMode="auto">
              <a:xfrm>
                <a:off x="2265" y="3036"/>
                <a:ext cx="632" cy="8"/>
              </a:xfrm>
              <a:prstGeom prst="rect">
                <a:avLst/>
              </a:prstGeom>
              <a:solidFill>
                <a:srgbClr val="BFBFBF"/>
              </a:solidFill>
              <a:ln w="9525">
                <a:noFill/>
                <a:miter lim="800000"/>
                <a:headEnd/>
                <a:tailEnd/>
              </a:ln>
            </p:spPr>
            <p:txBody>
              <a:bodyPr/>
              <a:lstStyle/>
              <a:p>
                <a:endParaRPr lang="en-US"/>
              </a:p>
            </p:txBody>
          </p:sp>
          <p:sp>
            <p:nvSpPr>
              <p:cNvPr id="7055" name="Rectangle 500"/>
              <p:cNvSpPr>
                <a:spLocks noChangeArrowheads="1"/>
              </p:cNvSpPr>
              <p:nvPr/>
            </p:nvSpPr>
            <p:spPr bwMode="auto">
              <a:xfrm>
                <a:off x="2265" y="3044"/>
                <a:ext cx="632" cy="8"/>
              </a:xfrm>
              <a:prstGeom prst="rect">
                <a:avLst/>
              </a:prstGeom>
              <a:solidFill>
                <a:srgbClr val="DCDCDC"/>
              </a:solidFill>
              <a:ln w="9525">
                <a:noFill/>
                <a:miter lim="800000"/>
                <a:headEnd/>
                <a:tailEnd/>
              </a:ln>
            </p:spPr>
            <p:txBody>
              <a:bodyPr/>
              <a:lstStyle/>
              <a:p>
                <a:endParaRPr lang="en-US"/>
              </a:p>
            </p:txBody>
          </p:sp>
          <p:sp>
            <p:nvSpPr>
              <p:cNvPr id="7056" name="Freeform 501"/>
              <p:cNvSpPr>
                <a:spLocks noEditPoints="1"/>
              </p:cNvSpPr>
              <p:nvPr/>
            </p:nvSpPr>
            <p:spPr bwMode="auto">
              <a:xfrm>
                <a:off x="2269" y="3004"/>
                <a:ext cx="628" cy="43"/>
              </a:xfrm>
              <a:custGeom>
                <a:avLst/>
                <a:gdLst>
                  <a:gd name="T0" fmla="*/ 618 w 628"/>
                  <a:gd name="T1" fmla="*/ 43 h 43"/>
                  <a:gd name="T2" fmla="*/ 535 w 628"/>
                  <a:gd name="T3" fmla="*/ 0 h 43"/>
                  <a:gd name="T4" fmla="*/ 487 w 628"/>
                  <a:gd name="T5" fmla="*/ 30 h 43"/>
                  <a:gd name="T6" fmla="*/ 503 w 628"/>
                  <a:gd name="T7" fmla="*/ 41 h 43"/>
                  <a:gd name="T8" fmla="*/ 508 w 628"/>
                  <a:gd name="T9" fmla="*/ 30 h 43"/>
                  <a:gd name="T10" fmla="*/ 481 w 628"/>
                  <a:gd name="T11" fmla="*/ 2 h 43"/>
                  <a:gd name="T12" fmla="*/ 487 w 628"/>
                  <a:gd name="T13" fmla="*/ 30 h 43"/>
                  <a:gd name="T14" fmla="*/ 433 w 628"/>
                  <a:gd name="T15" fmla="*/ 41 h 43"/>
                  <a:gd name="T16" fmla="*/ 449 w 628"/>
                  <a:gd name="T17" fmla="*/ 30 h 43"/>
                  <a:gd name="T18" fmla="*/ 455 w 628"/>
                  <a:gd name="T19" fmla="*/ 2 h 43"/>
                  <a:gd name="T20" fmla="*/ 428 w 628"/>
                  <a:gd name="T21" fmla="*/ 30 h 43"/>
                  <a:gd name="T22" fmla="*/ 380 w 628"/>
                  <a:gd name="T23" fmla="*/ 30 h 43"/>
                  <a:gd name="T24" fmla="*/ 396 w 628"/>
                  <a:gd name="T25" fmla="*/ 41 h 43"/>
                  <a:gd name="T26" fmla="*/ 401 w 628"/>
                  <a:gd name="T27" fmla="*/ 30 h 43"/>
                  <a:gd name="T28" fmla="*/ 374 w 628"/>
                  <a:gd name="T29" fmla="*/ 2 h 43"/>
                  <a:gd name="T30" fmla="*/ 380 w 628"/>
                  <a:gd name="T31" fmla="*/ 30 h 43"/>
                  <a:gd name="T32" fmla="*/ 326 w 628"/>
                  <a:gd name="T33" fmla="*/ 41 h 43"/>
                  <a:gd name="T34" fmla="*/ 342 w 628"/>
                  <a:gd name="T35" fmla="*/ 30 h 43"/>
                  <a:gd name="T36" fmla="*/ 347 w 628"/>
                  <a:gd name="T37" fmla="*/ 2 h 43"/>
                  <a:gd name="T38" fmla="*/ 321 w 628"/>
                  <a:gd name="T39" fmla="*/ 30 h 43"/>
                  <a:gd name="T40" fmla="*/ 272 w 628"/>
                  <a:gd name="T41" fmla="*/ 30 h 43"/>
                  <a:gd name="T42" fmla="*/ 288 w 628"/>
                  <a:gd name="T43" fmla="*/ 41 h 43"/>
                  <a:gd name="T44" fmla="*/ 294 w 628"/>
                  <a:gd name="T45" fmla="*/ 30 h 43"/>
                  <a:gd name="T46" fmla="*/ 267 w 628"/>
                  <a:gd name="T47" fmla="*/ 2 h 43"/>
                  <a:gd name="T48" fmla="*/ 272 w 628"/>
                  <a:gd name="T49" fmla="*/ 30 h 43"/>
                  <a:gd name="T50" fmla="*/ 219 w 628"/>
                  <a:gd name="T51" fmla="*/ 41 h 43"/>
                  <a:gd name="T52" fmla="*/ 235 w 628"/>
                  <a:gd name="T53" fmla="*/ 30 h 43"/>
                  <a:gd name="T54" fmla="*/ 240 w 628"/>
                  <a:gd name="T55" fmla="*/ 2 h 43"/>
                  <a:gd name="T56" fmla="*/ 214 w 628"/>
                  <a:gd name="T57" fmla="*/ 30 h 43"/>
                  <a:gd name="T58" fmla="*/ 165 w 628"/>
                  <a:gd name="T59" fmla="*/ 30 h 43"/>
                  <a:gd name="T60" fmla="*/ 182 w 628"/>
                  <a:gd name="T61" fmla="*/ 41 h 43"/>
                  <a:gd name="T62" fmla="*/ 187 w 628"/>
                  <a:gd name="T63" fmla="*/ 30 h 43"/>
                  <a:gd name="T64" fmla="*/ 160 w 628"/>
                  <a:gd name="T65" fmla="*/ 2 h 43"/>
                  <a:gd name="T66" fmla="*/ 165 w 628"/>
                  <a:gd name="T67" fmla="*/ 30 h 43"/>
                  <a:gd name="T68" fmla="*/ 112 w 628"/>
                  <a:gd name="T69" fmla="*/ 41 h 43"/>
                  <a:gd name="T70" fmla="*/ 128 w 628"/>
                  <a:gd name="T71" fmla="*/ 30 h 43"/>
                  <a:gd name="T72" fmla="*/ 133 w 628"/>
                  <a:gd name="T73" fmla="*/ 2 h 43"/>
                  <a:gd name="T74" fmla="*/ 107 w 628"/>
                  <a:gd name="T75" fmla="*/ 30 h 43"/>
                  <a:gd name="T76" fmla="*/ 59 w 628"/>
                  <a:gd name="T77" fmla="*/ 30 h 43"/>
                  <a:gd name="T78" fmla="*/ 75 w 628"/>
                  <a:gd name="T79" fmla="*/ 41 h 43"/>
                  <a:gd name="T80" fmla="*/ 80 w 628"/>
                  <a:gd name="T81" fmla="*/ 30 h 43"/>
                  <a:gd name="T82" fmla="*/ 53 w 628"/>
                  <a:gd name="T83" fmla="*/ 2 h 43"/>
                  <a:gd name="T84" fmla="*/ 59 w 628"/>
                  <a:gd name="T85" fmla="*/ 30 h 43"/>
                  <a:gd name="T86" fmla="*/ 5 w 628"/>
                  <a:gd name="T87" fmla="*/ 41 h 43"/>
                  <a:gd name="T88" fmla="*/ 21 w 628"/>
                  <a:gd name="T89" fmla="*/ 30 h 43"/>
                  <a:gd name="T90" fmla="*/ 26 w 628"/>
                  <a:gd name="T91" fmla="*/ 2 h 43"/>
                  <a:gd name="T92" fmla="*/ 0 w 628"/>
                  <a:gd name="T93" fmla="*/ 30 h 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8"/>
                  <a:gd name="T142" fmla="*/ 0 h 43"/>
                  <a:gd name="T143" fmla="*/ 628 w 628"/>
                  <a:gd name="T144" fmla="*/ 43 h 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8" h="43">
                    <a:moveTo>
                      <a:pt x="545" y="43"/>
                    </a:moveTo>
                    <a:lnTo>
                      <a:pt x="618" y="43"/>
                    </a:lnTo>
                    <a:lnTo>
                      <a:pt x="628" y="0"/>
                    </a:lnTo>
                    <a:lnTo>
                      <a:pt x="535" y="0"/>
                    </a:lnTo>
                    <a:lnTo>
                      <a:pt x="545" y="43"/>
                    </a:lnTo>
                    <a:moveTo>
                      <a:pt x="487" y="30"/>
                    </a:moveTo>
                    <a:lnTo>
                      <a:pt x="487" y="41"/>
                    </a:lnTo>
                    <a:lnTo>
                      <a:pt x="503" y="41"/>
                    </a:lnTo>
                    <a:lnTo>
                      <a:pt x="503" y="30"/>
                    </a:lnTo>
                    <a:lnTo>
                      <a:pt x="508" y="30"/>
                    </a:lnTo>
                    <a:lnTo>
                      <a:pt x="508" y="2"/>
                    </a:lnTo>
                    <a:lnTo>
                      <a:pt x="481" y="2"/>
                    </a:lnTo>
                    <a:lnTo>
                      <a:pt x="481" y="30"/>
                    </a:lnTo>
                    <a:lnTo>
                      <a:pt x="487" y="30"/>
                    </a:lnTo>
                    <a:moveTo>
                      <a:pt x="433" y="30"/>
                    </a:moveTo>
                    <a:lnTo>
                      <a:pt x="433" y="41"/>
                    </a:lnTo>
                    <a:lnTo>
                      <a:pt x="449" y="41"/>
                    </a:lnTo>
                    <a:lnTo>
                      <a:pt x="449" y="30"/>
                    </a:lnTo>
                    <a:lnTo>
                      <a:pt x="455" y="30"/>
                    </a:lnTo>
                    <a:lnTo>
                      <a:pt x="455" y="2"/>
                    </a:lnTo>
                    <a:lnTo>
                      <a:pt x="428" y="2"/>
                    </a:lnTo>
                    <a:lnTo>
                      <a:pt x="428" y="30"/>
                    </a:lnTo>
                    <a:lnTo>
                      <a:pt x="433" y="30"/>
                    </a:lnTo>
                    <a:moveTo>
                      <a:pt x="380" y="30"/>
                    </a:moveTo>
                    <a:lnTo>
                      <a:pt x="380" y="41"/>
                    </a:lnTo>
                    <a:lnTo>
                      <a:pt x="396" y="41"/>
                    </a:lnTo>
                    <a:lnTo>
                      <a:pt x="396" y="30"/>
                    </a:lnTo>
                    <a:lnTo>
                      <a:pt x="401" y="30"/>
                    </a:lnTo>
                    <a:lnTo>
                      <a:pt x="401" y="2"/>
                    </a:lnTo>
                    <a:lnTo>
                      <a:pt x="374" y="2"/>
                    </a:lnTo>
                    <a:lnTo>
                      <a:pt x="374" y="30"/>
                    </a:lnTo>
                    <a:lnTo>
                      <a:pt x="380" y="30"/>
                    </a:lnTo>
                    <a:moveTo>
                      <a:pt x="326" y="30"/>
                    </a:moveTo>
                    <a:lnTo>
                      <a:pt x="326" y="41"/>
                    </a:lnTo>
                    <a:lnTo>
                      <a:pt x="342" y="41"/>
                    </a:lnTo>
                    <a:lnTo>
                      <a:pt x="342" y="30"/>
                    </a:lnTo>
                    <a:lnTo>
                      <a:pt x="347" y="30"/>
                    </a:lnTo>
                    <a:lnTo>
                      <a:pt x="347" y="2"/>
                    </a:lnTo>
                    <a:lnTo>
                      <a:pt x="321" y="2"/>
                    </a:lnTo>
                    <a:lnTo>
                      <a:pt x="321" y="30"/>
                    </a:lnTo>
                    <a:lnTo>
                      <a:pt x="326" y="30"/>
                    </a:lnTo>
                    <a:moveTo>
                      <a:pt x="272" y="30"/>
                    </a:moveTo>
                    <a:lnTo>
                      <a:pt x="272" y="41"/>
                    </a:lnTo>
                    <a:lnTo>
                      <a:pt x="288" y="41"/>
                    </a:lnTo>
                    <a:lnTo>
                      <a:pt x="288" y="30"/>
                    </a:lnTo>
                    <a:lnTo>
                      <a:pt x="294" y="30"/>
                    </a:lnTo>
                    <a:lnTo>
                      <a:pt x="294" y="2"/>
                    </a:lnTo>
                    <a:lnTo>
                      <a:pt x="267" y="2"/>
                    </a:lnTo>
                    <a:lnTo>
                      <a:pt x="267" y="30"/>
                    </a:lnTo>
                    <a:lnTo>
                      <a:pt x="272" y="30"/>
                    </a:lnTo>
                    <a:moveTo>
                      <a:pt x="219" y="30"/>
                    </a:moveTo>
                    <a:lnTo>
                      <a:pt x="219" y="41"/>
                    </a:lnTo>
                    <a:lnTo>
                      <a:pt x="235" y="41"/>
                    </a:lnTo>
                    <a:lnTo>
                      <a:pt x="235" y="30"/>
                    </a:lnTo>
                    <a:lnTo>
                      <a:pt x="240" y="30"/>
                    </a:lnTo>
                    <a:lnTo>
                      <a:pt x="240" y="2"/>
                    </a:lnTo>
                    <a:lnTo>
                      <a:pt x="214" y="2"/>
                    </a:lnTo>
                    <a:lnTo>
                      <a:pt x="214" y="30"/>
                    </a:lnTo>
                    <a:lnTo>
                      <a:pt x="219" y="30"/>
                    </a:lnTo>
                    <a:moveTo>
                      <a:pt x="165" y="30"/>
                    </a:moveTo>
                    <a:lnTo>
                      <a:pt x="165" y="41"/>
                    </a:lnTo>
                    <a:lnTo>
                      <a:pt x="182" y="41"/>
                    </a:lnTo>
                    <a:lnTo>
                      <a:pt x="182" y="30"/>
                    </a:lnTo>
                    <a:lnTo>
                      <a:pt x="187" y="30"/>
                    </a:lnTo>
                    <a:lnTo>
                      <a:pt x="187" y="2"/>
                    </a:lnTo>
                    <a:lnTo>
                      <a:pt x="160" y="2"/>
                    </a:lnTo>
                    <a:lnTo>
                      <a:pt x="160" y="30"/>
                    </a:lnTo>
                    <a:lnTo>
                      <a:pt x="165" y="30"/>
                    </a:lnTo>
                    <a:moveTo>
                      <a:pt x="112" y="30"/>
                    </a:moveTo>
                    <a:lnTo>
                      <a:pt x="112" y="41"/>
                    </a:lnTo>
                    <a:lnTo>
                      <a:pt x="128" y="41"/>
                    </a:lnTo>
                    <a:lnTo>
                      <a:pt x="128" y="30"/>
                    </a:lnTo>
                    <a:lnTo>
                      <a:pt x="133" y="30"/>
                    </a:lnTo>
                    <a:lnTo>
                      <a:pt x="133" y="2"/>
                    </a:lnTo>
                    <a:lnTo>
                      <a:pt x="107" y="2"/>
                    </a:lnTo>
                    <a:lnTo>
                      <a:pt x="107" y="30"/>
                    </a:lnTo>
                    <a:lnTo>
                      <a:pt x="112" y="30"/>
                    </a:lnTo>
                    <a:moveTo>
                      <a:pt x="59" y="30"/>
                    </a:moveTo>
                    <a:lnTo>
                      <a:pt x="59" y="41"/>
                    </a:lnTo>
                    <a:lnTo>
                      <a:pt x="75" y="41"/>
                    </a:lnTo>
                    <a:lnTo>
                      <a:pt x="75" y="30"/>
                    </a:lnTo>
                    <a:lnTo>
                      <a:pt x="80" y="30"/>
                    </a:lnTo>
                    <a:lnTo>
                      <a:pt x="80" y="2"/>
                    </a:lnTo>
                    <a:lnTo>
                      <a:pt x="53" y="2"/>
                    </a:lnTo>
                    <a:lnTo>
                      <a:pt x="53" y="30"/>
                    </a:lnTo>
                    <a:lnTo>
                      <a:pt x="59" y="30"/>
                    </a:lnTo>
                    <a:moveTo>
                      <a:pt x="5" y="30"/>
                    </a:moveTo>
                    <a:lnTo>
                      <a:pt x="5" y="41"/>
                    </a:lnTo>
                    <a:lnTo>
                      <a:pt x="21" y="41"/>
                    </a:lnTo>
                    <a:lnTo>
                      <a:pt x="21" y="30"/>
                    </a:lnTo>
                    <a:lnTo>
                      <a:pt x="26" y="30"/>
                    </a:lnTo>
                    <a:lnTo>
                      <a:pt x="26" y="2"/>
                    </a:lnTo>
                    <a:lnTo>
                      <a:pt x="0" y="2"/>
                    </a:lnTo>
                    <a:lnTo>
                      <a:pt x="0" y="30"/>
                    </a:lnTo>
                    <a:lnTo>
                      <a:pt x="5" y="30"/>
                    </a:lnTo>
                  </a:path>
                </a:pathLst>
              </a:custGeom>
              <a:noFill/>
              <a:ln w="1588" cap="rnd">
                <a:solidFill>
                  <a:srgbClr val="000000"/>
                </a:solidFill>
                <a:round/>
                <a:headEnd/>
                <a:tailEnd/>
              </a:ln>
            </p:spPr>
            <p:txBody>
              <a:bodyPr/>
              <a:lstStyle/>
              <a:p>
                <a:endParaRPr lang="en-US"/>
              </a:p>
            </p:txBody>
          </p:sp>
          <p:sp>
            <p:nvSpPr>
              <p:cNvPr id="7057" name="Freeform 502"/>
              <p:cNvSpPr>
                <a:spLocks/>
              </p:cNvSpPr>
              <p:nvPr/>
            </p:nvSpPr>
            <p:spPr bwMode="auto">
              <a:xfrm>
                <a:off x="2229" y="2818"/>
                <a:ext cx="782" cy="269"/>
              </a:xfrm>
              <a:custGeom>
                <a:avLst/>
                <a:gdLst>
                  <a:gd name="T0" fmla="*/ 21 w 782"/>
                  <a:gd name="T1" fmla="*/ 269 h 269"/>
                  <a:gd name="T2" fmla="*/ 21 w 782"/>
                  <a:gd name="T3" fmla="*/ 247 h 269"/>
                  <a:gd name="T4" fmla="*/ 0 w 782"/>
                  <a:gd name="T5" fmla="*/ 247 h 269"/>
                  <a:gd name="T6" fmla="*/ 0 w 782"/>
                  <a:gd name="T7" fmla="*/ 90 h 269"/>
                  <a:gd name="T8" fmla="*/ 87 w 782"/>
                  <a:gd name="T9" fmla="*/ 0 h 269"/>
                  <a:gd name="T10" fmla="*/ 782 w 782"/>
                  <a:gd name="T11" fmla="*/ 0 h 269"/>
                  <a:gd name="T12" fmla="*/ 782 w 782"/>
                  <a:gd name="T13" fmla="*/ 157 h 269"/>
                  <a:gd name="T14" fmla="*/ 673 w 782"/>
                  <a:gd name="T15" fmla="*/ 269 h 269"/>
                  <a:gd name="T16" fmla="*/ 21 w 782"/>
                  <a:gd name="T17" fmla="*/ 269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2"/>
                  <a:gd name="T28" fmla="*/ 0 h 269"/>
                  <a:gd name="T29" fmla="*/ 782 w 782"/>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2" h="269">
                    <a:moveTo>
                      <a:pt x="21" y="269"/>
                    </a:moveTo>
                    <a:lnTo>
                      <a:pt x="21" y="247"/>
                    </a:lnTo>
                    <a:lnTo>
                      <a:pt x="0" y="247"/>
                    </a:lnTo>
                    <a:lnTo>
                      <a:pt x="0" y="90"/>
                    </a:lnTo>
                    <a:lnTo>
                      <a:pt x="87" y="0"/>
                    </a:lnTo>
                    <a:lnTo>
                      <a:pt x="782" y="0"/>
                    </a:lnTo>
                    <a:lnTo>
                      <a:pt x="782" y="157"/>
                    </a:lnTo>
                    <a:lnTo>
                      <a:pt x="673" y="269"/>
                    </a:lnTo>
                    <a:lnTo>
                      <a:pt x="21" y="269"/>
                    </a:lnTo>
                  </a:path>
                </a:pathLst>
              </a:custGeom>
              <a:noFill/>
              <a:ln w="11113" cap="rnd">
                <a:solidFill>
                  <a:srgbClr val="000000"/>
                </a:solidFill>
                <a:round/>
                <a:headEnd/>
                <a:tailEnd/>
              </a:ln>
            </p:spPr>
            <p:txBody>
              <a:bodyPr/>
              <a:lstStyle/>
              <a:p>
                <a:endParaRPr lang="en-US"/>
              </a:p>
            </p:txBody>
          </p:sp>
          <p:sp>
            <p:nvSpPr>
              <p:cNvPr id="7058" name="Rectangle 503"/>
              <p:cNvSpPr>
                <a:spLocks noChangeArrowheads="1"/>
              </p:cNvSpPr>
              <p:nvPr/>
            </p:nvSpPr>
            <p:spPr bwMode="auto">
              <a:xfrm>
                <a:off x="2497" y="3108"/>
                <a:ext cx="232" cy="173"/>
              </a:xfrm>
              <a:prstGeom prst="rect">
                <a:avLst/>
              </a:prstGeom>
              <a:noFill/>
              <a:ln w="9525">
                <a:noFill/>
                <a:miter lim="800000"/>
                <a:headEnd/>
                <a:tailEnd/>
              </a:ln>
            </p:spPr>
            <p:txBody>
              <a:bodyPr wrap="none" lIns="0" tIns="0" rIns="0" bIns="0">
                <a:spAutoFit/>
              </a:bodyPr>
              <a:lstStyle/>
              <a:p>
                <a:r>
                  <a:rPr lang="en-US" sz="1800" b="0">
                    <a:latin typeface="Arial" charset="0"/>
                  </a:rPr>
                  <a:t>SW</a:t>
                </a:r>
                <a:endParaRPr lang="en-US" sz="1800"/>
              </a:p>
            </p:txBody>
          </p:sp>
        </p:grpSp>
        <p:sp>
          <p:nvSpPr>
            <p:cNvPr id="6197" name="Rectangle 25"/>
            <p:cNvSpPr>
              <a:spLocks noChangeArrowheads="1"/>
            </p:cNvSpPr>
            <p:nvPr/>
          </p:nvSpPr>
          <p:spPr bwMode="auto">
            <a:xfrm>
              <a:off x="2207" y="2008"/>
              <a:ext cx="74" cy="624"/>
            </a:xfrm>
            <a:prstGeom prst="rect">
              <a:avLst/>
            </a:prstGeom>
            <a:solidFill>
              <a:srgbClr val="FFFF00"/>
            </a:solidFill>
            <a:ln w="9525">
              <a:noFill/>
              <a:miter lim="800000"/>
              <a:headEnd/>
              <a:tailEnd/>
            </a:ln>
          </p:spPr>
          <p:txBody>
            <a:bodyPr/>
            <a:lstStyle/>
            <a:p>
              <a:endParaRPr lang="en-US"/>
            </a:p>
          </p:txBody>
        </p:sp>
        <p:sp>
          <p:nvSpPr>
            <p:cNvPr id="6198" name="Rectangle 26"/>
            <p:cNvSpPr>
              <a:spLocks noChangeArrowheads="1"/>
            </p:cNvSpPr>
            <p:nvPr/>
          </p:nvSpPr>
          <p:spPr bwMode="auto">
            <a:xfrm>
              <a:off x="2207" y="2008"/>
              <a:ext cx="74" cy="624"/>
            </a:xfrm>
            <a:prstGeom prst="rect">
              <a:avLst/>
            </a:prstGeom>
            <a:noFill/>
            <a:ln w="11113" cap="rnd">
              <a:solidFill>
                <a:srgbClr val="000000"/>
              </a:solidFill>
              <a:round/>
              <a:headEnd/>
              <a:tailEnd/>
            </a:ln>
          </p:spPr>
          <p:txBody>
            <a:bodyPr/>
            <a:lstStyle/>
            <a:p>
              <a:endParaRPr lang="en-US"/>
            </a:p>
          </p:txBody>
        </p:sp>
        <p:sp>
          <p:nvSpPr>
            <p:cNvPr id="6199" name="Rectangle 27"/>
            <p:cNvSpPr>
              <a:spLocks noChangeArrowheads="1"/>
            </p:cNvSpPr>
            <p:nvPr/>
          </p:nvSpPr>
          <p:spPr bwMode="auto">
            <a:xfrm>
              <a:off x="2666" y="1992"/>
              <a:ext cx="75" cy="563"/>
            </a:xfrm>
            <a:prstGeom prst="rect">
              <a:avLst/>
            </a:prstGeom>
            <a:solidFill>
              <a:srgbClr val="FFFF00"/>
            </a:solidFill>
            <a:ln w="9525">
              <a:noFill/>
              <a:miter lim="800000"/>
              <a:headEnd/>
              <a:tailEnd/>
            </a:ln>
          </p:spPr>
          <p:txBody>
            <a:bodyPr/>
            <a:lstStyle/>
            <a:p>
              <a:endParaRPr lang="en-US"/>
            </a:p>
          </p:txBody>
        </p:sp>
        <p:sp>
          <p:nvSpPr>
            <p:cNvPr id="6200" name="Rectangle 28"/>
            <p:cNvSpPr>
              <a:spLocks noChangeArrowheads="1"/>
            </p:cNvSpPr>
            <p:nvPr/>
          </p:nvSpPr>
          <p:spPr bwMode="auto">
            <a:xfrm>
              <a:off x="2666" y="1992"/>
              <a:ext cx="75" cy="563"/>
            </a:xfrm>
            <a:prstGeom prst="rect">
              <a:avLst/>
            </a:prstGeom>
            <a:noFill/>
            <a:ln w="11113" cap="rnd">
              <a:solidFill>
                <a:srgbClr val="000000"/>
              </a:solidFill>
              <a:round/>
              <a:headEnd/>
              <a:tailEnd/>
            </a:ln>
          </p:spPr>
          <p:txBody>
            <a:bodyPr/>
            <a:lstStyle/>
            <a:p>
              <a:endParaRPr lang="en-US"/>
            </a:p>
          </p:txBody>
        </p:sp>
        <p:sp>
          <p:nvSpPr>
            <p:cNvPr id="6201" name="Rectangle 29"/>
            <p:cNvSpPr>
              <a:spLocks noChangeArrowheads="1"/>
            </p:cNvSpPr>
            <p:nvPr/>
          </p:nvSpPr>
          <p:spPr bwMode="auto">
            <a:xfrm>
              <a:off x="3126" y="1987"/>
              <a:ext cx="74" cy="624"/>
            </a:xfrm>
            <a:prstGeom prst="rect">
              <a:avLst/>
            </a:prstGeom>
            <a:solidFill>
              <a:srgbClr val="FFFF00"/>
            </a:solidFill>
            <a:ln w="9525">
              <a:noFill/>
              <a:miter lim="800000"/>
              <a:headEnd/>
              <a:tailEnd/>
            </a:ln>
          </p:spPr>
          <p:txBody>
            <a:bodyPr/>
            <a:lstStyle/>
            <a:p>
              <a:endParaRPr lang="en-US"/>
            </a:p>
          </p:txBody>
        </p:sp>
        <p:sp>
          <p:nvSpPr>
            <p:cNvPr id="6202" name="Rectangle 30"/>
            <p:cNvSpPr>
              <a:spLocks noChangeArrowheads="1"/>
            </p:cNvSpPr>
            <p:nvPr/>
          </p:nvSpPr>
          <p:spPr bwMode="auto">
            <a:xfrm>
              <a:off x="3126" y="1987"/>
              <a:ext cx="74" cy="624"/>
            </a:xfrm>
            <a:prstGeom prst="rect">
              <a:avLst/>
            </a:prstGeom>
            <a:noFill/>
            <a:ln w="11113" cap="rnd">
              <a:solidFill>
                <a:srgbClr val="000000"/>
              </a:solidFill>
              <a:round/>
              <a:headEnd/>
              <a:tailEnd/>
            </a:ln>
          </p:spPr>
          <p:txBody>
            <a:bodyPr/>
            <a:lstStyle/>
            <a:p>
              <a:endParaRPr lang="en-US"/>
            </a:p>
          </p:txBody>
        </p:sp>
        <p:grpSp>
          <p:nvGrpSpPr>
            <p:cNvPr id="6203" name="Group 733"/>
            <p:cNvGrpSpPr>
              <a:grpSpLocks/>
            </p:cNvGrpSpPr>
            <p:nvPr/>
          </p:nvGrpSpPr>
          <p:grpSpPr bwMode="auto">
            <a:xfrm>
              <a:off x="2182" y="1582"/>
              <a:ext cx="199" cy="461"/>
              <a:chOff x="2182" y="1582"/>
              <a:chExt cx="199" cy="461"/>
            </a:xfrm>
          </p:grpSpPr>
          <p:sp>
            <p:nvSpPr>
              <p:cNvPr id="6962" name="Freeform 33"/>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6963" name="Freeform 34"/>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964" name="Freeform 3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965" name="Freeform 36"/>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966" name="Rectangle 37"/>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6967" name="Rectangle 38"/>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6968" name="Picture 39"/>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6969" name="Picture 40"/>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6970" name="Rectangle 41"/>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6971" name="Freeform 42"/>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972" name="Rectangle 43"/>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6973" name="Rectangle 44"/>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6974" name="Rectangle 45"/>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6975" name="Rectangle 46"/>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6976" name="Rectangle 47"/>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6977" name="Rectangle 48"/>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6978" name="Rectangle 49"/>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6979" name="Picture 50"/>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6980" name="Picture 51"/>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6981" name="Picture 52"/>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6982" name="Picture 53"/>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6983" name="Picture 54"/>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6984" name="Rectangle 55"/>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6985" name="Picture 56"/>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6986" name="Rectangle 57"/>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6987" name="Picture 58"/>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6988" name="Picture 59"/>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6989" name="Freeform 60"/>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990" name="Rectangle 61"/>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6991" name="Rectangle 62"/>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6992" name="Picture 63"/>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6993" name="Picture 64"/>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6994" name="Freeform 65"/>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6995" name="Picture 66"/>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6996" name="Picture 67"/>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6997" name="Freeform 68"/>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6998" name="Freeform 69"/>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999" name="Rectangle 70"/>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7000" name="Rectangle 71"/>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7001" name="Rectangle 72"/>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7002" name="Rectangle 73"/>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7003" name="Rectangle 74"/>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7004" name="Rectangle 75"/>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7005" name="Rectangle 76"/>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7006" name="Rectangle 77"/>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7007" name="Rectangle 78"/>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7008" name="Rectangle 79"/>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7009" name="Freeform 80"/>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6204" name="Rectangle 81"/>
            <p:cNvSpPr>
              <a:spLocks noChangeArrowheads="1"/>
            </p:cNvSpPr>
            <p:nvPr/>
          </p:nvSpPr>
          <p:spPr bwMode="auto">
            <a:xfrm>
              <a:off x="2142" y="2059"/>
              <a:ext cx="304" cy="173"/>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DNS</a:t>
              </a:r>
              <a:endParaRPr lang="en-US" sz="1800">
                <a:solidFill>
                  <a:schemeClr val="accent2"/>
                </a:solidFill>
              </a:endParaRPr>
            </a:p>
          </p:txBody>
        </p:sp>
        <p:sp>
          <p:nvSpPr>
            <p:cNvPr id="6205" name="Rectangle 82"/>
            <p:cNvSpPr>
              <a:spLocks noChangeArrowheads="1"/>
            </p:cNvSpPr>
            <p:nvPr/>
          </p:nvSpPr>
          <p:spPr bwMode="auto">
            <a:xfrm>
              <a:off x="2078" y="2211"/>
              <a:ext cx="424" cy="173"/>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Server</a:t>
              </a:r>
              <a:endParaRPr lang="en-US" sz="1800">
                <a:solidFill>
                  <a:schemeClr val="accent2"/>
                </a:solidFill>
              </a:endParaRPr>
            </a:p>
          </p:txBody>
        </p:sp>
        <p:sp>
          <p:nvSpPr>
            <p:cNvPr id="6206" name="Rectangle 622"/>
            <p:cNvSpPr>
              <a:spLocks noChangeArrowheads="1"/>
            </p:cNvSpPr>
            <p:nvPr/>
          </p:nvSpPr>
          <p:spPr bwMode="auto">
            <a:xfrm>
              <a:off x="3108" y="1789"/>
              <a:ext cx="85" cy="21"/>
            </a:xfrm>
            <a:prstGeom prst="rect">
              <a:avLst/>
            </a:prstGeom>
            <a:noFill/>
            <a:ln w="1588" cap="rnd">
              <a:solidFill>
                <a:srgbClr val="000000"/>
              </a:solidFill>
              <a:round/>
              <a:headEnd/>
              <a:tailEnd/>
            </a:ln>
          </p:spPr>
          <p:txBody>
            <a:bodyPr/>
            <a:lstStyle/>
            <a:p>
              <a:endParaRPr lang="en-US"/>
            </a:p>
          </p:txBody>
        </p:sp>
        <p:sp>
          <p:nvSpPr>
            <p:cNvPr id="6207" name="Rectangle 623"/>
            <p:cNvSpPr>
              <a:spLocks noChangeArrowheads="1"/>
            </p:cNvSpPr>
            <p:nvPr/>
          </p:nvSpPr>
          <p:spPr bwMode="auto">
            <a:xfrm>
              <a:off x="3108" y="1757"/>
              <a:ext cx="85" cy="21"/>
            </a:xfrm>
            <a:prstGeom prst="rect">
              <a:avLst/>
            </a:prstGeom>
            <a:noFill/>
            <a:ln w="1588" cap="rnd">
              <a:solidFill>
                <a:srgbClr val="000000"/>
              </a:solidFill>
              <a:round/>
              <a:headEnd/>
              <a:tailEnd/>
            </a:ln>
          </p:spPr>
          <p:txBody>
            <a:bodyPr/>
            <a:lstStyle/>
            <a:p>
              <a:endParaRPr lang="en-US"/>
            </a:p>
          </p:txBody>
        </p:sp>
        <p:sp>
          <p:nvSpPr>
            <p:cNvPr id="6208" name="Rectangle 624"/>
            <p:cNvSpPr>
              <a:spLocks noChangeArrowheads="1"/>
            </p:cNvSpPr>
            <p:nvPr/>
          </p:nvSpPr>
          <p:spPr bwMode="auto">
            <a:xfrm>
              <a:off x="3108" y="1712"/>
              <a:ext cx="85" cy="35"/>
            </a:xfrm>
            <a:prstGeom prst="rect">
              <a:avLst/>
            </a:prstGeom>
            <a:noFill/>
            <a:ln w="1588" cap="rnd">
              <a:solidFill>
                <a:srgbClr val="000000"/>
              </a:solidFill>
              <a:round/>
              <a:headEnd/>
              <a:tailEnd/>
            </a:ln>
          </p:spPr>
          <p:txBody>
            <a:bodyPr/>
            <a:lstStyle/>
            <a:p>
              <a:endParaRPr lang="en-US"/>
            </a:p>
          </p:txBody>
        </p:sp>
        <p:sp>
          <p:nvSpPr>
            <p:cNvPr id="6209" name="Rectangle 625"/>
            <p:cNvSpPr>
              <a:spLocks noChangeArrowheads="1"/>
            </p:cNvSpPr>
            <p:nvPr/>
          </p:nvSpPr>
          <p:spPr bwMode="auto">
            <a:xfrm>
              <a:off x="3108" y="1665"/>
              <a:ext cx="85" cy="35"/>
            </a:xfrm>
            <a:prstGeom prst="rect">
              <a:avLst/>
            </a:prstGeom>
            <a:noFill/>
            <a:ln w="1588" cap="rnd">
              <a:solidFill>
                <a:srgbClr val="000000"/>
              </a:solidFill>
              <a:round/>
              <a:headEnd/>
              <a:tailEnd/>
            </a:ln>
          </p:spPr>
          <p:txBody>
            <a:bodyPr/>
            <a:lstStyle/>
            <a:p>
              <a:endParaRPr lang="en-US"/>
            </a:p>
          </p:txBody>
        </p:sp>
        <p:sp>
          <p:nvSpPr>
            <p:cNvPr id="6210" name="Rectangle 626"/>
            <p:cNvSpPr>
              <a:spLocks noChangeArrowheads="1"/>
            </p:cNvSpPr>
            <p:nvPr/>
          </p:nvSpPr>
          <p:spPr bwMode="auto">
            <a:xfrm>
              <a:off x="3083" y="2033"/>
              <a:ext cx="136" cy="10"/>
            </a:xfrm>
            <a:prstGeom prst="rect">
              <a:avLst/>
            </a:prstGeom>
            <a:solidFill>
              <a:srgbClr val="9A9A9A"/>
            </a:solidFill>
            <a:ln w="9525">
              <a:noFill/>
              <a:miter lim="800000"/>
              <a:headEnd/>
              <a:tailEnd/>
            </a:ln>
          </p:spPr>
          <p:txBody>
            <a:bodyPr/>
            <a:lstStyle/>
            <a:p>
              <a:endParaRPr lang="en-US"/>
            </a:p>
          </p:txBody>
        </p:sp>
        <p:pic>
          <p:nvPicPr>
            <p:cNvPr id="6211" name="Picture 627"/>
            <p:cNvPicPr>
              <a:picLocks noChangeAspect="1" noChangeArrowheads="1"/>
            </p:cNvPicPr>
            <p:nvPr/>
          </p:nvPicPr>
          <p:blipFill>
            <a:blip r:embed="rId65" cstate="print"/>
            <a:srcRect/>
            <a:stretch>
              <a:fillRect/>
            </a:stretch>
          </p:blipFill>
          <p:spPr bwMode="auto">
            <a:xfrm>
              <a:off x="3139" y="1915"/>
              <a:ext cx="24" cy="24"/>
            </a:xfrm>
            <a:prstGeom prst="rect">
              <a:avLst/>
            </a:prstGeom>
            <a:noFill/>
            <a:ln w="9525">
              <a:noFill/>
              <a:miter lim="800000"/>
              <a:headEnd/>
              <a:tailEnd/>
            </a:ln>
          </p:spPr>
        </p:pic>
        <p:pic>
          <p:nvPicPr>
            <p:cNvPr id="6212" name="Picture 628"/>
            <p:cNvPicPr>
              <a:picLocks noChangeAspect="1" noChangeArrowheads="1"/>
            </p:cNvPicPr>
            <p:nvPr/>
          </p:nvPicPr>
          <p:blipFill>
            <a:blip r:embed="rId66" cstate="print"/>
            <a:srcRect/>
            <a:stretch>
              <a:fillRect/>
            </a:stretch>
          </p:blipFill>
          <p:spPr bwMode="auto">
            <a:xfrm>
              <a:off x="3139" y="1923"/>
              <a:ext cx="16" cy="16"/>
            </a:xfrm>
            <a:prstGeom prst="rect">
              <a:avLst/>
            </a:prstGeom>
            <a:noFill/>
            <a:ln w="9525">
              <a:noFill/>
              <a:miter lim="800000"/>
              <a:headEnd/>
              <a:tailEnd/>
            </a:ln>
          </p:spPr>
        </p:pic>
        <p:pic>
          <p:nvPicPr>
            <p:cNvPr id="6213" name="Picture 629"/>
            <p:cNvPicPr>
              <a:picLocks noChangeAspect="1" noChangeArrowheads="1"/>
            </p:cNvPicPr>
            <p:nvPr/>
          </p:nvPicPr>
          <p:blipFill>
            <a:blip r:embed="rId67" cstate="print"/>
            <a:srcRect/>
            <a:stretch>
              <a:fillRect/>
            </a:stretch>
          </p:blipFill>
          <p:spPr bwMode="auto">
            <a:xfrm>
              <a:off x="3139" y="1923"/>
              <a:ext cx="16" cy="16"/>
            </a:xfrm>
            <a:prstGeom prst="rect">
              <a:avLst/>
            </a:prstGeom>
            <a:noFill/>
            <a:ln w="9525">
              <a:noFill/>
              <a:miter lim="800000"/>
              <a:headEnd/>
              <a:tailEnd/>
            </a:ln>
          </p:spPr>
        </p:pic>
        <p:pic>
          <p:nvPicPr>
            <p:cNvPr id="6214" name="Picture 630"/>
            <p:cNvPicPr>
              <a:picLocks noChangeAspect="1" noChangeArrowheads="1"/>
            </p:cNvPicPr>
            <p:nvPr/>
          </p:nvPicPr>
          <p:blipFill>
            <a:blip r:embed="rId68" cstate="print"/>
            <a:srcRect/>
            <a:stretch>
              <a:fillRect/>
            </a:stretch>
          </p:blipFill>
          <p:spPr bwMode="auto">
            <a:xfrm>
              <a:off x="3139" y="1947"/>
              <a:ext cx="16" cy="16"/>
            </a:xfrm>
            <a:prstGeom prst="rect">
              <a:avLst/>
            </a:prstGeom>
            <a:noFill/>
            <a:ln w="9525">
              <a:noFill/>
              <a:miter lim="800000"/>
              <a:headEnd/>
              <a:tailEnd/>
            </a:ln>
          </p:spPr>
        </p:pic>
        <p:pic>
          <p:nvPicPr>
            <p:cNvPr id="6215" name="Picture 631"/>
            <p:cNvPicPr>
              <a:picLocks noChangeAspect="1" noChangeArrowheads="1"/>
            </p:cNvPicPr>
            <p:nvPr/>
          </p:nvPicPr>
          <p:blipFill>
            <a:blip r:embed="rId69" cstate="print"/>
            <a:srcRect/>
            <a:stretch>
              <a:fillRect/>
            </a:stretch>
          </p:blipFill>
          <p:spPr bwMode="auto">
            <a:xfrm>
              <a:off x="3139" y="1947"/>
              <a:ext cx="16" cy="16"/>
            </a:xfrm>
            <a:prstGeom prst="rect">
              <a:avLst/>
            </a:prstGeom>
            <a:noFill/>
            <a:ln w="9525">
              <a:noFill/>
              <a:miter lim="800000"/>
              <a:headEnd/>
              <a:tailEnd/>
            </a:ln>
          </p:spPr>
        </p:pic>
        <p:sp>
          <p:nvSpPr>
            <p:cNvPr id="6216" name="Rectangle 632"/>
            <p:cNvSpPr>
              <a:spLocks noChangeArrowheads="1"/>
            </p:cNvSpPr>
            <p:nvPr/>
          </p:nvSpPr>
          <p:spPr bwMode="auto">
            <a:xfrm>
              <a:off x="3129" y="1683"/>
              <a:ext cx="13" cy="3"/>
            </a:xfrm>
            <a:prstGeom prst="rect">
              <a:avLst/>
            </a:prstGeom>
            <a:solidFill>
              <a:srgbClr val="9A9A9A"/>
            </a:solidFill>
            <a:ln w="9525">
              <a:noFill/>
              <a:miter lim="800000"/>
              <a:headEnd/>
              <a:tailEnd/>
            </a:ln>
          </p:spPr>
          <p:txBody>
            <a:bodyPr/>
            <a:lstStyle/>
            <a:p>
              <a:endParaRPr lang="en-US"/>
            </a:p>
          </p:txBody>
        </p:sp>
        <p:pic>
          <p:nvPicPr>
            <p:cNvPr id="6217" name="Picture 633"/>
            <p:cNvPicPr>
              <a:picLocks noChangeAspect="1" noChangeArrowheads="1"/>
            </p:cNvPicPr>
            <p:nvPr/>
          </p:nvPicPr>
          <p:blipFill>
            <a:blip r:embed="rId58"/>
            <a:srcRect/>
            <a:stretch>
              <a:fillRect/>
            </a:stretch>
          </p:blipFill>
          <p:spPr bwMode="auto">
            <a:xfrm>
              <a:off x="3115" y="1667"/>
              <a:ext cx="72" cy="8"/>
            </a:xfrm>
            <a:prstGeom prst="rect">
              <a:avLst/>
            </a:prstGeom>
            <a:noFill/>
            <a:ln w="9525">
              <a:noFill/>
              <a:miter lim="800000"/>
              <a:headEnd/>
              <a:tailEnd/>
            </a:ln>
          </p:spPr>
        </p:pic>
        <p:sp>
          <p:nvSpPr>
            <p:cNvPr id="6218" name="Rectangle 634"/>
            <p:cNvSpPr>
              <a:spLocks noChangeArrowheads="1"/>
            </p:cNvSpPr>
            <p:nvPr/>
          </p:nvSpPr>
          <p:spPr bwMode="auto">
            <a:xfrm>
              <a:off x="3115" y="1672"/>
              <a:ext cx="72" cy="6"/>
            </a:xfrm>
            <a:prstGeom prst="rect">
              <a:avLst/>
            </a:prstGeom>
            <a:noFill/>
            <a:ln w="1588" cap="rnd">
              <a:solidFill>
                <a:srgbClr val="000000"/>
              </a:solidFill>
              <a:round/>
              <a:headEnd/>
              <a:tailEnd/>
            </a:ln>
          </p:spPr>
          <p:txBody>
            <a:bodyPr/>
            <a:lstStyle/>
            <a:p>
              <a:endParaRPr lang="en-US"/>
            </a:p>
          </p:txBody>
        </p:sp>
        <p:pic>
          <p:nvPicPr>
            <p:cNvPr id="6219" name="Picture 635"/>
            <p:cNvPicPr>
              <a:picLocks noChangeAspect="1" noChangeArrowheads="1"/>
            </p:cNvPicPr>
            <p:nvPr/>
          </p:nvPicPr>
          <p:blipFill>
            <a:blip r:embed="rId70" cstate="print"/>
            <a:srcRect/>
            <a:stretch>
              <a:fillRect/>
            </a:stretch>
          </p:blipFill>
          <p:spPr bwMode="auto">
            <a:xfrm>
              <a:off x="3107" y="1715"/>
              <a:ext cx="72" cy="16"/>
            </a:xfrm>
            <a:prstGeom prst="rect">
              <a:avLst/>
            </a:prstGeom>
            <a:noFill/>
            <a:ln w="9525">
              <a:noFill/>
              <a:miter lim="800000"/>
              <a:headEnd/>
              <a:tailEnd/>
            </a:ln>
          </p:spPr>
        </p:pic>
        <p:pic>
          <p:nvPicPr>
            <p:cNvPr id="6220" name="Picture 636"/>
            <p:cNvPicPr>
              <a:picLocks noChangeAspect="1" noChangeArrowheads="1"/>
            </p:cNvPicPr>
            <p:nvPr/>
          </p:nvPicPr>
          <p:blipFill>
            <a:blip r:embed="rId71" cstate="print"/>
            <a:srcRect/>
            <a:stretch>
              <a:fillRect/>
            </a:stretch>
          </p:blipFill>
          <p:spPr bwMode="auto">
            <a:xfrm>
              <a:off x="3107" y="1715"/>
              <a:ext cx="72" cy="16"/>
            </a:xfrm>
            <a:prstGeom prst="rect">
              <a:avLst/>
            </a:prstGeom>
            <a:noFill/>
            <a:ln w="9525">
              <a:noFill/>
              <a:miter lim="800000"/>
              <a:headEnd/>
              <a:tailEnd/>
            </a:ln>
          </p:spPr>
        </p:pic>
        <p:sp>
          <p:nvSpPr>
            <p:cNvPr id="6221" name="Freeform 637"/>
            <p:cNvSpPr>
              <a:spLocks/>
            </p:cNvSpPr>
            <p:nvPr/>
          </p:nvSpPr>
          <p:spPr bwMode="auto">
            <a:xfrm>
              <a:off x="3113" y="1720"/>
              <a:ext cx="72" cy="14"/>
            </a:xfrm>
            <a:custGeom>
              <a:avLst/>
              <a:gdLst>
                <a:gd name="T0" fmla="*/ 0 w 144"/>
                <a:gd name="T1" fmla="*/ 6 h 28"/>
                <a:gd name="T2" fmla="*/ 39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5" y="0"/>
                    <a:pt x="92"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222" name="Rectangle 638"/>
            <p:cNvSpPr>
              <a:spLocks noChangeArrowheads="1"/>
            </p:cNvSpPr>
            <p:nvPr/>
          </p:nvSpPr>
          <p:spPr bwMode="auto">
            <a:xfrm>
              <a:off x="3117" y="1727"/>
              <a:ext cx="65" cy="3"/>
            </a:xfrm>
            <a:prstGeom prst="rect">
              <a:avLst/>
            </a:prstGeom>
            <a:solidFill>
              <a:srgbClr val="DBDAC6"/>
            </a:solidFill>
            <a:ln w="9525">
              <a:noFill/>
              <a:miter lim="800000"/>
              <a:headEnd/>
              <a:tailEnd/>
            </a:ln>
          </p:spPr>
          <p:txBody>
            <a:bodyPr/>
            <a:lstStyle/>
            <a:p>
              <a:endParaRPr lang="en-US"/>
            </a:p>
          </p:txBody>
        </p:sp>
        <p:sp>
          <p:nvSpPr>
            <p:cNvPr id="6223" name="Rectangle 639"/>
            <p:cNvSpPr>
              <a:spLocks noChangeArrowheads="1"/>
            </p:cNvSpPr>
            <p:nvPr/>
          </p:nvSpPr>
          <p:spPr bwMode="auto">
            <a:xfrm>
              <a:off x="3117" y="1727"/>
              <a:ext cx="65" cy="3"/>
            </a:xfrm>
            <a:prstGeom prst="rect">
              <a:avLst/>
            </a:prstGeom>
            <a:noFill/>
            <a:ln w="1588" cap="rnd">
              <a:solidFill>
                <a:srgbClr val="000000"/>
              </a:solidFill>
              <a:round/>
              <a:headEnd/>
              <a:tailEnd/>
            </a:ln>
          </p:spPr>
          <p:txBody>
            <a:bodyPr/>
            <a:lstStyle/>
            <a:p>
              <a:endParaRPr lang="en-US"/>
            </a:p>
          </p:txBody>
        </p:sp>
        <p:pic>
          <p:nvPicPr>
            <p:cNvPr id="6224" name="Picture 640"/>
            <p:cNvPicPr>
              <a:picLocks noChangeAspect="1" noChangeArrowheads="1"/>
            </p:cNvPicPr>
            <p:nvPr/>
          </p:nvPicPr>
          <p:blipFill>
            <a:blip r:embed="rId72" cstate="print"/>
            <a:srcRect/>
            <a:stretch>
              <a:fillRect/>
            </a:stretch>
          </p:blipFill>
          <p:spPr bwMode="auto">
            <a:xfrm>
              <a:off x="3107" y="1755"/>
              <a:ext cx="80" cy="16"/>
            </a:xfrm>
            <a:prstGeom prst="rect">
              <a:avLst/>
            </a:prstGeom>
            <a:noFill/>
            <a:ln w="9525">
              <a:noFill/>
              <a:miter lim="800000"/>
              <a:headEnd/>
              <a:tailEnd/>
            </a:ln>
          </p:spPr>
        </p:pic>
        <p:pic>
          <p:nvPicPr>
            <p:cNvPr id="6225" name="Picture 641"/>
            <p:cNvPicPr>
              <a:picLocks noChangeAspect="1" noChangeArrowheads="1"/>
            </p:cNvPicPr>
            <p:nvPr/>
          </p:nvPicPr>
          <p:blipFill>
            <a:blip r:embed="rId73" cstate="print"/>
            <a:srcRect/>
            <a:stretch>
              <a:fillRect/>
            </a:stretch>
          </p:blipFill>
          <p:spPr bwMode="auto">
            <a:xfrm>
              <a:off x="3107" y="1755"/>
              <a:ext cx="80" cy="16"/>
            </a:xfrm>
            <a:prstGeom prst="rect">
              <a:avLst/>
            </a:prstGeom>
            <a:noFill/>
            <a:ln w="9525">
              <a:noFill/>
              <a:miter lim="800000"/>
              <a:headEnd/>
              <a:tailEnd/>
            </a:ln>
          </p:spPr>
        </p:pic>
        <p:sp>
          <p:nvSpPr>
            <p:cNvPr id="6226" name="Freeform 642"/>
            <p:cNvSpPr>
              <a:spLocks/>
            </p:cNvSpPr>
            <p:nvPr/>
          </p:nvSpPr>
          <p:spPr bwMode="auto">
            <a:xfrm>
              <a:off x="3114" y="1760"/>
              <a:ext cx="74" cy="12"/>
            </a:xfrm>
            <a:custGeom>
              <a:avLst/>
              <a:gdLst>
                <a:gd name="T0" fmla="*/ 0 w 149"/>
                <a:gd name="T1" fmla="*/ 18 h 23"/>
                <a:gd name="T2" fmla="*/ 0 w 149"/>
                <a:gd name="T3" fmla="*/ 6 h 23"/>
                <a:gd name="T4" fmla="*/ 47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7 w 149"/>
                <a:gd name="T17" fmla="*/ 18 h 23"/>
                <a:gd name="T18" fmla="*/ 47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7" y="6"/>
                  </a:lnTo>
                  <a:cubicBezTo>
                    <a:pt x="64" y="0"/>
                    <a:pt x="84" y="0"/>
                    <a:pt x="101" y="6"/>
                  </a:cubicBezTo>
                  <a:lnTo>
                    <a:pt x="149" y="6"/>
                  </a:lnTo>
                  <a:lnTo>
                    <a:pt x="149" y="18"/>
                  </a:lnTo>
                  <a:lnTo>
                    <a:pt x="101" y="18"/>
                  </a:lnTo>
                  <a:cubicBezTo>
                    <a:pt x="84" y="23"/>
                    <a:pt x="64" y="23"/>
                    <a:pt x="47" y="18"/>
                  </a:cubicBezTo>
                  <a:lnTo>
                    <a:pt x="0" y="18"/>
                  </a:lnTo>
                </a:path>
              </a:pathLst>
            </a:custGeom>
            <a:noFill/>
            <a:ln w="1588" cap="rnd">
              <a:solidFill>
                <a:srgbClr val="000000"/>
              </a:solidFill>
              <a:round/>
              <a:headEnd/>
              <a:tailEnd/>
            </a:ln>
          </p:spPr>
          <p:txBody>
            <a:bodyPr/>
            <a:lstStyle/>
            <a:p>
              <a:endParaRPr lang="en-US"/>
            </a:p>
          </p:txBody>
        </p:sp>
        <p:pic>
          <p:nvPicPr>
            <p:cNvPr id="6227" name="Picture 643"/>
            <p:cNvPicPr>
              <a:picLocks noChangeAspect="1" noChangeArrowheads="1"/>
            </p:cNvPicPr>
            <p:nvPr/>
          </p:nvPicPr>
          <p:blipFill>
            <a:blip r:embed="rId74" cstate="print"/>
            <a:srcRect/>
            <a:stretch>
              <a:fillRect/>
            </a:stretch>
          </p:blipFill>
          <p:spPr bwMode="auto">
            <a:xfrm>
              <a:off x="3147" y="1675"/>
              <a:ext cx="40" cy="96"/>
            </a:xfrm>
            <a:prstGeom prst="rect">
              <a:avLst/>
            </a:prstGeom>
            <a:noFill/>
            <a:ln w="9525">
              <a:noFill/>
              <a:miter lim="800000"/>
              <a:headEnd/>
              <a:tailEnd/>
            </a:ln>
          </p:spPr>
        </p:pic>
        <p:pic>
          <p:nvPicPr>
            <p:cNvPr id="6228" name="Picture 644"/>
            <p:cNvPicPr>
              <a:picLocks noChangeAspect="1" noChangeArrowheads="1"/>
            </p:cNvPicPr>
            <p:nvPr/>
          </p:nvPicPr>
          <p:blipFill>
            <a:blip r:embed="rId75" cstate="print"/>
            <a:srcRect/>
            <a:stretch>
              <a:fillRect/>
            </a:stretch>
          </p:blipFill>
          <p:spPr bwMode="auto">
            <a:xfrm>
              <a:off x="3147" y="1675"/>
              <a:ext cx="40" cy="96"/>
            </a:xfrm>
            <a:prstGeom prst="rect">
              <a:avLst/>
            </a:prstGeom>
            <a:noFill/>
            <a:ln w="9525">
              <a:noFill/>
              <a:miter lim="800000"/>
              <a:headEnd/>
              <a:tailEnd/>
            </a:ln>
          </p:spPr>
        </p:pic>
        <p:sp>
          <p:nvSpPr>
            <p:cNvPr id="6229" name="Freeform 645"/>
            <p:cNvSpPr>
              <a:spLocks noEditPoints="1"/>
            </p:cNvSpPr>
            <p:nvPr/>
          </p:nvSpPr>
          <p:spPr bwMode="auto">
            <a:xfrm>
              <a:off x="3151"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6 w 37"/>
                <a:gd name="T21" fmla="*/ 0 h 94"/>
                <a:gd name="T22" fmla="*/ 6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6" y="0"/>
                  </a:lnTo>
                  <a:lnTo>
                    <a:pt x="6"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6230" name="Freeform 646"/>
            <p:cNvSpPr>
              <a:spLocks noEditPoints="1"/>
            </p:cNvSpPr>
            <p:nvPr/>
          </p:nvSpPr>
          <p:spPr bwMode="auto">
            <a:xfrm>
              <a:off x="3114" y="1683"/>
              <a:ext cx="7" cy="56"/>
            </a:xfrm>
            <a:custGeom>
              <a:avLst/>
              <a:gdLst>
                <a:gd name="T0" fmla="*/ 1 w 7"/>
                <a:gd name="T1" fmla="*/ 0 h 56"/>
                <a:gd name="T2" fmla="*/ 7 w 7"/>
                <a:gd name="T3" fmla="*/ 0 h 56"/>
                <a:gd name="T4" fmla="*/ 0 w 7"/>
                <a:gd name="T5" fmla="*/ 56 h 56"/>
                <a:gd name="T6" fmla="*/ 6 w 7"/>
                <a:gd name="T7" fmla="*/ 56 h 56"/>
                <a:gd name="T8" fmla="*/ 0 60000 65536"/>
                <a:gd name="T9" fmla="*/ 0 60000 65536"/>
                <a:gd name="T10" fmla="*/ 0 60000 65536"/>
                <a:gd name="T11" fmla="*/ 0 60000 65536"/>
                <a:gd name="T12" fmla="*/ 0 w 7"/>
                <a:gd name="T13" fmla="*/ 0 h 56"/>
                <a:gd name="T14" fmla="*/ 7 w 7"/>
                <a:gd name="T15" fmla="*/ 56 h 56"/>
              </a:gdLst>
              <a:ahLst/>
              <a:cxnLst>
                <a:cxn ang="T8">
                  <a:pos x="T0" y="T1"/>
                </a:cxn>
                <a:cxn ang="T9">
                  <a:pos x="T2" y="T3"/>
                </a:cxn>
                <a:cxn ang="T10">
                  <a:pos x="T4" y="T5"/>
                </a:cxn>
                <a:cxn ang="T11">
                  <a:pos x="T6" y="T7"/>
                </a:cxn>
              </a:cxnLst>
              <a:rect l="T12" t="T13" r="T14" b="T15"/>
              <a:pathLst>
                <a:path w="7" h="56">
                  <a:moveTo>
                    <a:pt x="1" y="0"/>
                  </a:moveTo>
                  <a:lnTo>
                    <a:pt x="7"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231" name="Rectangle 647"/>
            <p:cNvSpPr>
              <a:spLocks noChangeArrowheads="1"/>
            </p:cNvSpPr>
            <p:nvPr/>
          </p:nvSpPr>
          <p:spPr bwMode="auto">
            <a:xfrm>
              <a:off x="3091" y="1907"/>
              <a:ext cx="8" cy="112"/>
            </a:xfrm>
            <a:prstGeom prst="rect">
              <a:avLst/>
            </a:prstGeom>
            <a:solidFill>
              <a:srgbClr val="B6B6B6"/>
            </a:solidFill>
            <a:ln w="9525">
              <a:noFill/>
              <a:miter lim="800000"/>
              <a:headEnd/>
              <a:tailEnd/>
            </a:ln>
          </p:spPr>
          <p:txBody>
            <a:bodyPr/>
            <a:lstStyle/>
            <a:p>
              <a:endParaRPr lang="en-US"/>
            </a:p>
          </p:txBody>
        </p:sp>
        <p:sp>
          <p:nvSpPr>
            <p:cNvPr id="6232" name="Rectangle 648"/>
            <p:cNvSpPr>
              <a:spLocks noChangeArrowheads="1"/>
            </p:cNvSpPr>
            <p:nvPr/>
          </p:nvSpPr>
          <p:spPr bwMode="auto">
            <a:xfrm>
              <a:off x="3099" y="1907"/>
              <a:ext cx="8" cy="112"/>
            </a:xfrm>
            <a:prstGeom prst="rect">
              <a:avLst/>
            </a:prstGeom>
            <a:solidFill>
              <a:srgbClr val="707070"/>
            </a:solidFill>
            <a:ln w="9525">
              <a:noFill/>
              <a:miter lim="800000"/>
              <a:headEnd/>
              <a:tailEnd/>
            </a:ln>
          </p:spPr>
          <p:txBody>
            <a:bodyPr/>
            <a:lstStyle/>
            <a:p>
              <a:endParaRPr lang="en-US"/>
            </a:p>
          </p:txBody>
        </p:sp>
        <p:sp>
          <p:nvSpPr>
            <p:cNvPr id="6233" name="Rectangle 649"/>
            <p:cNvSpPr>
              <a:spLocks noChangeArrowheads="1"/>
            </p:cNvSpPr>
            <p:nvPr/>
          </p:nvSpPr>
          <p:spPr bwMode="auto">
            <a:xfrm>
              <a:off x="3107" y="1907"/>
              <a:ext cx="8" cy="112"/>
            </a:xfrm>
            <a:prstGeom prst="rect">
              <a:avLst/>
            </a:prstGeom>
            <a:solidFill>
              <a:srgbClr val="858585"/>
            </a:solidFill>
            <a:ln w="9525">
              <a:noFill/>
              <a:miter lim="800000"/>
              <a:headEnd/>
              <a:tailEnd/>
            </a:ln>
          </p:spPr>
          <p:txBody>
            <a:bodyPr/>
            <a:lstStyle/>
            <a:p>
              <a:endParaRPr lang="en-US"/>
            </a:p>
          </p:txBody>
        </p:sp>
        <p:sp>
          <p:nvSpPr>
            <p:cNvPr id="6234" name="Rectangle 650"/>
            <p:cNvSpPr>
              <a:spLocks noChangeArrowheads="1"/>
            </p:cNvSpPr>
            <p:nvPr/>
          </p:nvSpPr>
          <p:spPr bwMode="auto">
            <a:xfrm>
              <a:off x="3115" y="1907"/>
              <a:ext cx="8" cy="112"/>
            </a:xfrm>
            <a:prstGeom prst="rect">
              <a:avLst/>
            </a:prstGeom>
            <a:solidFill>
              <a:srgbClr val="9A9A9A"/>
            </a:solidFill>
            <a:ln w="9525">
              <a:noFill/>
              <a:miter lim="800000"/>
              <a:headEnd/>
              <a:tailEnd/>
            </a:ln>
          </p:spPr>
          <p:txBody>
            <a:bodyPr/>
            <a:lstStyle/>
            <a:p>
              <a:endParaRPr lang="en-US"/>
            </a:p>
          </p:txBody>
        </p:sp>
        <p:sp>
          <p:nvSpPr>
            <p:cNvPr id="6235" name="Rectangle 651"/>
            <p:cNvSpPr>
              <a:spLocks noChangeArrowheads="1"/>
            </p:cNvSpPr>
            <p:nvPr/>
          </p:nvSpPr>
          <p:spPr bwMode="auto">
            <a:xfrm>
              <a:off x="3123" y="1907"/>
              <a:ext cx="8" cy="112"/>
            </a:xfrm>
            <a:prstGeom prst="rect">
              <a:avLst/>
            </a:prstGeom>
            <a:solidFill>
              <a:srgbClr val="AEAEAE"/>
            </a:solidFill>
            <a:ln w="9525">
              <a:noFill/>
              <a:miter lim="800000"/>
              <a:headEnd/>
              <a:tailEnd/>
            </a:ln>
          </p:spPr>
          <p:txBody>
            <a:bodyPr/>
            <a:lstStyle/>
            <a:p>
              <a:endParaRPr lang="en-US"/>
            </a:p>
          </p:txBody>
        </p:sp>
        <p:sp>
          <p:nvSpPr>
            <p:cNvPr id="6236" name="Rectangle 652"/>
            <p:cNvSpPr>
              <a:spLocks noChangeArrowheads="1"/>
            </p:cNvSpPr>
            <p:nvPr/>
          </p:nvSpPr>
          <p:spPr bwMode="auto">
            <a:xfrm>
              <a:off x="3171" y="1907"/>
              <a:ext cx="8" cy="112"/>
            </a:xfrm>
            <a:prstGeom prst="rect">
              <a:avLst/>
            </a:prstGeom>
            <a:solidFill>
              <a:srgbClr val="686868"/>
            </a:solidFill>
            <a:ln w="9525">
              <a:noFill/>
              <a:miter lim="800000"/>
              <a:headEnd/>
              <a:tailEnd/>
            </a:ln>
          </p:spPr>
          <p:txBody>
            <a:bodyPr/>
            <a:lstStyle/>
            <a:p>
              <a:endParaRPr lang="en-US"/>
            </a:p>
          </p:txBody>
        </p:sp>
        <p:sp>
          <p:nvSpPr>
            <p:cNvPr id="6237" name="Rectangle 653"/>
            <p:cNvSpPr>
              <a:spLocks noChangeArrowheads="1"/>
            </p:cNvSpPr>
            <p:nvPr/>
          </p:nvSpPr>
          <p:spPr bwMode="auto">
            <a:xfrm>
              <a:off x="3179" y="1907"/>
              <a:ext cx="8" cy="112"/>
            </a:xfrm>
            <a:prstGeom prst="rect">
              <a:avLst/>
            </a:prstGeom>
            <a:solidFill>
              <a:srgbClr val="ADADAD"/>
            </a:solidFill>
            <a:ln w="9525">
              <a:noFill/>
              <a:miter lim="800000"/>
              <a:headEnd/>
              <a:tailEnd/>
            </a:ln>
          </p:spPr>
          <p:txBody>
            <a:bodyPr/>
            <a:lstStyle/>
            <a:p>
              <a:endParaRPr lang="en-US"/>
            </a:p>
          </p:txBody>
        </p:sp>
        <p:sp>
          <p:nvSpPr>
            <p:cNvPr id="6238" name="Rectangle 654"/>
            <p:cNvSpPr>
              <a:spLocks noChangeArrowheads="1"/>
            </p:cNvSpPr>
            <p:nvPr/>
          </p:nvSpPr>
          <p:spPr bwMode="auto">
            <a:xfrm>
              <a:off x="3187" y="1907"/>
              <a:ext cx="8" cy="112"/>
            </a:xfrm>
            <a:prstGeom prst="rect">
              <a:avLst/>
            </a:prstGeom>
            <a:solidFill>
              <a:srgbClr val="999999"/>
            </a:solidFill>
            <a:ln w="9525">
              <a:noFill/>
              <a:miter lim="800000"/>
              <a:headEnd/>
              <a:tailEnd/>
            </a:ln>
          </p:spPr>
          <p:txBody>
            <a:bodyPr/>
            <a:lstStyle/>
            <a:p>
              <a:endParaRPr lang="en-US"/>
            </a:p>
          </p:txBody>
        </p:sp>
        <p:sp>
          <p:nvSpPr>
            <p:cNvPr id="6239" name="Rectangle 655"/>
            <p:cNvSpPr>
              <a:spLocks noChangeArrowheads="1"/>
            </p:cNvSpPr>
            <p:nvPr/>
          </p:nvSpPr>
          <p:spPr bwMode="auto">
            <a:xfrm>
              <a:off x="3195" y="1907"/>
              <a:ext cx="8" cy="112"/>
            </a:xfrm>
            <a:prstGeom prst="rect">
              <a:avLst/>
            </a:prstGeom>
            <a:solidFill>
              <a:srgbClr val="848484"/>
            </a:solidFill>
            <a:ln w="9525">
              <a:noFill/>
              <a:miter lim="800000"/>
              <a:headEnd/>
              <a:tailEnd/>
            </a:ln>
          </p:spPr>
          <p:txBody>
            <a:bodyPr/>
            <a:lstStyle/>
            <a:p>
              <a:endParaRPr lang="en-US"/>
            </a:p>
          </p:txBody>
        </p:sp>
        <p:sp>
          <p:nvSpPr>
            <p:cNvPr id="6240" name="Rectangle 656"/>
            <p:cNvSpPr>
              <a:spLocks noChangeArrowheads="1"/>
            </p:cNvSpPr>
            <p:nvPr/>
          </p:nvSpPr>
          <p:spPr bwMode="auto">
            <a:xfrm>
              <a:off x="3203" y="1907"/>
              <a:ext cx="8" cy="112"/>
            </a:xfrm>
            <a:prstGeom prst="rect">
              <a:avLst/>
            </a:prstGeom>
            <a:solidFill>
              <a:srgbClr val="6F6F6F"/>
            </a:solidFill>
            <a:ln w="9525">
              <a:noFill/>
              <a:miter lim="800000"/>
              <a:headEnd/>
              <a:tailEnd/>
            </a:ln>
          </p:spPr>
          <p:txBody>
            <a:bodyPr/>
            <a:lstStyle/>
            <a:p>
              <a:endParaRPr lang="en-US"/>
            </a:p>
          </p:txBody>
        </p:sp>
        <p:sp>
          <p:nvSpPr>
            <p:cNvPr id="6241" name="Freeform 657"/>
            <p:cNvSpPr>
              <a:spLocks/>
            </p:cNvSpPr>
            <p:nvPr/>
          </p:nvSpPr>
          <p:spPr bwMode="auto">
            <a:xfrm>
              <a:off x="3076" y="1582"/>
              <a:ext cx="199" cy="461"/>
            </a:xfrm>
            <a:custGeom>
              <a:avLst/>
              <a:gdLst>
                <a:gd name="T0" fmla="*/ 7 w 199"/>
                <a:gd name="T1" fmla="*/ 461 h 461"/>
                <a:gd name="T2" fmla="*/ 7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7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7" y="461"/>
                  </a:moveTo>
                  <a:lnTo>
                    <a:pt x="7" y="451"/>
                  </a:lnTo>
                  <a:lnTo>
                    <a:pt x="0" y="451"/>
                  </a:lnTo>
                  <a:lnTo>
                    <a:pt x="0" y="51"/>
                  </a:lnTo>
                  <a:lnTo>
                    <a:pt x="50" y="0"/>
                  </a:lnTo>
                  <a:lnTo>
                    <a:pt x="199" y="0"/>
                  </a:lnTo>
                  <a:lnTo>
                    <a:pt x="199" y="400"/>
                  </a:lnTo>
                  <a:lnTo>
                    <a:pt x="196" y="403"/>
                  </a:lnTo>
                  <a:lnTo>
                    <a:pt x="196" y="406"/>
                  </a:lnTo>
                  <a:lnTo>
                    <a:pt x="143" y="461"/>
                  </a:lnTo>
                  <a:lnTo>
                    <a:pt x="7" y="461"/>
                  </a:lnTo>
                </a:path>
              </a:pathLst>
            </a:custGeom>
            <a:noFill/>
            <a:ln w="11113" cap="rnd">
              <a:solidFill>
                <a:srgbClr val="000000"/>
              </a:solidFill>
              <a:round/>
              <a:headEnd/>
              <a:tailEnd/>
            </a:ln>
          </p:spPr>
          <p:txBody>
            <a:bodyPr/>
            <a:lstStyle/>
            <a:p>
              <a:endParaRPr lang="en-US"/>
            </a:p>
          </p:txBody>
        </p:sp>
        <p:sp>
          <p:nvSpPr>
            <p:cNvPr id="6242" name="Rectangle 658"/>
            <p:cNvSpPr>
              <a:spLocks noChangeArrowheads="1"/>
            </p:cNvSpPr>
            <p:nvPr/>
          </p:nvSpPr>
          <p:spPr bwMode="auto">
            <a:xfrm>
              <a:off x="3038" y="2059"/>
              <a:ext cx="296" cy="173"/>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Web</a:t>
              </a:r>
              <a:endParaRPr lang="en-US" sz="1800"/>
            </a:p>
          </p:txBody>
        </p:sp>
        <p:sp>
          <p:nvSpPr>
            <p:cNvPr id="6243" name="Rectangle 659"/>
            <p:cNvSpPr>
              <a:spLocks noChangeArrowheads="1"/>
            </p:cNvSpPr>
            <p:nvPr/>
          </p:nvSpPr>
          <p:spPr bwMode="auto">
            <a:xfrm>
              <a:off x="2974" y="2211"/>
              <a:ext cx="424" cy="173"/>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Server</a:t>
              </a:r>
              <a:endParaRPr lang="en-US" sz="1800"/>
            </a:p>
          </p:txBody>
        </p:sp>
        <p:sp>
          <p:nvSpPr>
            <p:cNvPr id="6244" name="Rectangle 660"/>
            <p:cNvSpPr>
              <a:spLocks noChangeArrowheads="1"/>
            </p:cNvSpPr>
            <p:nvPr/>
          </p:nvSpPr>
          <p:spPr bwMode="auto">
            <a:xfrm>
              <a:off x="4461" y="1331"/>
              <a:ext cx="541" cy="192"/>
            </a:xfrm>
            <a:prstGeom prst="rect">
              <a:avLst/>
            </a:prstGeom>
            <a:noFill/>
            <a:ln w="9525">
              <a:noFill/>
              <a:miter lim="800000"/>
              <a:headEnd/>
              <a:tailEnd/>
            </a:ln>
          </p:spPr>
          <p:txBody>
            <a:bodyPr wrap="none" lIns="0" tIns="0" rIns="0" bIns="0">
              <a:spAutoFit/>
            </a:bodyPr>
            <a:lstStyle/>
            <a:p>
              <a:r>
                <a:rPr lang="en-US" sz="2000" b="0">
                  <a:solidFill>
                    <a:srgbClr val="008000"/>
                  </a:solidFill>
                  <a:latin typeface="Arial" charset="0"/>
                </a:rPr>
                <a:t>Intranet</a:t>
              </a:r>
              <a:endParaRPr lang="en-US">
                <a:solidFill>
                  <a:srgbClr val="008000"/>
                </a:solidFill>
              </a:endParaRPr>
            </a:p>
          </p:txBody>
        </p:sp>
        <p:grpSp>
          <p:nvGrpSpPr>
            <p:cNvPr id="6245" name="Group 675"/>
            <p:cNvGrpSpPr>
              <a:grpSpLocks/>
            </p:cNvGrpSpPr>
            <p:nvPr/>
          </p:nvGrpSpPr>
          <p:grpSpPr bwMode="auto">
            <a:xfrm>
              <a:off x="2207" y="2504"/>
              <a:ext cx="1006" cy="537"/>
              <a:chOff x="2207" y="2504"/>
              <a:chExt cx="1006" cy="537"/>
            </a:xfrm>
          </p:grpSpPr>
          <p:sp>
            <p:nvSpPr>
              <p:cNvPr id="6908" name="Freeform 504"/>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6909" name="Freeform 505"/>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6910" name="Rectangle 506"/>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6911" name="Rectangle 507"/>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6912" name="Rectangle 508"/>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6913" name="Picture 509"/>
              <p:cNvPicPr>
                <a:picLocks noChangeAspect="1" noChangeArrowheads="1"/>
              </p:cNvPicPr>
              <p:nvPr/>
            </p:nvPicPr>
            <p:blipFill>
              <a:blip r:embed="rId76" cstate="print"/>
              <a:srcRect/>
              <a:stretch>
                <a:fillRect/>
              </a:stretch>
            </p:blipFill>
            <p:spPr bwMode="auto">
              <a:xfrm>
                <a:off x="2266" y="2684"/>
                <a:ext cx="24" cy="24"/>
              </a:xfrm>
              <a:prstGeom prst="rect">
                <a:avLst/>
              </a:prstGeom>
              <a:noFill/>
              <a:ln w="9525">
                <a:noFill/>
                <a:miter lim="800000"/>
                <a:headEnd/>
                <a:tailEnd/>
              </a:ln>
            </p:spPr>
          </p:pic>
          <p:pic>
            <p:nvPicPr>
              <p:cNvPr id="6914" name="Picture 510"/>
              <p:cNvPicPr>
                <a:picLocks noChangeAspect="1" noChangeArrowheads="1"/>
              </p:cNvPicPr>
              <p:nvPr/>
            </p:nvPicPr>
            <p:blipFill>
              <a:blip r:embed="rId77" cstate="print"/>
              <a:srcRect/>
              <a:stretch>
                <a:fillRect/>
              </a:stretch>
            </p:blipFill>
            <p:spPr bwMode="auto">
              <a:xfrm>
                <a:off x="2266" y="2684"/>
                <a:ext cx="24" cy="24"/>
              </a:xfrm>
              <a:prstGeom prst="rect">
                <a:avLst/>
              </a:prstGeom>
              <a:noFill/>
              <a:ln w="9525">
                <a:noFill/>
                <a:miter lim="800000"/>
                <a:headEnd/>
                <a:tailEnd/>
              </a:ln>
            </p:spPr>
          </p:pic>
          <p:pic>
            <p:nvPicPr>
              <p:cNvPr id="6915" name="Picture 511"/>
              <p:cNvPicPr>
                <a:picLocks noChangeAspect="1" noChangeArrowheads="1"/>
              </p:cNvPicPr>
              <p:nvPr/>
            </p:nvPicPr>
            <p:blipFill>
              <a:blip r:embed="rId78" cstate="print"/>
              <a:srcRect/>
              <a:stretch>
                <a:fillRect/>
              </a:stretch>
            </p:blipFill>
            <p:spPr bwMode="auto">
              <a:xfrm>
                <a:off x="2266" y="2652"/>
                <a:ext cx="24" cy="24"/>
              </a:xfrm>
              <a:prstGeom prst="rect">
                <a:avLst/>
              </a:prstGeom>
              <a:noFill/>
              <a:ln w="9525">
                <a:noFill/>
                <a:miter lim="800000"/>
                <a:headEnd/>
                <a:tailEnd/>
              </a:ln>
            </p:spPr>
          </p:pic>
          <p:pic>
            <p:nvPicPr>
              <p:cNvPr id="6916" name="Picture 512"/>
              <p:cNvPicPr>
                <a:picLocks noChangeAspect="1" noChangeArrowheads="1"/>
              </p:cNvPicPr>
              <p:nvPr/>
            </p:nvPicPr>
            <p:blipFill>
              <a:blip r:embed="rId79" cstate="print"/>
              <a:srcRect/>
              <a:stretch>
                <a:fillRect/>
              </a:stretch>
            </p:blipFill>
            <p:spPr bwMode="auto">
              <a:xfrm>
                <a:off x="2266" y="2652"/>
                <a:ext cx="24" cy="24"/>
              </a:xfrm>
              <a:prstGeom prst="rect">
                <a:avLst/>
              </a:prstGeom>
              <a:noFill/>
              <a:ln w="9525">
                <a:noFill/>
                <a:miter lim="800000"/>
                <a:headEnd/>
                <a:tailEnd/>
              </a:ln>
            </p:spPr>
          </p:pic>
          <p:pic>
            <p:nvPicPr>
              <p:cNvPr id="6917" name="Picture 513"/>
              <p:cNvPicPr>
                <a:picLocks noChangeAspect="1" noChangeArrowheads="1"/>
              </p:cNvPicPr>
              <p:nvPr/>
            </p:nvPicPr>
            <p:blipFill>
              <a:blip r:embed="rId80" cstate="print"/>
              <a:srcRect/>
              <a:stretch>
                <a:fillRect/>
              </a:stretch>
            </p:blipFill>
            <p:spPr bwMode="auto">
              <a:xfrm>
                <a:off x="2882" y="2684"/>
                <a:ext cx="24" cy="24"/>
              </a:xfrm>
              <a:prstGeom prst="rect">
                <a:avLst/>
              </a:prstGeom>
              <a:noFill/>
              <a:ln w="9525">
                <a:noFill/>
                <a:miter lim="800000"/>
                <a:headEnd/>
                <a:tailEnd/>
              </a:ln>
            </p:spPr>
          </p:pic>
          <p:pic>
            <p:nvPicPr>
              <p:cNvPr id="6918" name="Picture 514"/>
              <p:cNvPicPr>
                <a:picLocks noChangeAspect="1" noChangeArrowheads="1"/>
              </p:cNvPicPr>
              <p:nvPr/>
            </p:nvPicPr>
            <p:blipFill>
              <a:blip r:embed="rId81" cstate="print"/>
              <a:srcRect/>
              <a:stretch>
                <a:fillRect/>
              </a:stretch>
            </p:blipFill>
            <p:spPr bwMode="auto">
              <a:xfrm>
                <a:off x="2882" y="2684"/>
                <a:ext cx="24" cy="24"/>
              </a:xfrm>
              <a:prstGeom prst="rect">
                <a:avLst/>
              </a:prstGeom>
              <a:noFill/>
              <a:ln w="9525">
                <a:noFill/>
                <a:miter lim="800000"/>
                <a:headEnd/>
                <a:tailEnd/>
              </a:ln>
            </p:spPr>
          </p:pic>
          <p:pic>
            <p:nvPicPr>
              <p:cNvPr id="6919" name="Picture 515"/>
              <p:cNvPicPr>
                <a:picLocks noChangeAspect="1" noChangeArrowheads="1"/>
              </p:cNvPicPr>
              <p:nvPr/>
            </p:nvPicPr>
            <p:blipFill>
              <a:blip r:embed="rId82" cstate="print"/>
              <a:srcRect/>
              <a:stretch>
                <a:fillRect/>
              </a:stretch>
            </p:blipFill>
            <p:spPr bwMode="auto">
              <a:xfrm>
                <a:off x="2882" y="2652"/>
                <a:ext cx="24" cy="24"/>
              </a:xfrm>
              <a:prstGeom prst="rect">
                <a:avLst/>
              </a:prstGeom>
              <a:noFill/>
              <a:ln w="9525">
                <a:noFill/>
                <a:miter lim="800000"/>
                <a:headEnd/>
                <a:tailEnd/>
              </a:ln>
            </p:spPr>
          </p:pic>
          <p:pic>
            <p:nvPicPr>
              <p:cNvPr id="6920" name="Picture 516"/>
              <p:cNvPicPr>
                <a:picLocks noChangeAspect="1" noChangeArrowheads="1"/>
              </p:cNvPicPr>
              <p:nvPr/>
            </p:nvPicPr>
            <p:blipFill>
              <a:blip r:embed="rId83" cstate="print"/>
              <a:srcRect/>
              <a:stretch>
                <a:fillRect/>
              </a:stretch>
            </p:blipFill>
            <p:spPr bwMode="auto">
              <a:xfrm>
                <a:off x="2882" y="2652"/>
                <a:ext cx="24" cy="24"/>
              </a:xfrm>
              <a:prstGeom prst="rect">
                <a:avLst/>
              </a:prstGeom>
              <a:noFill/>
              <a:ln w="9525">
                <a:noFill/>
                <a:miter lim="800000"/>
                <a:headEnd/>
                <a:tailEnd/>
              </a:ln>
            </p:spPr>
          </p:pic>
          <p:pic>
            <p:nvPicPr>
              <p:cNvPr id="6921" name="Picture 517"/>
              <p:cNvPicPr>
                <a:picLocks noChangeAspect="1" noChangeArrowheads="1"/>
              </p:cNvPicPr>
              <p:nvPr/>
            </p:nvPicPr>
            <p:blipFill>
              <a:blip r:embed="rId84" cstate="print"/>
              <a:srcRect/>
              <a:stretch>
                <a:fillRect/>
              </a:stretch>
            </p:blipFill>
            <p:spPr bwMode="auto">
              <a:xfrm>
                <a:off x="2810" y="2684"/>
                <a:ext cx="24" cy="24"/>
              </a:xfrm>
              <a:prstGeom prst="rect">
                <a:avLst/>
              </a:prstGeom>
              <a:noFill/>
              <a:ln w="9525">
                <a:noFill/>
                <a:miter lim="800000"/>
                <a:headEnd/>
                <a:tailEnd/>
              </a:ln>
            </p:spPr>
          </p:pic>
          <p:pic>
            <p:nvPicPr>
              <p:cNvPr id="6922" name="Picture 518"/>
              <p:cNvPicPr>
                <a:picLocks noChangeAspect="1" noChangeArrowheads="1"/>
              </p:cNvPicPr>
              <p:nvPr/>
            </p:nvPicPr>
            <p:blipFill>
              <a:blip r:embed="rId85" cstate="print"/>
              <a:srcRect/>
              <a:stretch>
                <a:fillRect/>
              </a:stretch>
            </p:blipFill>
            <p:spPr bwMode="auto">
              <a:xfrm>
                <a:off x="2810" y="2684"/>
                <a:ext cx="24" cy="24"/>
              </a:xfrm>
              <a:prstGeom prst="rect">
                <a:avLst/>
              </a:prstGeom>
              <a:noFill/>
              <a:ln w="9525">
                <a:noFill/>
                <a:miter lim="800000"/>
                <a:headEnd/>
                <a:tailEnd/>
              </a:ln>
            </p:spPr>
          </p:pic>
          <p:pic>
            <p:nvPicPr>
              <p:cNvPr id="6923" name="Picture 519"/>
              <p:cNvPicPr>
                <a:picLocks noChangeAspect="1" noChangeArrowheads="1"/>
              </p:cNvPicPr>
              <p:nvPr/>
            </p:nvPicPr>
            <p:blipFill>
              <a:blip r:embed="rId86" cstate="print"/>
              <a:srcRect/>
              <a:stretch>
                <a:fillRect/>
              </a:stretch>
            </p:blipFill>
            <p:spPr bwMode="auto">
              <a:xfrm>
                <a:off x="2810" y="2652"/>
                <a:ext cx="24" cy="24"/>
              </a:xfrm>
              <a:prstGeom prst="rect">
                <a:avLst/>
              </a:prstGeom>
              <a:noFill/>
              <a:ln w="9525">
                <a:noFill/>
                <a:miter lim="800000"/>
                <a:headEnd/>
                <a:tailEnd/>
              </a:ln>
            </p:spPr>
          </p:pic>
          <p:pic>
            <p:nvPicPr>
              <p:cNvPr id="6924" name="Picture 520"/>
              <p:cNvPicPr>
                <a:picLocks noChangeAspect="1" noChangeArrowheads="1"/>
              </p:cNvPicPr>
              <p:nvPr/>
            </p:nvPicPr>
            <p:blipFill>
              <a:blip r:embed="rId87" cstate="print"/>
              <a:srcRect/>
              <a:stretch>
                <a:fillRect/>
              </a:stretch>
            </p:blipFill>
            <p:spPr bwMode="auto">
              <a:xfrm>
                <a:off x="2810" y="2652"/>
                <a:ext cx="24" cy="24"/>
              </a:xfrm>
              <a:prstGeom prst="rect">
                <a:avLst/>
              </a:prstGeom>
              <a:noFill/>
              <a:ln w="9525">
                <a:noFill/>
                <a:miter lim="800000"/>
                <a:headEnd/>
                <a:tailEnd/>
              </a:ln>
            </p:spPr>
          </p:pic>
          <p:pic>
            <p:nvPicPr>
              <p:cNvPr id="6925" name="Picture 521"/>
              <p:cNvPicPr>
                <a:picLocks noChangeAspect="1" noChangeArrowheads="1"/>
              </p:cNvPicPr>
              <p:nvPr/>
            </p:nvPicPr>
            <p:blipFill>
              <a:blip r:embed="rId88" cstate="print"/>
              <a:srcRect/>
              <a:stretch>
                <a:fillRect/>
              </a:stretch>
            </p:blipFill>
            <p:spPr bwMode="auto">
              <a:xfrm>
                <a:off x="2602" y="2684"/>
                <a:ext cx="24" cy="24"/>
              </a:xfrm>
              <a:prstGeom prst="rect">
                <a:avLst/>
              </a:prstGeom>
              <a:noFill/>
              <a:ln w="9525">
                <a:noFill/>
                <a:miter lim="800000"/>
                <a:headEnd/>
                <a:tailEnd/>
              </a:ln>
            </p:spPr>
          </p:pic>
          <p:pic>
            <p:nvPicPr>
              <p:cNvPr id="6926" name="Picture 522"/>
              <p:cNvPicPr>
                <a:picLocks noChangeAspect="1" noChangeArrowheads="1"/>
              </p:cNvPicPr>
              <p:nvPr/>
            </p:nvPicPr>
            <p:blipFill>
              <a:blip r:embed="rId89" cstate="print"/>
              <a:srcRect/>
              <a:stretch>
                <a:fillRect/>
              </a:stretch>
            </p:blipFill>
            <p:spPr bwMode="auto">
              <a:xfrm>
                <a:off x="2602" y="2684"/>
                <a:ext cx="24" cy="24"/>
              </a:xfrm>
              <a:prstGeom prst="rect">
                <a:avLst/>
              </a:prstGeom>
              <a:noFill/>
              <a:ln w="9525">
                <a:noFill/>
                <a:miter lim="800000"/>
                <a:headEnd/>
                <a:tailEnd/>
              </a:ln>
            </p:spPr>
          </p:pic>
          <p:pic>
            <p:nvPicPr>
              <p:cNvPr id="6927" name="Picture 523"/>
              <p:cNvPicPr>
                <a:picLocks noChangeAspect="1" noChangeArrowheads="1"/>
              </p:cNvPicPr>
              <p:nvPr/>
            </p:nvPicPr>
            <p:blipFill>
              <a:blip r:embed="rId90" cstate="print"/>
              <a:srcRect/>
              <a:stretch>
                <a:fillRect/>
              </a:stretch>
            </p:blipFill>
            <p:spPr bwMode="auto">
              <a:xfrm>
                <a:off x="2602" y="2652"/>
                <a:ext cx="24" cy="24"/>
              </a:xfrm>
              <a:prstGeom prst="rect">
                <a:avLst/>
              </a:prstGeom>
              <a:noFill/>
              <a:ln w="9525">
                <a:noFill/>
                <a:miter lim="800000"/>
                <a:headEnd/>
                <a:tailEnd/>
              </a:ln>
            </p:spPr>
          </p:pic>
          <p:pic>
            <p:nvPicPr>
              <p:cNvPr id="6928" name="Picture 524"/>
              <p:cNvPicPr>
                <a:picLocks noChangeAspect="1" noChangeArrowheads="1"/>
              </p:cNvPicPr>
              <p:nvPr/>
            </p:nvPicPr>
            <p:blipFill>
              <a:blip r:embed="rId91" cstate="print"/>
              <a:srcRect/>
              <a:stretch>
                <a:fillRect/>
              </a:stretch>
            </p:blipFill>
            <p:spPr bwMode="auto">
              <a:xfrm>
                <a:off x="2602" y="2652"/>
                <a:ext cx="24" cy="24"/>
              </a:xfrm>
              <a:prstGeom prst="rect">
                <a:avLst/>
              </a:prstGeom>
              <a:noFill/>
              <a:ln w="9525">
                <a:noFill/>
                <a:miter lim="800000"/>
                <a:headEnd/>
                <a:tailEnd/>
              </a:ln>
            </p:spPr>
          </p:pic>
          <p:pic>
            <p:nvPicPr>
              <p:cNvPr id="6929" name="Picture 525"/>
              <p:cNvPicPr>
                <a:picLocks noChangeAspect="1" noChangeArrowheads="1"/>
              </p:cNvPicPr>
              <p:nvPr/>
            </p:nvPicPr>
            <p:blipFill>
              <a:blip r:embed="rId92" cstate="print"/>
              <a:srcRect/>
              <a:stretch>
                <a:fillRect/>
              </a:stretch>
            </p:blipFill>
            <p:spPr bwMode="auto">
              <a:xfrm>
                <a:off x="2538" y="2684"/>
                <a:ext cx="24" cy="24"/>
              </a:xfrm>
              <a:prstGeom prst="rect">
                <a:avLst/>
              </a:prstGeom>
              <a:noFill/>
              <a:ln w="9525">
                <a:noFill/>
                <a:miter lim="800000"/>
                <a:headEnd/>
                <a:tailEnd/>
              </a:ln>
            </p:spPr>
          </p:pic>
          <p:pic>
            <p:nvPicPr>
              <p:cNvPr id="6930" name="Picture 526"/>
              <p:cNvPicPr>
                <a:picLocks noChangeAspect="1" noChangeArrowheads="1"/>
              </p:cNvPicPr>
              <p:nvPr/>
            </p:nvPicPr>
            <p:blipFill>
              <a:blip r:embed="rId93" cstate="print"/>
              <a:srcRect/>
              <a:stretch>
                <a:fillRect/>
              </a:stretch>
            </p:blipFill>
            <p:spPr bwMode="auto">
              <a:xfrm>
                <a:off x="2538" y="2684"/>
                <a:ext cx="24" cy="24"/>
              </a:xfrm>
              <a:prstGeom prst="rect">
                <a:avLst/>
              </a:prstGeom>
              <a:noFill/>
              <a:ln w="9525">
                <a:noFill/>
                <a:miter lim="800000"/>
                <a:headEnd/>
                <a:tailEnd/>
              </a:ln>
            </p:spPr>
          </p:pic>
          <p:pic>
            <p:nvPicPr>
              <p:cNvPr id="6931" name="Picture 527"/>
              <p:cNvPicPr>
                <a:picLocks noChangeAspect="1" noChangeArrowheads="1"/>
              </p:cNvPicPr>
              <p:nvPr/>
            </p:nvPicPr>
            <p:blipFill>
              <a:blip r:embed="rId94" cstate="print"/>
              <a:srcRect/>
              <a:stretch>
                <a:fillRect/>
              </a:stretch>
            </p:blipFill>
            <p:spPr bwMode="auto">
              <a:xfrm>
                <a:off x="2538" y="2652"/>
                <a:ext cx="24" cy="24"/>
              </a:xfrm>
              <a:prstGeom prst="rect">
                <a:avLst/>
              </a:prstGeom>
              <a:noFill/>
              <a:ln w="9525">
                <a:noFill/>
                <a:miter lim="800000"/>
                <a:headEnd/>
                <a:tailEnd/>
              </a:ln>
            </p:spPr>
          </p:pic>
          <p:pic>
            <p:nvPicPr>
              <p:cNvPr id="6932" name="Picture 528"/>
              <p:cNvPicPr>
                <a:picLocks noChangeAspect="1" noChangeArrowheads="1"/>
              </p:cNvPicPr>
              <p:nvPr/>
            </p:nvPicPr>
            <p:blipFill>
              <a:blip r:embed="rId95" cstate="print"/>
              <a:srcRect/>
              <a:stretch>
                <a:fillRect/>
              </a:stretch>
            </p:blipFill>
            <p:spPr bwMode="auto">
              <a:xfrm>
                <a:off x="2538" y="2652"/>
                <a:ext cx="24" cy="24"/>
              </a:xfrm>
              <a:prstGeom prst="rect">
                <a:avLst/>
              </a:prstGeom>
              <a:noFill/>
              <a:ln w="9525">
                <a:noFill/>
                <a:miter lim="800000"/>
                <a:headEnd/>
                <a:tailEnd/>
              </a:ln>
            </p:spPr>
          </p:pic>
          <p:pic>
            <p:nvPicPr>
              <p:cNvPr id="6933" name="Picture 529"/>
              <p:cNvPicPr>
                <a:picLocks noChangeAspect="1" noChangeArrowheads="1"/>
              </p:cNvPicPr>
              <p:nvPr/>
            </p:nvPicPr>
            <p:blipFill>
              <a:blip r:embed="rId96" cstate="print"/>
              <a:srcRect/>
              <a:stretch>
                <a:fillRect/>
              </a:stretch>
            </p:blipFill>
            <p:spPr bwMode="auto">
              <a:xfrm>
                <a:off x="2466" y="2684"/>
                <a:ext cx="24" cy="24"/>
              </a:xfrm>
              <a:prstGeom prst="rect">
                <a:avLst/>
              </a:prstGeom>
              <a:noFill/>
              <a:ln w="9525">
                <a:noFill/>
                <a:miter lim="800000"/>
                <a:headEnd/>
                <a:tailEnd/>
              </a:ln>
            </p:spPr>
          </p:pic>
          <p:pic>
            <p:nvPicPr>
              <p:cNvPr id="6934" name="Picture 530"/>
              <p:cNvPicPr>
                <a:picLocks noChangeAspect="1" noChangeArrowheads="1"/>
              </p:cNvPicPr>
              <p:nvPr/>
            </p:nvPicPr>
            <p:blipFill>
              <a:blip r:embed="rId97" cstate="print"/>
              <a:srcRect/>
              <a:stretch>
                <a:fillRect/>
              </a:stretch>
            </p:blipFill>
            <p:spPr bwMode="auto">
              <a:xfrm>
                <a:off x="2466" y="2684"/>
                <a:ext cx="24" cy="24"/>
              </a:xfrm>
              <a:prstGeom prst="rect">
                <a:avLst/>
              </a:prstGeom>
              <a:noFill/>
              <a:ln w="9525">
                <a:noFill/>
                <a:miter lim="800000"/>
                <a:headEnd/>
                <a:tailEnd/>
              </a:ln>
            </p:spPr>
          </p:pic>
          <p:pic>
            <p:nvPicPr>
              <p:cNvPr id="6935" name="Picture 531"/>
              <p:cNvPicPr>
                <a:picLocks noChangeAspect="1" noChangeArrowheads="1"/>
              </p:cNvPicPr>
              <p:nvPr/>
            </p:nvPicPr>
            <p:blipFill>
              <a:blip r:embed="rId98" cstate="print"/>
              <a:srcRect/>
              <a:stretch>
                <a:fillRect/>
              </a:stretch>
            </p:blipFill>
            <p:spPr bwMode="auto">
              <a:xfrm>
                <a:off x="2466" y="2652"/>
                <a:ext cx="24" cy="24"/>
              </a:xfrm>
              <a:prstGeom prst="rect">
                <a:avLst/>
              </a:prstGeom>
              <a:noFill/>
              <a:ln w="9525">
                <a:noFill/>
                <a:miter lim="800000"/>
                <a:headEnd/>
                <a:tailEnd/>
              </a:ln>
            </p:spPr>
          </p:pic>
          <p:pic>
            <p:nvPicPr>
              <p:cNvPr id="6936" name="Picture 532"/>
              <p:cNvPicPr>
                <a:picLocks noChangeAspect="1" noChangeArrowheads="1"/>
              </p:cNvPicPr>
              <p:nvPr/>
            </p:nvPicPr>
            <p:blipFill>
              <a:blip r:embed="rId99" cstate="print"/>
              <a:srcRect/>
              <a:stretch>
                <a:fillRect/>
              </a:stretch>
            </p:blipFill>
            <p:spPr bwMode="auto">
              <a:xfrm>
                <a:off x="2466" y="2652"/>
                <a:ext cx="24" cy="24"/>
              </a:xfrm>
              <a:prstGeom prst="rect">
                <a:avLst/>
              </a:prstGeom>
              <a:noFill/>
              <a:ln w="9525">
                <a:noFill/>
                <a:miter lim="800000"/>
                <a:headEnd/>
                <a:tailEnd/>
              </a:ln>
            </p:spPr>
          </p:pic>
          <p:pic>
            <p:nvPicPr>
              <p:cNvPr id="6937" name="Picture 533"/>
              <p:cNvPicPr>
                <a:picLocks noChangeAspect="1" noChangeArrowheads="1"/>
              </p:cNvPicPr>
              <p:nvPr/>
            </p:nvPicPr>
            <p:blipFill>
              <a:blip r:embed="rId100" cstate="print"/>
              <a:srcRect/>
              <a:stretch>
                <a:fillRect/>
              </a:stretch>
            </p:blipFill>
            <p:spPr bwMode="auto">
              <a:xfrm>
                <a:off x="2402" y="2684"/>
                <a:ext cx="24" cy="24"/>
              </a:xfrm>
              <a:prstGeom prst="rect">
                <a:avLst/>
              </a:prstGeom>
              <a:noFill/>
              <a:ln w="9525">
                <a:noFill/>
                <a:miter lim="800000"/>
                <a:headEnd/>
                <a:tailEnd/>
              </a:ln>
            </p:spPr>
          </p:pic>
          <p:pic>
            <p:nvPicPr>
              <p:cNvPr id="6938" name="Picture 534"/>
              <p:cNvPicPr>
                <a:picLocks noChangeAspect="1" noChangeArrowheads="1"/>
              </p:cNvPicPr>
              <p:nvPr/>
            </p:nvPicPr>
            <p:blipFill>
              <a:blip r:embed="rId101" cstate="print"/>
              <a:srcRect/>
              <a:stretch>
                <a:fillRect/>
              </a:stretch>
            </p:blipFill>
            <p:spPr bwMode="auto">
              <a:xfrm>
                <a:off x="2402" y="2684"/>
                <a:ext cx="24" cy="24"/>
              </a:xfrm>
              <a:prstGeom prst="rect">
                <a:avLst/>
              </a:prstGeom>
              <a:noFill/>
              <a:ln w="9525">
                <a:noFill/>
                <a:miter lim="800000"/>
                <a:headEnd/>
                <a:tailEnd/>
              </a:ln>
            </p:spPr>
          </p:pic>
          <p:pic>
            <p:nvPicPr>
              <p:cNvPr id="6939" name="Picture 535"/>
              <p:cNvPicPr>
                <a:picLocks noChangeAspect="1" noChangeArrowheads="1"/>
              </p:cNvPicPr>
              <p:nvPr/>
            </p:nvPicPr>
            <p:blipFill>
              <a:blip r:embed="rId102" cstate="print"/>
              <a:srcRect/>
              <a:stretch>
                <a:fillRect/>
              </a:stretch>
            </p:blipFill>
            <p:spPr bwMode="auto">
              <a:xfrm>
                <a:off x="2402" y="2652"/>
                <a:ext cx="24" cy="24"/>
              </a:xfrm>
              <a:prstGeom prst="rect">
                <a:avLst/>
              </a:prstGeom>
              <a:noFill/>
              <a:ln w="9525">
                <a:noFill/>
                <a:miter lim="800000"/>
                <a:headEnd/>
                <a:tailEnd/>
              </a:ln>
            </p:spPr>
          </p:pic>
          <p:pic>
            <p:nvPicPr>
              <p:cNvPr id="6940" name="Picture 536"/>
              <p:cNvPicPr>
                <a:picLocks noChangeAspect="1" noChangeArrowheads="1"/>
              </p:cNvPicPr>
              <p:nvPr/>
            </p:nvPicPr>
            <p:blipFill>
              <a:blip r:embed="rId103" cstate="print"/>
              <a:srcRect/>
              <a:stretch>
                <a:fillRect/>
              </a:stretch>
            </p:blipFill>
            <p:spPr bwMode="auto">
              <a:xfrm>
                <a:off x="2402" y="2652"/>
                <a:ext cx="24" cy="24"/>
              </a:xfrm>
              <a:prstGeom prst="rect">
                <a:avLst/>
              </a:prstGeom>
              <a:noFill/>
              <a:ln w="9525">
                <a:noFill/>
                <a:miter lim="800000"/>
                <a:headEnd/>
                <a:tailEnd/>
              </a:ln>
            </p:spPr>
          </p:pic>
          <p:pic>
            <p:nvPicPr>
              <p:cNvPr id="6941" name="Picture 537"/>
              <p:cNvPicPr>
                <a:picLocks noChangeAspect="1" noChangeArrowheads="1"/>
              </p:cNvPicPr>
              <p:nvPr/>
            </p:nvPicPr>
            <p:blipFill>
              <a:blip r:embed="rId104" cstate="print"/>
              <a:srcRect/>
              <a:stretch>
                <a:fillRect/>
              </a:stretch>
            </p:blipFill>
            <p:spPr bwMode="auto">
              <a:xfrm>
                <a:off x="2330" y="2684"/>
                <a:ext cx="24" cy="24"/>
              </a:xfrm>
              <a:prstGeom prst="rect">
                <a:avLst/>
              </a:prstGeom>
              <a:noFill/>
              <a:ln w="9525">
                <a:noFill/>
                <a:miter lim="800000"/>
                <a:headEnd/>
                <a:tailEnd/>
              </a:ln>
            </p:spPr>
          </p:pic>
          <p:pic>
            <p:nvPicPr>
              <p:cNvPr id="6942" name="Picture 538"/>
              <p:cNvPicPr>
                <a:picLocks noChangeAspect="1" noChangeArrowheads="1"/>
              </p:cNvPicPr>
              <p:nvPr/>
            </p:nvPicPr>
            <p:blipFill>
              <a:blip r:embed="rId105" cstate="print"/>
              <a:srcRect/>
              <a:stretch>
                <a:fillRect/>
              </a:stretch>
            </p:blipFill>
            <p:spPr bwMode="auto">
              <a:xfrm>
                <a:off x="2330" y="2684"/>
                <a:ext cx="24" cy="24"/>
              </a:xfrm>
              <a:prstGeom prst="rect">
                <a:avLst/>
              </a:prstGeom>
              <a:noFill/>
              <a:ln w="9525">
                <a:noFill/>
                <a:miter lim="800000"/>
                <a:headEnd/>
                <a:tailEnd/>
              </a:ln>
            </p:spPr>
          </p:pic>
          <p:pic>
            <p:nvPicPr>
              <p:cNvPr id="6943" name="Picture 539"/>
              <p:cNvPicPr>
                <a:picLocks noChangeAspect="1" noChangeArrowheads="1"/>
              </p:cNvPicPr>
              <p:nvPr/>
            </p:nvPicPr>
            <p:blipFill>
              <a:blip r:embed="rId106" cstate="print"/>
              <a:srcRect/>
              <a:stretch>
                <a:fillRect/>
              </a:stretch>
            </p:blipFill>
            <p:spPr bwMode="auto">
              <a:xfrm>
                <a:off x="2330" y="2652"/>
                <a:ext cx="24" cy="24"/>
              </a:xfrm>
              <a:prstGeom prst="rect">
                <a:avLst/>
              </a:prstGeom>
              <a:noFill/>
              <a:ln w="9525">
                <a:noFill/>
                <a:miter lim="800000"/>
                <a:headEnd/>
                <a:tailEnd/>
              </a:ln>
            </p:spPr>
          </p:pic>
          <p:pic>
            <p:nvPicPr>
              <p:cNvPr id="6944" name="Picture 540"/>
              <p:cNvPicPr>
                <a:picLocks noChangeAspect="1" noChangeArrowheads="1"/>
              </p:cNvPicPr>
              <p:nvPr/>
            </p:nvPicPr>
            <p:blipFill>
              <a:blip r:embed="rId107" cstate="print"/>
              <a:srcRect/>
              <a:stretch>
                <a:fillRect/>
              </a:stretch>
            </p:blipFill>
            <p:spPr bwMode="auto">
              <a:xfrm>
                <a:off x="2330" y="2652"/>
                <a:ext cx="24" cy="24"/>
              </a:xfrm>
              <a:prstGeom prst="rect">
                <a:avLst/>
              </a:prstGeom>
              <a:noFill/>
              <a:ln w="9525">
                <a:noFill/>
                <a:miter lim="800000"/>
                <a:headEnd/>
                <a:tailEnd/>
              </a:ln>
            </p:spPr>
          </p:pic>
          <p:pic>
            <p:nvPicPr>
              <p:cNvPr id="6945" name="Picture 541"/>
              <p:cNvPicPr>
                <a:picLocks noChangeAspect="1" noChangeArrowheads="1"/>
              </p:cNvPicPr>
              <p:nvPr/>
            </p:nvPicPr>
            <p:blipFill>
              <a:blip r:embed="rId108" cstate="print"/>
              <a:srcRect/>
              <a:stretch>
                <a:fillRect/>
              </a:stretch>
            </p:blipFill>
            <p:spPr bwMode="auto">
              <a:xfrm>
                <a:off x="2674" y="2684"/>
                <a:ext cx="24" cy="24"/>
              </a:xfrm>
              <a:prstGeom prst="rect">
                <a:avLst/>
              </a:prstGeom>
              <a:noFill/>
              <a:ln w="9525">
                <a:noFill/>
                <a:miter lim="800000"/>
                <a:headEnd/>
                <a:tailEnd/>
              </a:ln>
            </p:spPr>
          </p:pic>
          <p:pic>
            <p:nvPicPr>
              <p:cNvPr id="6946" name="Picture 542"/>
              <p:cNvPicPr>
                <a:picLocks noChangeAspect="1" noChangeArrowheads="1"/>
              </p:cNvPicPr>
              <p:nvPr/>
            </p:nvPicPr>
            <p:blipFill>
              <a:blip r:embed="rId109" cstate="print"/>
              <a:srcRect/>
              <a:stretch>
                <a:fillRect/>
              </a:stretch>
            </p:blipFill>
            <p:spPr bwMode="auto">
              <a:xfrm>
                <a:off x="2674" y="2684"/>
                <a:ext cx="24" cy="24"/>
              </a:xfrm>
              <a:prstGeom prst="rect">
                <a:avLst/>
              </a:prstGeom>
              <a:noFill/>
              <a:ln w="9525">
                <a:noFill/>
                <a:miter lim="800000"/>
                <a:headEnd/>
                <a:tailEnd/>
              </a:ln>
            </p:spPr>
          </p:pic>
          <p:pic>
            <p:nvPicPr>
              <p:cNvPr id="6947" name="Picture 543"/>
              <p:cNvPicPr>
                <a:picLocks noChangeAspect="1" noChangeArrowheads="1"/>
              </p:cNvPicPr>
              <p:nvPr/>
            </p:nvPicPr>
            <p:blipFill>
              <a:blip r:embed="rId110" cstate="print"/>
              <a:srcRect/>
              <a:stretch>
                <a:fillRect/>
              </a:stretch>
            </p:blipFill>
            <p:spPr bwMode="auto">
              <a:xfrm>
                <a:off x="2674" y="2652"/>
                <a:ext cx="24" cy="24"/>
              </a:xfrm>
              <a:prstGeom prst="rect">
                <a:avLst/>
              </a:prstGeom>
              <a:noFill/>
              <a:ln w="9525">
                <a:noFill/>
                <a:miter lim="800000"/>
                <a:headEnd/>
                <a:tailEnd/>
              </a:ln>
            </p:spPr>
          </p:pic>
          <p:pic>
            <p:nvPicPr>
              <p:cNvPr id="6948" name="Picture 544"/>
              <p:cNvPicPr>
                <a:picLocks noChangeAspect="1" noChangeArrowheads="1"/>
              </p:cNvPicPr>
              <p:nvPr/>
            </p:nvPicPr>
            <p:blipFill>
              <a:blip r:embed="rId111" cstate="print"/>
              <a:srcRect/>
              <a:stretch>
                <a:fillRect/>
              </a:stretch>
            </p:blipFill>
            <p:spPr bwMode="auto">
              <a:xfrm>
                <a:off x="2746" y="2684"/>
                <a:ext cx="24" cy="24"/>
              </a:xfrm>
              <a:prstGeom prst="rect">
                <a:avLst/>
              </a:prstGeom>
              <a:noFill/>
              <a:ln w="9525">
                <a:noFill/>
                <a:miter lim="800000"/>
                <a:headEnd/>
                <a:tailEnd/>
              </a:ln>
            </p:spPr>
          </p:pic>
          <p:pic>
            <p:nvPicPr>
              <p:cNvPr id="6949" name="Picture 545"/>
              <p:cNvPicPr>
                <a:picLocks noChangeAspect="1" noChangeArrowheads="1"/>
              </p:cNvPicPr>
              <p:nvPr/>
            </p:nvPicPr>
            <p:blipFill>
              <a:blip r:embed="rId112" cstate="print"/>
              <a:srcRect/>
              <a:stretch>
                <a:fillRect/>
              </a:stretch>
            </p:blipFill>
            <p:spPr bwMode="auto">
              <a:xfrm>
                <a:off x="2746" y="2684"/>
                <a:ext cx="24" cy="24"/>
              </a:xfrm>
              <a:prstGeom prst="rect">
                <a:avLst/>
              </a:prstGeom>
              <a:noFill/>
              <a:ln w="9525">
                <a:noFill/>
                <a:miter lim="800000"/>
                <a:headEnd/>
                <a:tailEnd/>
              </a:ln>
            </p:spPr>
          </p:pic>
          <p:pic>
            <p:nvPicPr>
              <p:cNvPr id="6950" name="Picture 546"/>
              <p:cNvPicPr>
                <a:picLocks noChangeAspect="1" noChangeArrowheads="1"/>
              </p:cNvPicPr>
              <p:nvPr/>
            </p:nvPicPr>
            <p:blipFill>
              <a:blip r:embed="rId113" cstate="print"/>
              <a:srcRect/>
              <a:stretch>
                <a:fillRect/>
              </a:stretch>
            </p:blipFill>
            <p:spPr bwMode="auto">
              <a:xfrm>
                <a:off x="2746" y="2652"/>
                <a:ext cx="24" cy="24"/>
              </a:xfrm>
              <a:prstGeom prst="rect">
                <a:avLst/>
              </a:prstGeom>
              <a:noFill/>
              <a:ln w="9525">
                <a:noFill/>
                <a:miter lim="800000"/>
                <a:headEnd/>
                <a:tailEnd/>
              </a:ln>
            </p:spPr>
          </p:pic>
          <p:pic>
            <p:nvPicPr>
              <p:cNvPr id="6951" name="Picture 547"/>
              <p:cNvPicPr>
                <a:picLocks noChangeAspect="1" noChangeArrowheads="1"/>
              </p:cNvPicPr>
              <p:nvPr/>
            </p:nvPicPr>
            <p:blipFill>
              <a:blip r:embed="rId114" cstate="print"/>
              <a:srcRect/>
              <a:stretch>
                <a:fillRect/>
              </a:stretch>
            </p:blipFill>
            <p:spPr bwMode="auto">
              <a:xfrm>
                <a:off x="2746" y="2652"/>
                <a:ext cx="24" cy="24"/>
              </a:xfrm>
              <a:prstGeom prst="rect">
                <a:avLst/>
              </a:prstGeom>
              <a:noFill/>
              <a:ln w="9525">
                <a:noFill/>
                <a:miter lim="800000"/>
                <a:headEnd/>
                <a:tailEnd/>
              </a:ln>
            </p:spPr>
          </p:pic>
          <p:sp>
            <p:nvSpPr>
              <p:cNvPr id="6952" name="Rectangle 548"/>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6953" name="Rectangle 549"/>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6954" name="Rectangle 550"/>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6955" name="Rectangle 551"/>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6956" name="Rectangle 552"/>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6957" name="Rectangle 553"/>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6958" name="Rectangle 554"/>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6959" name="Freeform 555"/>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6960" name="Freeform 556"/>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6961" name="Rectangle 557"/>
              <p:cNvSpPr>
                <a:spLocks noChangeArrowheads="1"/>
              </p:cNvSpPr>
              <p:nvPr/>
            </p:nvSpPr>
            <p:spPr bwMode="auto">
              <a:xfrm>
                <a:off x="2570" y="2868"/>
                <a:ext cx="232" cy="173"/>
              </a:xfrm>
              <a:prstGeom prst="rect">
                <a:avLst/>
              </a:prstGeom>
              <a:noFill/>
              <a:ln w="9525">
                <a:noFill/>
                <a:miter lim="800000"/>
                <a:headEnd/>
                <a:tailEnd/>
              </a:ln>
            </p:spPr>
            <p:txBody>
              <a:bodyPr wrap="none" lIns="0" tIns="0" rIns="0" bIns="0">
                <a:spAutoFit/>
              </a:bodyPr>
              <a:lstStyle/>
              <a:p>
                <a:r>
                  <a:rPr lang="en-US" sz="1800" b="0">
                    <a:latin typeface="Arial" charset="0"/>
                  </a:rPr>
                  <a:t>SW</a:t>
                </a:r>
                <a:endParaRPr lang="en-US" sz="1800"/>
              </a:p>
            </p:txBody>
          </p:sp>
        </p:grpSp>
        <p:sp>
          <p:nvSpPr>
            <p:cNvPr id="6246" name="Freeform 558"/>
            <p:cNvSpPr>
              <a:spLocks/>
            </p:cNvSpPr>
            <p:nvPr/>
          </p:nvSpPr>
          <p:spPr bwMode="auto">
            <a:xfrm>
              <a:off x="2772" y="1979"/>
              <a:ext cx="53" cy="64"/>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6247" name="Freeform 559"/>
            <p:cNvSpPr>
              <a:spLocks/>
            </p:cNvSpPr>
            <p:nvPr/>
          </p:nvSpPr>
          <p:spPr bwMode="auto">
            <a:xfrm>
              <a:off x="2629" y="1582"/>
              <a:ext cx="199" cy="51"/>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248" name="Freeform 560"/>
            <p:cNvSpPr>
              <a:spLocks/>
            </p:cNvSpPr>
            <p:nvPr/>
          </p:nvSpPr>
          <p:spPr bwMode="auto">
            <a:xfrm>
              <a:off x="2629" y="1582"/>
              <a:ext cx="199" cy="51"/>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249" name="Freeform 561"/>
            <p:cNvSpPr>
              <a:spLocks/>
            </p:cNvSpPr>
            <p:nvPr/>
          </p:nvSpPr>
          <p:spPr bwMode="auto">
            <a:xfrm>
              <a:off x="2778"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250" name="Rectangle 562"/>
            <p:cNvSpPr>
              <a:spLocks noChangeArrowheads="1"/>
            </p:cNvSpPr>
            <p:nvPr/>
          </p:nvSpPr>
          <p:spPr bwMode="auto">
            <a:xfrm>
              <a:off x="2629" y="1633"/>
              <a:ext cx="149" cy="400"/>
            </a:xfrm>
            <a:prstGeom prst="rect">
              <a:avLst/>
            </a:prstGeom>
            <a:solidFill>
              <a:srgbClr val="C0C0C0"/>
            </a:solidFill>
            <a:ln w="9525">
              <a:noFill/>
              <a:miter lim="800000"/>
              <a:headEnd/>
              <a:tailEnd/>
            </a:ln>
          </p:spPr>
          <p:txBody>
            <a:bodyPr/>
            <a:lstStyle/>
            <a:p>
              <a:endParaRPr lang="en-US"/>
            </a:p>
          </p:txBody>
        </p:sp>
        <p:sp>
          <p:nvSpPr>
            <p:cNvPr id="6251" name="Rectangle 563"/>
            <p:cNvSpPr>
              <a:spLocks noChangeArrowheads="1"/>
            </p:cNvSpPr>
            <p:nvPr/>
          </p:nvSpPr>
          <p:spPr bwMode="auto">
            <a:xfrm>
              <a:off x="2629" y="1633"/>
              <a:ext cx="149" cy="400"/>
            </a:xfrm>
            <a:prstGeom prst="rect">
              <a:avLst/>
            </a:prstGeom>
            <a:noFill/>
            <a:ln w="3175" cap="rnd">
              <a:solidFill>
                <a:srgbClr val="000000"/>
              </a:solidFill>
              <a:round/>
              <a:headEnd/>
              <a:tailEnd/>
            </a:ln>
          </p:spPr>
          <p:txBody>
            <a:bodyPr/>
            <a:lstStyle/>
            <a:p>
              <a:endParaRPr lang="en-US"/>
            </a:p>
          </p:txBody>
        </p:sp>
        <p:pic>
          <p:nvPicPr>
            <p:cNvPr id="6252" name="Picture 564"/>
            <p:cNvPicPr>
              <a:picLocks noChangeAspect="1" noChangeArrowheads="1"/>
            </p:cNvPicPr>
            <p:nvPr/>
          </p:nvPicPr>
          <p:blipFill>
            <a:blip r:embed="rId115" cstate="print"/>
            <a:srcRect/>
            <a:stretch>
              <a:fillRect/>
            </a:stretch>
          </p:blipFill>
          <p:spPr bwMode="auto">
            <a:xfrm>
              <a:off x="2642" y="1651"/>
              <a:ext cx="112" cy="248"/>
            </a:xfrm>
            <a:prstGeom prst="rect">
              <a:avLst/>
            </a:prstGeom>
            <a:noFill/>
            <a:ln w="9525">
              <a:noFill/>
              <a:miter lim="800000"/>
              <a:headEnd/>
              <a:tailEnd/>
            </a:ln>
          </p:spPr>
        </p:pic>
        <p:pic>
          <p:nvPicPr>
            <p:cNvPr id="6253" name="Picture 565"/>
            <p:cNvPicPr>
              <a:picLocks noChangeAspect="1" noChangeArrowheads="1"/>
            </p:cNvPicPr>
            <p:nvPr/>
          </p:nvPicPr>
          <p:blipFill>
            <a:blip r:embed="rId116" cstate="print"/>
            <a:srcRect/>
            <a:stretch>
              <a:fillRect/>
            </a:stretch>
          </p:blipFill>
          <p:spPr bwMode="auto">
            <a:xfrm>
              <a:off x="2642" y="1651"/>
              <a:ext cx="112" cy="248"/>
            </a:xfrm>
            <a:prstGeom prst="rect">
              <a:avLst/>
            </a:prstGeom>
            <a:noFill/>
            <a:ln w="9525">
              <a:noFill/>
              <a:miter lim="800000"/>
              <a:headEnd/>
              <a:tailEnd/>
            </a:ln>
          </p:spPr>
        </p:pic>
        <p:sp>
          <p:nvSpPr>
            <p:cNvPr id="6254" name="Rectangle 566"/>
            <p:cNvSpPr>
              <a:spLocks noChangeArrowheads="1"/>
            </p:cNvSpPr>
            <p:nvPr/>
          </p:nvSpPr>
          <p:spPr bwMode="auto">
            <a:xfrm>
              <a:off x="2648" y="1652"/>
              <a:ext cx="111" cy="244"/>
            </a:xfrm>
            <a:prstGeom prst="rect">
              <a:avLst/>
            </a:prstGeom>
            <a:noFill/>
            <a:ln w="3175" cap="rnd">
              <a:solidFill>
                <a:srgbClr val="000000"/>
              </a:solidFill>
              <a:round/>
              <a:headEnd/>
              <a:tailEnd/>
            </a:ln>
          </p:spPr>
          <p:txBody>
            <a:bodyPr/>
            <a:lstStyle/>
            <a:p>
              <a:endParaRPr lang="en-US"/>
            </a:p>
          </p:txBody>
        </p:sp>
        <p:sp>
          <p:nvSpPr>
            <p:cNvPr id="6255" name="Freeform 567"/>
            <p:cNvSpPr>
              <a:spLocks noEditPoints="1"/>
            </p:cNvSpPr>
            <p:nvPr/>
          </p:nvSpPr>
          <p:spPr bwMode="auto">
            <a:xfrm>
              <a:off x="2661"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256" name="Rectangle 568"/>
            <p:cNvSpPr>
              <a:spLocks noChangeArrowheads="1"/>
            </p:cNvSpPr>
            <p:nvPr/>
          </p:nvSpPr>
          <p:spPr bwMode="auto">
            <a:xfrm>
              <a:off x="2661" y="1853"/>
              <a:ext cx="85" cy="21"/>
            </a:xfrm>
            <a:prstGeom prst="rect">
              <a:avLst/>
            </a:prstGeom>
            <a:noFill/>
            <a:ln w="1588" cap="rnd">
              <a:solidFill>
                <a:srgbClr val="000000"/>
              </a:solidFill>
              <a:round/>
              <a:headEnd/>
              <a:tailEnd/>
            </a:ln>
          </p:spPr>
          <p:txBody>
            <a:bodyPr/>
            <a:lstStyle/>
            <a:p>
              <a:endParaRPr lang="en-US"/>
            </a:p>
          </p:txBody>
        </p:sp>
        <p:sp>
          <p:nvSpPr>
            <p:cNvPr id="6257" name="Rectangle 569"/>
            <p:cNvSpPr>
              <a:spLocks noChangeArrowheads="1"/>
            </p:cNvSpPr>
            <p:nvPr/>
          </p:nvSpPr>
          <p:spPr bwMode="auto">
            <a:xfrm>
              <a:off x="2661" y="1821"/>
              <a:ext cx="85" cy="21"/>
            </a:xfrm>
            <a:prstGeom prst="rect">
              <a:avLst/>
            </a:prstGeom>
            <a:noFill/>
            <a:ln w="1588" cap="rnd">
              <a:solidFill>
                <a:srgbClr val="000000"/>
              </a:solidFill>
              <a:round/>
              <a:headEnd/>
              <a:tailEnd/>
            </a:ln>
          </p:spPr>
          <p:txBody>
            <a:bodyPr/>
            <a:lstStyle/>
            <a:p>
              <a:endParaRPr lang="en-US"/>
            </a:p>
          </p:txBody>
        </p:sp>
        <p:sp>
          <p:nvSpPr>
            <p:cNvPr id="6258" name="Rectangle 570"/>
            <p:cNvSpPr>
              <a:spLocks noChangeArrowheads="1"/>
            </p:cNvSpPr>
            <p:nvPr/>
          </p:nvSpPr>
          <p:spPr bwMode="auto">
            <a:xfrm>
              <a:off x="2661" y="1789"/>
              <a:ext cx="85" cy="21"/>
            </a:xfrm>
            <a:prstGeom prst="rect">
              <a:avLst/>
            </a:prstGeom>
            <a:noFill/>
            <a:ln w="1588" cap="rnd">
              <a:solidFill>
                <a:srgbClr val="000000"/>
              </a:solidFill>
              <a:round/>
              <a:headEnd/>
              <a:tailEnd/>
            </a:ln>
          </p:spPr>
          <p:txBody>
            <a:bodyPr/>
            <a:lstStyle/>
            <a:p>
              <a:endParaRPr lang="en-US"/>
            </a:p>
          </p:txBody>
        </p:sp>
        <p:sp>
          <p:nvSpPr>
            <p:cNvPr id="6259" name="Rectangle 571"/>
            <p:cNvSpPr>
              <a:spLocks noChangeArrowheads="1"/>
            </p:cNvSpPr>
            <p:nvPr/>
          </p:nvSpPr>
          <p:spPr bwMode="auto">
            <a:xfrm>
              <a:off x="2661" y="1757"/>
              <a:ext cx="85" cy="21"/>
            </a:xfrm>
            <a:prstGeom prst="rect">
              <a:avLst/>
            </a:prstGeom>
            <a:noFill/>
            <a:ln w="1588" cap="rnd">
              <a:solidFill>
                <a:srgbClr val="000000"/>
              </a:solidFill>
              <a:round/>
              <a:headEnd/>
              <a:tailEnd/>
            </a:ln>
          </p:spPr>
          <p:txBody>
            <a:bodyPr/>
            <a:lstStyle/>
            <a:p>
              <a:endParaRPr lang="en-US"/>
            </a:p>
          </p:txBody>
        </p:sp>
        <p:sp>
          <p:nvSpPr>
            <p:cNvPr id="6260" name="Rectangle 572"/>
            <p:cNvSpPr>
              <a:spLocks noChangeArrowheads="1"/>
            </p:cNvSpPr>
            <p:nvPr/>
          </p:nvSpPr>
          <p:spPr bwMode="auto">
            <a:xfrm>
              <a:off x="2661" y="1712"/>
              <a:ext cx="85" cy="35"/>
            </a:xfrm>
            <a:prstGeom prst="rect">
              <a:avLst/>
            </a:prstGeom>
            <a:noFill/>
            <a:ln w="1588" cap="rnd">
              <a:solidFill>
                <a:srgbClr val="000000"/>
              </a:solidFill>
              <a:round/>
              <a:headEnd/>
              <a:tailEnd/>
            </a:ln>
          </p:spPr>
          <p:txBody>
            <a:bodyPr/>
            <a:lstStyle/>
            <a:p>
              <a:endParaRPr lang="en-US"/>
            </a:p>
          </p:txBody>
        </p:sp>
        <p:sp>
          <p:nvSpPr>
            <p:cNvPr id="6261" name="Rectangle 573"/>
            <p:cNvSpPr>
              <a:spLocks noChangeArrowheads="1"/>
            </p:cNvSpPr>
            <p:nvPr/>
          </p:nvSpPr>
          <p:spPr bwMode="auto">
            <a:xfrm>
              <a:off x="2661" y="1665"/>
              <a:ext cx="85" cy="35"/>
            </a:xfrm>
            <a:prstGeom prst="rect">
              <a:avLst/>
            </a:prstGeom>
            <a:noFill/>
            <a:ln w="1588" cap="rnd">
              <a:solidFill>
                <a:srgbClr val="000000"/>
              </a:solidFill>
              <a:round/>
              <a:headEnd/>
              <a:tailEnd/>
            </a:ln>
          </p:spPr>
          <p:txBody>
            <a:bodyPr/>
            <a:lstStyle/>
            <a:p>
              <a:endParaRPr lang="en-US"/>
            </a:p>
          </p:txBody>
        </p:sp>
        <p:sp>
          <p:nvSpPr>
            <p:cNvPr id="6262" name="Rectangle 574"/>
            <p:cNvSpPr>
              <a:spLocks noChangeArrowheads="1"/>
            </p:cNvSpPr>
            <p:nvPr/>
          </p:nvSpPr>
          <p:spPr bwMode="auto">
            <a:xfrm>
              <a:off x="2635" y="2033"/>
              <a:ext cx="137" cy="10"/>
            </a:xfrm>
            <a:prstGeom prst="rect">
              <a:avLst/>
            </a:prstGeom>
            <a:solidFill>
              <a:srgbClr val="9A9A9A"/>
            </a:solidFill>
            <a:ln w="9525">
              <a:noFill/>
              <a:miter lim="800000"/>
              <a:headEnd/>
              <a:tailEnd/>
            </a:ln>
          </p:spPr>
          <p:txBody>
            <a:bodyPr/>
            <a:lstStyle/>
            <a:p>
              <a:endParaRPr lang="en-US"/>
            </a:p>
          </p:txBody>
        </p:sp>
        <p:pic>
          <p:nvPicPr>
            <p:cNvPr id="6263" name="Picture 575"/>
            <p:cNvPicPr>
              <a:picLocks noChangeAspect="1" noChangeArrowheads="1"/>
            </p:cNvPicPr>
            <p:nvPr/>
          </p:nvPicPr>
          <p:blipFill>
            <a:blip r:embed="rId117" cstate="print"/>
            <a:srcRect/>
            <a:stretch>
              <a:fillRect/>
            </a:stretch>
          </p:blipFill>
          <p:spPr bwMode="auto">
            <a:xfrm>
              <a:off x="2690" y="1915"/>
              <a:ext cx="24" cy="24"/>
            </a:xfrm>
            <a:prstGeom prst="rect">
              <a:avLst/>
            </a:prstGeom>
            <a:noFill/>
            <a:ln w="9525">
              <a:noFill/>
              <a:miter lim="800000"/>
              <a:headEnd/>
              <a:tailEnd/>
            </a:ln>
          </p:spPr>
        </p:pic>
        <p:pic>
          <p:nvPicPr>
            <p:cNvPr id="6264" name="Picture 576"/>
            <p:cNvPicPr>
              <a:picLocks noChangeAspect="1" noChangeArrowheads="1"/>
            </p:cNvPicPr>
            <p:nvPr/>
          </p:nvPicPr>
          <p:blipFill>
            <a:blip r:embed="rId118" cstate="print"/>
            <a:srcRect/>
            <a:stretch>
              <a:fillRect/>
            </a:stretch>
          </p:blipFill>
          <p:spPr bwMode="auto">
            <a:xfrm>
              <a:off x="2690" y="1923"/>
              <a:ext cx="16" cy="16"/>
            </a:xfrm>
            <a:prstGeom prst="rect">
              <a:avLst/>
            </a:prstGeom>
            <a:noFill/>
            <a:ln w="9525">
              <a:noFill/>
              <a:miter lim="800000"/>
              <a:headEnd/>
              <a:tailEnd/>
            </a:ln>
          </p:spPr>
        </p:pic>
        <p:pic>
          <p:nvPicPr>
            <p:cNvPr id="6265" name="Picture 577"/>
            <p:cNvPicPr>
              <a:picLocks noChangeAspect="1" noChangeArrowheads="1"/>
            </p:cNvPicPr>
            <p:nvPr/>
          </p:nvPicPr>
          <p:blipFill>
            <a:blip r:embed="rId119" cstate="print"/>
            <a:srcRect/>
            <a:stretch>
              <a:fillRect/>
            </a:stretch>
          </p:blipFill>
          <p:spPr bwMode="auto">
            <a:xfrm>
              <a:off x="2690" y="1923"/>
              <a:ext cx="16" cy="16"/>
            </a:xfrm>
            <a:prstGeom prst="rect">
              <a:avLst/>
            </a:prstGeom>
            <a:noFill/>
            <a:ln w="9525">
              <a:noFill/>
              <a:miter lim="800000"/>
              <a:headEnd/>
              <a:tailEnd/>
            </a:ln>
          </p:spPr>
        </p:pic>
        <p:pic>
          <p:nvPicPr>
            <p:cNvPr id="6266" name="Picture 578"/>
            <p:cNvPicPr>
              <a:picLocks noChangeAspect="1" noChangeArrowheads="1"/>
            </p:cNvPicPr>
            <p:nvPr/>
          </p:nvPicPr>
          <p:blipFill>
            <a:blip r:embed="rId120" cstate="print"/>
            <a:srcRect/>
            <a:stretch>
              <a:fillRect/>
            </a:stretch>
          </p:blipFill>
          <p:spPr bwMode="auto">
            <a:xfrm>
              <a:off x="2690" y="1947"/>
              <a:ext cx="16" cy="16"/>
            </a:xfrm>
            <a:prstGeom prst="rect">
              <a:avLst/>
            </a:prstGeom>
            <a:noFill/>
            <a:ln w="9525">
              <a:noFill/>
              <a:miter lim="800000"/>
              <a:headEnd/>
              <a:tailEnd/>
            </a:ln>
          </p:spPr>
        </p:pic>
        <p:pic>
          <p:nvPicPr>
            <p:cNvPr id="6267" name="Picture 579"/>
            <p:cNvPicPr>
              <a:picLocks noChangeAspect="1" noChangeArrowheads="1"/>
            </p:cNvPicPr>
            <p:nvPr/>
          </p:nvPicPr>
          <p:blipFill>
            <a:blip r:embed="rId121" cstate="print"/>
            <a:srcRect/>
            <a:stretch>
              <a:fillRect/>
            </a:stretch>
          </p:blipFill>
          <p:spPr bwMode="auto">
            <a:xfrm>
              <a:off x="2690" y="1947"/>
              <a:ext cx="16" cy="16"/>
            </a:xfrm>
            <a:prstGeom prst="rect">
              <a:avLst/>
            </a:prstGeom>
            <a:noFill/>
            <a:ln w="9525">
              <a:noFill/>
              <a:miter lim="800000"/>
              <a:headEnd/>
              <a:tailEnd/>
            </a:ln>
          </p:spPr>
        </p:pic>
        <p:pic>
          <p:nvPicPr>
            <p:cNvPr id="6268" name="Picture 580"/>
            <p:cNvPicPr>
              <a:picLocks noChangeAspect="1" noChangeArrowheads="1"/>
            </p:cNvPicPr>
            <p:nvPr/>
          </p:nvPicPr>
          <p:blipFill>
            <a:blip r:embed="rId57"/>
            <a:srcRect/>
            <a:stretch>
              <a:fillRect/>
            </a:stretch>
          </p:blipFill>
          <p:spPr bwMode="auto">
            <a:xfrm>
              <a:off x="2698" y="1947"/>
              <a:ext cx="8" cy="8"/>
            </a:xfrm>
            <a:prstGeom prst="rect">
              <a:avLst/>
            </a:prstGeom>
            <a:noFill/>
            <a:ln w="9525">
              <a:noFill/>
              <a:miter lim="800000"/>
              <a:headEnd/>
              <a:tailEnd/>
            </a:ln>
          </p:spPr>
        </p:pic>
        <p:sp>
          <p:nvSpPr>
            <p:cNvPr id="6269" name="Rectangle 581"/>
            <p:cNvSpPr>
              <a:spLocks noChangeArrowheads="1"/>
            </p:cNvSpPr>
            <p:nvPr/>
          </p:nvSpPr>
          <p:spPr bwMode="auto">
            <a:xfrm>
              <a:off x="2682" y="1683"/>
              <a:ext cx="12" cy="3"/>
            </a:xfrm>
            <a:prstGeom prst="rect">
              <a:avLst/>
            </a:prstGeom>
            <a:solidFill>
              <a:srgbClr val="9A9A9A"/>
            </a:solidFill>
            <a:ln w="9525">
              <a:noFill/>
              <a:miter lim="800000"/>
              <a:headEnd/>
              <a:tailEnd/>
            </a:ln>
          </p:spPr>
          <p:txBody>
            <a:bodyPr/>
            <a:lstStyle/>
            <a:p>
              <a:endParaRPr lang="en-US"/>
            </a:p>
          </p:txBody>
        </p:sp>
        <p:pic>
          <p:nvPicPr>
            <p:cNvPr id="6270" name="Picture 582"/>
            <p:cNvPicPr>
              <a:picLocks noChangeAspect="1" noChangeArrowheads="1"/>
            </p:cNvPicPr>
            <p:nvPr/>
          </p:nvPicPr>
          <p:blipFill>
            <a:blip r:embed="rId58"/>
            <a:srcRect/>
            <a:stretch>
              <a:fillRect/>
            </a:stretch>
          </p:blipFill>
          <p:spPr bwMode="auto">
            <a:xfrm>
              <a:off x="2666" y="1667"/>
              <a:ext cx="72" cy="8"/>
            </a:xfrm>
            <a:prstGeom prst="rect">
              <a:avLst/>
            </a:prstGeom>
            <a:noFill/>
            <a:ln w="9525">
              <a:noFill/>
              <a:miter lim="800000"/>
              <a:headEnd/>
              <a:tailEnd/>
            </a:ln>
          </p:spPr>
        </p:pic>
        <p:sp>
          <p:nvSpPr>
            <p:cNvPr id="6271" name="Rectangle 583"/>
            <p:cNvSpPr>
              <a:spLocks noChangeArrowheads="1"/>
            </p:cNvSpPr>
            <p:nvPr/>
          </p:nvSpPr>
          <p:spPr bwMode="auto">
            <a:xfrm>
              <a:off x="2668" y="1672"/>
              <a:ext cx="71" cy="6"/>
            </a:xfrm>
            <a:prstGeom prst="rect">
              <a:avLst/>
            </a:prstGeom>
            <a:noFill/>
            <a:ln w="1588" cap="rnd">
              <a:solidFill>
                <a:srgbClr val="000000"/>
              </a:solidFill>
              <a:round/>
              <a:headEnd/>
              <a:tailEnd/>
            </a:ln>
          </p:spPr>
          <p:txBody>
            <a:bodyPr/>
            <a:lstStyle/>
            <a:p>
              <a:endParaRPr lang="en-US"/>
            </a:p>
          </p:txBody>
        </p:sp>
        <p:pic>
          <p:nvPicPr>
            <p:cNvPr id="6272" name="Picture 584"/>
            <p:cNvPicPr>
              <a:picLocks noChangeAspect="1" noChangeArrowheads="1"/>
            </p:cNvPicPr>
            <p:nvPr/>
          </p:nvPicPr>
          <p:blipFill>
            <a:blip r:embed="rId122" cstate="print"/>
            <a:srcRect/>
            <a:stretch>
              <a:fillRect/>
            </a:stretch>
          </p:blipFill>
          <p:spPr bwMode="auto">
            <a:xfrm>
              <a:off x="2658" y="1715"/>
              <a:ext cx="72" cy="16"/>
            </a:xfrm>
            <a:prstGeom prst="rect">
              <a:avLst/>
            </a:prstGeom>
            <a:noFill/>
            <a:ln w="9525">
              <a:noFill/>
              <a:miter lim="800000"/>
              <a:headEnd/>
              <a:tailEnd/>
            </a:ln>
          </p:spPr>
        </p:pic>
        <p:pic>
          <p:nvPicPr>
            <p:cNvPr id="6273" name="Picture 585"/>
            <p:cNvPicPr>
              <a:picLocks noChangeAspect="1" noChangeArrowheads="1"/>
            </p:cNvPicPr>
            <p:nvPr/>
          </p:nvPicPr>
          <p:blipFill>
            <a:blip r:embed="rId123" cstate="print"/>
            <a:srcRect/>
            <a:stretch>
              <a:fillRect/>
            </a:stretch>
          </p:blipFill>
          <p:spPr bwMode="auto">
            <a:xfrm>
              <a:off x="2658" y="1715"/>
              <a:ext cx="72" cy="16"/>
            </a:xfrm>
            <a:prstGeom prst="rect">
              <a:avLst/>
            </a:prstGeom>
            <a:noFill/>
            <a:ln w="9525">
              <a:noFill/>
              <a:miter lim="800000"/>
              <a:headEnd/>
              <a:tailEnd/>
            </a:ln>
          </p:spPr>
        </p:pic>
        <p:sp>
          <p:nvSpPr>
            <p:cNvPr id="6274" name="Freeform 586"/>
            <p:cNvSpPr>
              <a:spLocks/>
            </p:cNvSpPr>
            <p:nvPr/>
          </p:nvSpPr>
          <p:spPr bwMode="auto">
            <a:xfrm>
              <a:off x="2666" y="1720"/>
              <a:ext cx="72" cy="14"/>
            </a:xfrm>
            <a:custGeom>
              <a:avLst/>
              <a:gdLst>
                <a:gd name="T0" fmla="*/ 0 w 144"/>
                <a:gd name="T1" fmla="*/ 6 h 28"/>
                <a:gd name="T2" fmla="*/ 40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40" y="6"/>
                  </a:lnTo>
                  <a:cubicBezTo>
                    <a:pt x="65" y="0"/>
                    <a:pt x="93"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275" name="Rectangle 587"/>
            <p:cNvSpPr>
              <a:spLocks noChangeArrowheads="1"/>
            </p:cNvSpPr>
            <p:nvPr/>
          </p:nvSpPr>
          <p:spPr bwMode="auto">
            <a:xfrm>
              <a:off x="2669" y="1727"/>
              <a:ext cx="66" cy="3"/>
            </a:xfrm>
            <a:prstGeom prst="rect">
              <a:avLst/>
            </a:prstGeom>
            <a:solidFill>
              <a:srgbClr val="DBDAC6"/>
            </a:solidFill>
            <a:ln w="9525">
              <a:noFill/>
              <a:miter lim="800000"/>
              <a:headEnd/>
              <a:tailEnd/>
            </a:ln>
          </p:spPr>
          <p:txBody>
            <a:bodyPr/>
            <a:lstStyle/>
            <a:p>
              <a:endParaRPr lang="en-US"/>
            </a:p>
          </p:txBody>
        </p:sp>
        <p:sp>
          <p:nvSpPr>
            <p:cNvPr id="6276" name="Rectangle 588"/>
            <p:cNvSpPr>
              <a:spLocks noChangeArrowheads="1"/>
            </p:cNvSpPr>
            <p:nvPr/>
          </p:nvSpPr>
          <p:spPr bwMode="auto">
            <a:xfrm>
              <a:off x="2669" y="1727"/>
              <a:ext cx="66" cy="3"/>
            </a:xfrm>
            <a:prstGeom prst="rect">
              <a:avLst/>
            </a:prstGeom>
            <a:noFill/>
            <a:ln w="1588" cap="rnd">
              <a:solidFill>
                <a:srgbClr val="000000"/>
              </a:solidFill>
              <a:round/>
              <a:headEnd/>
              <a:tailEnd/>
            </a:ln>
          </p:spPr>
          <p:txBody>
            <a:bodyPr/>
            <a:lstStyle/>
            <a:p>
              <a:endParaRPr lang="en-US"/>
            </a:p>
          </p:txBody>
        </p:sp>
        <p:pic>
          <p:nvPicPr>
            <p:cNvPr id="6277" name="Picture 589"/>
            <p:cNvPicPr>
              <a:picLocks noChangeAspect="1" noChangeArrowheads="1"/>
            </p:cNvPicPr>
            <p:nvPr/>
          </p:nvPicPr>
          <p:blipFill>
            <a:blip r:embed="rId124" cstate="print"/>
            <a:srcRect/>
            <a:stretch>
              <a:fillRect/>
            </a:stretch>
          </p:blipFill>
          <p:spPr bwMode="auto">
            <a:xfrm>
              <a:off x="2666" y="1755"/>
              <a:ext cx="80" cy="16"/>
            </a:xfrm>
            <a:prstGeom prst="rect">
              <a:avLst/>
            </a:prstGeom>
            <a:noFill/>
            <a:ln w="9525">
              <a:noFill/>
              <a:miter lim="800000"/>
              <a:headEnd/>
              <a:tailEnd/>
            </a:ln>
          </p:spPr>
        </p:pic>
        <p:pic>
          <p:nvPicPr>
            <p:cNvPr id="6278" name="Picture 590"/>
            <p:cNvPicPr>
              <a:picLocks noChangeAspect="1" noChangeArrowheads="1"/>
            </p:cNvPicPr>
            <p:nvPr/>
          </p:nvPicPr>
          <p:blipFill>
            <a:blip r:embed="rId125" cstate="print"/>
            <a:srcRect/>
            <a:stretch>
              <a:fillRect/>
            </a:stretch>
          </p:blipFill>
          <p:spPr bwMode="auto">
            <a:xfrm>
              <a:off x="2666" y="1755"/>
              <a:ext cx="80" cy="16"/>
            </a:xfrm>
            <a:prstGeom prst="rect">
              <a:avLst/>
            </a:prstGeom>
            <a:noFill/>
            <a:ln w="9525">
              <a:noFill/>
              <a:miter lim="800000"/>
              <a:headEnd/>
              <a:tailEnd/>
            </a:ln>
          </p:spPr>
        </p:pic>
        <p:sp>
          <p:nvSpPr>
            <p:cNvPr id="6279" name="Freeform 591"/>
            <p:cNvSpPr>
              <a:spLocks/>
            </p:cNvSpPr>
            <p:nvPr/>
          </p:nvSpPr>
          <p:spPr bwMode="auto">
            <a:xfrm>
              <a:off x="2666" y="1760"/>
              <a:ext cx="75" cy="12"/>
            </a:xfrm>
            <a:custGeom>
              <a:avLst/>
              <a:gdLst>
                <a:gd name="T0" fmla="*/ 0 w 149"/>
                <a:gd name="T1" fmla="*/ 18 h 23"/>
                <a:gd name="T2" fmla="*/ 0 w 149"/>
                <a:gd name="T3" fmla="*/ 6 h 23"/>
                <a:gd name="T4" fmla="*/ 48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4" y="0"/>
                    <a:pt x="85" y="0"/>
                    <a:pt x="101" y="6"/>
                  </a:cubicBezTo>
                  <a:lnTo>
                    <a:pt x="149" y="6"/>
                  </a:lnTo>
                  <a:lnTo>
                    <a:pt x="149" y="18"/>
                  </a:lnTo>
                  <a:lnTo>
                    <a:pt x="101" y="18"/>
                  </a:lnTo>
                  <a:cubicBezTo>
                    <a:pt x="84" y="23"/>
                    <a:pt x="65" y="23"/>
                    <a:pt x="48" y="18"/>
                  </a:cubicBezTo>
                  <a:lnTo>
                    <a:pt x="0" y="18"/>
                  </a:lnTo>
                </a:path>
              </a:pathLst>
            </a:custGeom>
            <a:noFill/>
            <a:ln w="1588" cap="rnd">
              <a:solidFill>
                <a:srgbClr val="000000"/>
              </a:solidFill>
              <a:round/>
              <a:headEnd/>
              <a:tailEnd/>
            </a:ln>
          </p:spPr>
          <p:txBody>
            <a:bodyPr/>
            <a:lstStyle/>
            <a:p>
              <a:endParaRPr lang="en-US"/>
            </a:p>
          </p:txBody>
        </p:sp>
        <p:pic>
          <p:nvPicPr>
            <p:cNvPr id="6280" name="Picture 592"/>
            <p:cNvPicPr>
              <a:picLocks noChangeAspect="1" noChangeArrowheads="1"/>
            </p:cNvPicPr>
            <p:nvPr/>
          </p:nvPicPr>
          <p:blipFill>
            <a:blip r:embed="rId126" cstate="print"/>
            <a:srcRect/>
            <a:stretch>
              <a:fillRect/>
            </a:stretch>
          </p:blipFill>
          <p:spPr bwMode="auto">
            <a:xfrm>
              <a:off x="2698" y="1675"/>
              <a:ext cx="40" cy="96"/>
            </a:xfrm>
            <a:prstGeom prst="rect">
              <a:avLst/>
            </a:prstGeom>
            <a:noFill/>
            <a:ln w="9525">
              <a:noFill/>
              <a:miter lim="800000"/>
              <a:headEnd/>
              <a:tailEnd/>
            </a:ln>
          </p:spPr>
        </p:pic>
        <p:pic>
          <p:nvPicPr>
            <p:cNvPr id="6281" name="Picture 593"/>
            <p:cNvPicPr>
              <a:picLocks noChangeAspect="1" noChangeArrowheads="1"/>
            </p:cNvPicPr>
            <p:nvPr/>
          </p:nvPicPr>
          <p:blipFill>
            <a:blip r:embed="rId127" cstate="print"/>
            <a:srcRect/>
            <a:stretch>
              <a:fillRect/>
            </a:stretch>
          </p:blipFill>
          <p:spPr bwMode="auto">
            <a:xfrm>
              <a:off x="2698" y="1675"/>
              <a:ext cx="40" cy="96"/>
            </a:xfrm>
            <a:prstGeom prst="rect">
              <a:avLst/>
            </a:prstGeom>
            <a:noFill/>
            <a:ln w="9525">
              <a:noFill/>
              <a:miter lim="800000"/>
              <a:headEnd/>
              <a:tailEnd/>
            </a:ln>
          </p:spPr>
        </p:pic>
        <p:sp>
          <p:nvSpPr>
            <p:cNvPr id="6282" name="Freeform 594"/>
            <p:cNvSpPr>
              <a:spLocks noEditPoints="1"/>
            </p:cNvSpPr>
            <p:nvPr/>
          </p:nvSpPr>
          <p:spPr bwMode="auto">
            <a:xfrm>
              <a:off x="2703" y="1682"/>
              <a:ext cx="38" cy="94"/>
            </a:xfrm>
            <a:custGeom>
              <a:avLst/>
              <a:gdLst>
                <a:gd name="T0" fmla="*/ 27 w 38"/>
                <a:gd name="T1" fmla="*/ 5 h 94"/>
                <a:gd name="T2" fmla="*/ 37 w 38"/>
                <a:gd name="T3" fmla="*/ 5 h 94"/>
                <a:gd name="T4" fmla="*/ 37 w 38"/>
                <a:gd name="T5" fmla="*/ 0 h 94"/>
                <a:gd name="T6" fmla="*/ 27 w 38"/>
                <a:gd name="T7" fmla="*/ 0 h 94"/>
                <a:gd name="T8" fmla="*/ 27 w 38"/>
                <a:gd name="T9" fmla="*/ 5 h 94"/>
                <a:gd name="T10" fmla="*/ 17 w 38"/>
                <a:gd name="T11" fmla="*/ 4 h 94"/>
                <a:gd name="T12" fmla="*/ 10 w 38"/>
                <a:gd name="T13" fmla="*/ 7 h 94"/>
                <a:gd name="T14" fmla="*/ 10 w 38"/>
                <a:gd name="T15" fmla="*/ 0 h 94"/>
                <a:gd name="T16" fmla="*/ 17 w 38"/>
                <a:gd name="T17" fmla="*/ 4 h 94"/>
                <a:gd name="T18" fmla="*/ 0 w 38"/>
                <a:gd name="T19" fmla="*/ 4 h 94"/>
                <a:gd name="T20" fmla="*/ 7 w 38"/>
                <a:gd name="T21" fmla="*/ 0 h 94"/>
                <a:gd name="T22" fmla="*/ 7 w 38"/>
                <a:gd name="T23" fmla="*/ 7 h 94"/>
                <a:gd name="T24" fmla="*/ 0 w 38"/>
                <a:gd name="T25" fmla="*/ 4 h 94"/>
                <a:gd name="T26" fmla="*/ 22 w 38"/>
                <a:gd name="T27" fmla="*/ 59 h 94"/>
                <a:gd name="T28" fmla="*/ 35 w 38"/>
                <a:gd name="T29" fmla="*/ 59 h 94"/>
                <a:gd name="T30" fmla="*/ 35 w 38"/>
                <a:gd name="T31" fmla="*/ 55 h 94"/>
                <a:gd name="T32" fmla="*/ 22 w 38"/>
                <a:gd name="T33" fmla="*/ 55 h 94"/>
                <a:gd name="T34" fmla="*/ 22 w 38"/>
                <a:gd name="T35" fmla="*/ 59 h 94"/>
                <a:gd name="T36" fmla="*/ 25 w 38"/>
                <a:gd name="T37" fmla="*/ 94 h 94"/>
                <a:gd name="T38" fmla="*/ 38 w 38"/>
                <a:gd name="T39" fmla="*/ 94 h 94"/>
                <a:gd name="T40" fmla="*/ 38 w 38"/>
                <a:gd name="T41" fmla="*/ 90 h 94"/>
                <a:gd name="T42" fmla="*/ 25 w 38"/>
                <a:gd name="T43" fmla="*/ 90 h 94"/>
                <a:gd name="T44" fmla="*/ 25 w 38"/>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94"/>
                <a:gd name="T71" fmla="*/ 38 w 38"/>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94">
                  <a:moveTo>
                    <a:pt x="27" y="5"/>
                  </a:moveTo>
                  <a:lnTo>
                    <a:pt x="37" y="5"/>
                  </a:lnTo>
                  <a:lnTo>
                    <a:pt x="37" y="0"/>
                  </a:lnTo>
                  <a:lnTo>
                    <a:pt x="27" y="0"/>
                  </a:lnTo>
                  <a:lnTo>
                    <a:pt x="27" y="5"/>
                  </a:lnTo>
                  <a:moveTo>
                    <a:pt x="17" y="4"/>
                  </a:moveTo>
                  <a:lnTo>
                    <a:pt x="10" y="7"/>
                  </a:lnTo>
                  <a:lnTo>
                    <a:pt x="10" y="0"/>
                  </a:lnTo>
                  <a:lnTo>
                    <a:pt x="17" y="4"/>
                  </a:lnTo>
                  <a:moveTo>
                    <a:pt x="0" y="4"/>
                  </a:moveTo>
                  <a:lnTo>
                    <a:pt x="7" y="0"/>
                  </a:lnTo>
                  <a:lnTo>
                    <a:pt x="7" y="7"/>
                  </a:lnTo>
                  <a:lnTo>
                    <a:pt x="0" y="4"/>
                  </a:lnTo>
                  <a:moveTo>
                    <a:pt x="22" y="59"/>
                  </a:moveTo>
                  <a:lnTo>
                    <a:pt x="35" y="59"/>
                  </a:lnTo>
                  <a:lnTo>
                    <a:pt x="35" y="55"/>
                  </a:lnTo>
                  <a:lnTo>
                    <a:pt x="22" y="55"/>
                  </a:lnTo>
                  <a:lnTo>
                    <a:pt x="22" y="59"/>
                  </a:lnTo>
                  <a:moveTo>
                    <a:pt x="25" y="94"/>
                  </a:moveTo>
                  <a:lnTo>
                    <a:pt x="38" y="94"/>
                  </a:lnTo>
                  <a:lnTo>
                    <a:pt x="38" y="90"/>
                  </a:lnTo>
                  <a:lnTo>
                    <a:pt x="25" y="90"/>
                  </a:lnTo>
                  <a:lnTo>
                    <a:pt x="25" y="94"/>
                  </a:lnTo>
                </a:path>
              </a:pathLst>
            </a:custGeom>
            <a:noFill/>
            <a:ln w="1588" cap="rnd">
              <a:solidFill>
                <a:srgbClr val="000000"/>
              </a:solidFill>
              <a:round/>
              <a:headEnd/>
              <a:tailEnd/>
            </a:ln>
          </p:spPr>
          <p:txBody>
            <a:bodyPr/>
            <a:lstStyle/>
            <a:p>
              <a:endParaRPr lang="en-US"/>
            </a:p>
          </p:txBody>
        </p:sp>
        <p:sp>
          <p:nvSpPr>
            <p:cNvPr id="6283" name="Freeform 595"/>
            <p:cNvSpPr>
              <a:spLocks noEditPoints="1"/>
            </p:cNvSpPr>
            <p:nvPr/>
          </p:nvSpPr>
          <p:spPr bwMode="auto">
            <a:xfrm>
              <a:off x="2666" y="1683"/>
              <a:ext cx="8" cy="56"/>
            </a:xfrm>
            <a:custGeom>
              <a:avLst/>
              <a:gdLst>
                <a:gd name="T0" fmla="*/ 2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2"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284" name="Rectangle 596"/>
            <p:cNvSpPr>
              <a:spLocks noChangeArrowheads="1"/>
            </p:cNvSpPr>
            <p:nvPr/>
          </p:nvSpPr>
          <p:spPr bwMode="auto">
            <a:xfrm>
              <a:off x="2642" y="1907"/>
              <a:ext cx="8" cy="112"/>
            </a:xfrm>
            <a:prstGeom prst="rect">
              <a:avLst/>
            </a:prstGeom>
            <a:solidFill>
              <a:srgbClr val="B3B3B3"/>
            </a:solidFill>
            <a:ln w="9525">
              <a:noFill/>
              <a:miter lim="800000"/>
              <a:headEnd/>
              <a:tailEnd/>
            </a:ln>
          </p:spPr>
          <p:txBody>
            <a:bodyPr/>
            <a:lstStyle/>
            <a:p>
              <a:endParaRPr lang="en-US"/>
            </a:p>
          </p:txBody>
        </p:sp>
        <p:sp>
          <p:nvSpPr>
            <p:cNvPr id="6285" name="Rectangle 597"/>
            <p:cNvSpPr>
              <a:spLocks noChangeArrowheads="1"/>
            </p:cNvSpPr>
            <p:nvPr/>
          </p:nvSpPr>
          <p:spPr bwMode="auto">
            <a:xfrm>
              <a:off x="2650" y="1907"/>
              <a:ext cx="8" cy="112"/>
            </a:xfrm>
            <a:prstGeom prst="rect">
              <a:avLst/>
            </a:prstGeom>
            <a:solidFill>
              <a:srgbClr val="6D6D6D"/>
            </a:solidFill>
            <a:ln w="9525">
              <a:noFill/>
              <a:miter lim="800000"/>
              <a:headEnd/>
              <a:tailEnd/>
            </a:ln>
          </p:spPr>
          <p:txBody>
            <a:bodyPr/>
            <a:lstStyle/>
            <a:p>
              <a:endParaRPr lang="en-US"/>
            </a:p>
          </p:txBody>
        </p:sp>
        <p:sp>
          <p:nvSpPr>
            <p:cNvPr id="6286" name="Rectangle 598"/>
            <p:cNvSpPr>
              <a:spLocks noChangeArrowheads="1"/>
            </p:cNvSpPr>
            <p:nvPr/>
          </p:nvSpPr>
          <p:spPr bwMode="auto">
            <a:xfrm>
              <a:off x="2658" y="1907"/>
              <a:ext cx="8" cy="112"/>
            </a:xfrm>
            <a:prstGeom prst="rect">
              <a:avLst/>
            </a:prstGeom>
            <a:solidFill>
              <a:srgbClr val="828282"/>
            </a:solidFill>
            <a:ln w="9525">
              <a:noFill/>
              <a:miter lim="800000"/>
              <a:headEnd/>
              <a:tailEnd/>
            </a:ln>
          </p:spPr>
          <p:txBody>
            <a:bodyPr/>
            <a:lstStyle/>
            <a:p>
              <a:endParaRPr lang="en-US"/>
            </a:p>
          </p:txBody>
        </p:sp>
        <p:sp>
          <p:nvSpPr>
            <p:cNvPr id="6287" name="Rectangle 599"/>
            <p:cNvSpPr>
              <a:spLocks noChangeArrowheads="1"/>
            </p:cNvSpPr>
            <p:nvPr/>
          </p:nvSpPr>
          <p:spPr bwMode="auto">
            <a:xfrm>
              <a:off x="2666" y="1907"/>
              <a:ext cx="8" cy="112"/>
            </a:xfrm>
            <a:prstGeom prst="rect">
              <a:avLst/>
            </a:prstGeom>
            <a:solidFill>
              <a:srgbClr val="969696"/>
            </a:solidFill>
            <a:ln w="9525">
              <a:noFill/>
              <a:miter lim="800000"/>
              <a:headEnd/>
              <a:tailEnd/>
            </a:ln>
          </p:spPr>
          <p:txBody>
            <a:bodyPr/>
            <a:lstStyle/>
            <a:p>
              <a:endParaRPr lang="en-US"/>
            </a:p>
          </p:txBody>
        </p:sp>
        <p:sp>
          <p:nvSpPr>
            <p:cNvPr id="6288" name="Rectangle 600"/>
            <p:cNvSpPr>
              <a:spLocks noChangeArrowheads="1"/>
            </p:cNvSpPr>
            <p:nvPr/>
          </p:nvSpPr>
          <p:spPr bwMode="auto">
            <a:xfrm>
              <a:off x="2674" y="1907"/>
              <a:ext cx="8" cy="112"/>
            </a:xfrm>
            <a:prstGeom prst="rect">
              <a:avLst/>
            </a:prstGeom>
            <a:solidFill>
              <a:srgbClr val="ABABAB"/>
            </a:solidFill>
            <a:ln w="9525">
              <a:noFill/>
              <a:miter lim="800000"/>
              <a:headEnd/>
              <a:tailEnd/>
            </a:ln>
          </p:spPr>
          <p:txBody>
            <a:bodyPr/>
            <a:lstStyle/>
            <a:p>
              <a:endParaRPr lang="en-US"/>
            </a:p>
          </p:txBody>
        </p:sp>
        <p:sp>
          <p:nvSpPr>
            <p:cNvPr id="6289" name="Rectangle 601"/>
            <p:cNvSpPr>
              <a:spLocks noChangeArrowheads="1"/>
            </p:cNvSpPr>
            <p:nvPr/>
          </p:nvSpPr>
          <p:spPr bwMode="auto">
            <a:xfrm>
              <a:off x="2722" y="1907"/>
              <a:ext cx="8" cy="112"/>
            </a:xfrm>
            <a:prstGeom prst="rect">
              <a:avLst/>
            </a:prstGeom>
            <a:solidFill>
              <a:srgbClr val="6B6B6B"/>
            </a:solidFill>
            <a:ln w="9525">
              <a:noFill/>
              <a:miter lim="800000"/>
              <a:headEnd/>
              <a:tailEnd/>
            </a:ln>
          </p:spPr>
          <p:txBody>
            <a:bodyPr/>
            <a:lstStyle/>
            <a:p>
              <a:endParaRPr lang="en-US"/>
            </a:p>
          </p:txBody>
        </p:sp>
        <p:sp>
          <p:nvSpPr>
            <p:cNvPr id="6290" name="Rectangle 602"/>
            <p:cNvSpPr>
              <a:spLocks noChangeArrowheads="1"/>
            </p:cNvSpPr>
            <p:nvPr/>
          </p:nvSpPr>
          <p:spPr bwMode="auto">
            <a:xfrm>
              <a:off x="2730" y="1907"/>
              <a:ext cx="8" cy="112"/>
            </a:xfrm>
            <a:prstGeom prst="rect">
              <a:avLst/>
            </a:prstGeom>
            <a:solidFill>
              <a:srgbClr val="B0B0B0"/>
            </a:solidFill>
            <a:ln w="9525">
              <a:noFill/>
              <a:miter lim="800000"/>
              <a:headEnd/>
              <a:tailEnd/>
            </a:ln>
          </p:spPr>
          <p:txBody>
            <a:bodyPr/>
            <a:lstStyle/>
            <a:p>
              <a:endParaRPr lang="en-US"/>
            </a:p>
          </p:txBody>
        </p:sp>
        <p:sp>
          <p:nvSpPr>
            <p:cNvPr id="6291" name="Rectangle 603"/>
            <p:cNvSpPr>
              <a:spLocks noChangeArrowheads="1"/>
            </p:cNvSpPr>
            <p:nvPr/>
          </p:nvSpPr>
          <p:spPr bwMode="auto">
            <a:xfrm>
              <a:off x="2738" y="1907"/>
              <a:ext cx="8" cy="112"/>
            </a:xfrm>
            <a:prstGeom prst="rect">
              <a:avLst/>
            </a:prstGeom>
            <a:solidFill>
              <a:srgbClr val="9C9C9C"/>
            </a:solidFill>
            <a:ln w="9525">
              <a:noFill/>
              <a:miter lim="800000"/>
              <a:headEnd/>
              <a:tailEnd/>
            </a:ln>
          </p:spPr>
          <p:txBody>
            <a:bodyPr/>
            <a:lstStyle/>
            <a:p>
              <a:endParaRPr lang="en-US"/>
            </a:p>
          </p:txBody>
        </p:sp>
        <p:sp>
          <p:nvSpPr>
            <p:cNvPr id="6292" name="Rectangle 604"/>
            <p:cNvSpPr>
              <a:spLocks noChangeArrowheads="1"/>
            </p:cNvSpPr>
            <p:nvPr/>
          </p:nvSpPr>
          <p:spPr bwMode="auto">
            <a:xfrm>
              <a:off x="2746" y="1907"/>
              <a:ext cx="8" cy="112"/>
            </a:xfrm>
            <a:prstGeom prst="rect">
              <a:avLst/>
            </a:prstGeom>
            <a:solidFill>
              <a:srgbClr val="878787"/>
            </a:solidFill>
            <a:ln w="9525">
              <a:noFill/>
              <a:miter lim="800000"/>
              <a:headEnd/>
              <a:tailEnd/>
            </a:ln>
          </p:spPr>
          <p:txBody>
            <a:bodyPr/>
            <a:lstStyle/>
            <a:p>
              <a:endParaRPr lang="en-US"/>
            </a:p>
          </p:txBody>
        </p:sp>
        <p:sp>
          <p:nvSpPr>
            <p:cNvPr id="6293" name="Rectangle 605"/>
            <p:cNvSpPr>
              <a:spLocks noChangeArrowheads="1"/>
            </p:cNvSpPr>
            <p:nvPr/>
          </p:nvSpPr>
          <p:spPr bwMode="auto">
            <a:xfrm>
              <a:off x="2754" y="1907"/>
              <a:ext cx="8" cy="112"/>
            </a:xfrm>
            <a:prstGeom prst="rect">
              <a:avLst/>
            </a:prstGeom>
            <a:solidFill>
              <a:srgbClr val="727272"/>
            </a:solidFill>
            <a:ln w="9525">
              <a:noFill/>
              <a:miter lim="800000"/>
              <a:headEnd/>
              <a:tailEnd/>
            </a:ln>
          </p:spPr>
          <p:txBody>
            <a:bodyPr/>
            <a:lstStyle/>
            <a:p>
              <a:endParaRPr lang="en-US"/>
            </a:p>
          </p:txBody>
        </p:sp>
        <p:sp>
          <p:nvSpPr>
            <p:cNvPr id="6294" name="Freeform 606"/>
            <p:cNvSpPr>
              <a:spLocks/>
            </p:cNvSpPr>
            <p:nvPr/>
          </p:nvSpPr>
          <p:spPr bwMode="auto">
            <a:xfrm>
              <a:off x="2629" y="1582"/>
              <a:ext cx="199" cy="461"/>
            </a:xfrm>
            <a:custGeom>
              <a:avLst/>
              <a:gdLst>
                <a:gd name="T0" fmla="*/ 6 w 199"/>
                <a:gd name="T1" fmla="*/ 461 h 461"/>
                <a:gd name="T2" fmla="*/ 6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50" y="0"/>
                  </a:lnTo>
                  <a:lnTo>
                    <a:pt x="199" y="0"/>
                  </a:lnTo>
                  <a:lnTo>
                    <a:pt x="199" y="400"/>
                  </a:lnTo>
                  <a:lnTo>
                    <a:pt x="196" y="403"/>
                  </a:lnTo>
                  <a:lnTo>
                    <a:pt x="196" y="406"/>
                  </a:lnTo>
                  <a:lnTo>
                    <a:pt x="143" y="461"/>
                  </a:lnTo>
                  <a:lnTo>
                    <a:pt x="6" y="461"/>
                  </a:lnTo>
                </a:path>
              </a:pathLst>
            </a:custGeom>
            <a:noFill/>
            <a:ln w="11113" cap="rnd">
              <a:solidFill>
                <a:srgbClr val="000000"/>
              </a:solidFill>
              <a:round/>
              <a:headEnd/>
              <a:tailEnd/>
            </a:ln>
          </p:spPr>
          <p:txBody>
            <a:bodyPr/>
            <a:lstStyle/>
            <a:p>
              <a:endParaRPr lang="en-US"/>
            </a:p>
          </p:txBody>
        </p:sp>
        <p:sp>
          <p:nvSpPr>
            <p:cNvPr id="6295" name="Rectangle 607"/>
            <p:cNvSpPr>
              <a:spLocks noChangeArrowheads="1"/>
            </p:cNvSpPr>
            <p:nvPr/>
          </p:nvSpPr>
          <p:spPr bwMode="auto">
            <a:xfrm>
              <a:off x="2606" y="2059"/>
              <a:ext cx="264" cy="173"/>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Mail</a:t>
              </a:r>
              <a:endParaRPr lang="en-US" sz="1800"/>
            </a:p>
          </p:txBody>
        </p:sp>
        <p:sp>
          <p:nvSpPr>
            <p:cNvPr id="6296" name="Rectangle 608"/>
            <p:cNvSpPr>
              <a:spLocks noChangeArrowheads="1"/>
            </p:cNvSpPr>
            <p:nvPr/>
          </p:nvSpPr>
          <p:spPr bwMode="auto">
            <a:xfrm>
              <a:off x="2526" y="2211"/>
              <a:ext cx="424" cy="173"/>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Server</a:t>
              </a:r>
              <a:endParaRPr lang="en-US" sz="1800"/>
            </a:p>
          </p:txBody>
        </p:sp>
        <p:sp>
          <p:nvSpPr>
            <p:cNvPr id="6297" name="Freeform 609"/>
            <p:cNvSpPr>
              <a:spLocks/>
            </p:cNvSpPr>
            <p:nvPr/>
          </p:nvSpPr>
          <p:spPr bwMode="auto">
            <a:xfrm>
              <a:off x="3219" y="1979"/>
              <a:ext cx="53" cy="64"/>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6298" name="Freeform 610"/>
            <p:cNvSpPr>
              <a:spLocks/>
            </p:cNvSpPr>
            <p:nvPr/>
          </p:nvSpPr>
          <p:spPr bwMode="auto">
            <a:xfrm>
              <a:off x="3076" y="1582"/>
              <a:ext cx="199" cy="51"/>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299" name="Freeform 611"/>
            <p:cNvSpPr>
              <a:spLocks/>
            </p:cNvSpPr>
            <p:nvPr/>
          </p:nvSpPr>
          <p:spPr bwMode="auto">
            <a:xfrm>
              <a:off x="3076" y="1582"/>
              <a:ext cx="199" cy="51"/>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300" name="Freeform 612"/>
            <p:cNvSpPr>
              <a:spLocks/>
            </p:cNvSpPr>
            <p:nvPr/>
          </p:nvSpPr>
          <p:spPr bwMode="auto">
            <a:xfrm>
              <a:off x="3225"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301" name="Rectangle 613"/>
            <p:cNvSpPr>
              <a:spLocks noChangeArrowheads="1"/>
            </p:cNvSpPr>
            <p:nvPr/>
          </p:nvSpPr>
          <p:spPr bwMode="auto">
            <a:xfrm>
              <a:off x="3076" y="1633"/>
              <a:ext cx="149" cy="400"/>
            </a:xfrm>
            <a:prstGeom prst="rect">
              <a:avLst/>
            </a:prstGeom>
            <a:solidFill>
              <a:srgbClr val="C0C0C0"/>
            </a:solidFill>
            <a:ln w="9525">
              <a:noFill/>
              <a:miter lim="800000"/>
              <a:headEnd/>
              <a:tailEnd/>
            </a:ln>
          </p:spPr>
          <p:txBody>
            <a:bodyPr/>
            <a:lstStyle/>
            <a:p>
              <a:endParaRPr lang="en-US"/>
            </a:p>
          </p:txBody>
        </p:sp>
        <p:sp>
          <p:nvSpPr>
            <p:cNvPr id="6302" name="Rectangle 614"/>
            <p:cNvSpPr>
              <a:spLocks noChangeArrowheads="1"/>
            </p:cNvSpPr>
            <p:nvPr/>
          </p:nvSpPr>
          <p:spPr bwMode="auto">
            <a:xfrm>
              <a:off x="3076" y="1633"/>
              <a:ext cx="149" cy="400"/>
            </a:xfrm>
            <a:prstGeom prst="rect">
              <a:avLst/>
            </a:prstGeom>
            <a:noFill/>
            <a:ln w="3175" cap="rnd">
              <a:solidFill>
                <a:srgbClr val="000000"/>
              </a:solidFill>
              <a:round/>
              <a:headEnd/>
              <a:tailEnd/>
            </a:ln>
          </p:spPr>
          <p:txBody>
            <a:bodyPr/>
            <a:lstStyle/>
            <a:p>
              <a:endParaRPr lang="en-US"/>
            </a:p>
          </p:txBody>
        </p:sp>
        <p:pic>
          <p:nvPicPr>
            <p:cNvPr id="6303" name="Picture 615"/>
            <p:cNvPicPr>
              <a:picLocks noChangeAspect="1" noChangeArrowheads="1"/>
            </p:cNvPicPr>
            <p:nvPr/>
          </p:nvPicPr>
          <p:blipFill>
            <a:blip r:embed="rId128" cstate="print"/>
            <a:srcRect/>
            <a:stretch>
              <a:fillRect/>
            </a:stretch>
          </p:blipFill>
          <p:spPr bwMode="auto">
            <a:xfrm>
              <a:off x="3091" y="1651"/>
              <a:ext cx="112" cy="248"/>
            </a:xfrm>
            <a:prstGeom prst="rect">
              <a:avLst/>
            </a:prstGeom>
            <a:noFill/>
            <a:ln w="9525">
              <a:noFill/>
              <a:miter lim="800000"/>
              <a:headEnd/>
              <a:tailEnd/>
            </a:ln>
          </p:spPr>
        </p:pic>
        <p:pic>
          <p:nvPicPr>
            <p:cNvPr id="6304" name="Picture 616"/>
            <p:cNvPicPr>
              <a:picLocks noChangeAspect="1" noChangeArrowheads="1"/>
            </p:cNvPicPr>
            <p:nvPr/>
          </p:nvPicPr>
          <p:blipFill>
            <a:blip r:embed="rId129" cstate="print"/>
            <a:srcRect/>
            <a:stretch>
              <a:fillRect/>
            </a:stretch>
          </p:blipFill>
          <p:spPr bwMode="auto">
            <a:xfrm>
              <a:off x="3091" y="1651"/>
              <a:ext cx="112" cy="248"/>
            </a:xfrm>
            <a:prstGeom prst="rect">
              <a:avLst/>
            </a:prstGeom>
            <a:noFill/>
            <a:ln w="9525">
              <a:noFill/>
              <a:miter lim="800000"/>
              <a:headEnd/>
              <a:tailEnd/>
            </a:ln>
          </p:spPr>
        </p:pic>
        <p:sp>
          <p:nvSpPr>
            <p:cNvPr id="6305" name="Rectangle 617"/>
            <p:cNvSpPr>
              <a:spLocks noChangeArrowheads="1"/>
            </p:cNvSpPr>
            <p:nvPr/>
          </p:nvSpPr>
          <p:spPr bwMode="auto">
            <a:xfrm>
              <a:off x="3095" y="1652"/>
              <a:ext cx="112" cy="244"/>
            </a:xfrm>
            <a:prstGeom prst="rect">
              <a:avLst/>
            </a:prstGeom>
            <a:noFill/>
            <a:ln w="3175" cap="rnd">
              <a:solidFill>
                <a:srgbClr val="000000"/>
              </a:solidFill>
              <a:round/>
              <a:headEnd/>
              <a:tailEnd/>
            </a:ln>
          </p:spPr>
          <p:txBody>
            <a:bodyPr/>
            <a:lstStyle/>
            <a:p>
              <a:endParaRPr lang="en-US"/>
            </a:p>
          </p:txBody>
        </p:sp>
        <p:sp>
          <p:nvSpPr>
            <p:cNvPr id="6306" name="Freeform 618"/>
            <p:cNvSpPr>
              <a:spLocks noEditPoints="1"/>
            </p:cNvSpPr>
            <p:nvPr/>
          </p:nvSpPr>
          <p:spPr bwMode="auto">
            <a:xfrm>
              <a:off x="3108"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307" name="Rectangle 619"/>
            <p:cNvSpPr>
              <a:spLocks noChangeArrowheads="1"/>
            </p:cNvSpPr>
            <p:nvPr/>
          </p:nvSpPr>
          <p:spPr bwMode="auto">
            <a:xfrm>
              <a:off x="3108" y="1853"/>
              <a:ext cx="85" cy="21"/>
            </a:xfrm>
            <a:prstGeom prst="rect">
              <a:avLst/>
            </a:prstGeom>
            <a:noFill/>
            <a:ln w="1588" cap="rnd">
              <a:solidFill>
                <a:srgbClr val="000000"/>
              </a:solidFill>
              <a:round/>
              <a:headEnd/>
              <a:tailEnd/>
            </a:ln>
          </p:spPr>
          <p:txBody>
            <a:bodyPr/>
            <a:lstStyle/>
            <a:p>
              <a:endParaRPr lang="en-US"/>
            </a:p>
          </p:txBody>
        </p:sp>
        <p:sp>
          <p:nvSpPr>
            <p:cNvPr id="6308" name="Rectangle 620"/>
            <p:cNvSpPr>
              <a:spLocks noChangeArrowheads="1"/>
            </p:cNvSpPr>
            <p:nvPr/>
          </p:nvSpPr>
          <p:spPr bwMode="auto">
            <a:xfrm>
              <a:off x="3108" y="1821"/>
              <a:ext cx="85" cy="21"/>
            </a:xfrm>
            <a:prstGeom prst="rect">
              <a:avLst/>
            </a:prstGeom>
            <a:noFill/>
            <a:ln w="1588" cap="rnd">
              <a:solidFill>
                <a:srgbClr val="000000"/>
              </a:solidFill>
              <a:round/>
              <a:headEnd/>
              <a:tailEnd/>
            </a:ln>
          </p:spPr>
          <p:txBody>
            <a:bodyPr/>
            <a:lstStyle/>
            <a:p>
              <a:endParaRPr lang="en-US"/>
            </a:p>
          </p:txBody>
        </p:sp>
        <p:sp>
          <p:nvSpPr>
            <p:cNvPr id="6309" name="Freeform 83"/>
            <p:cNvSpPr>
              <a:spLocks/>
            </p:cNvSpPr>
            <p:nvPr/>
          </p:nvSpPr>
          <p:spPr bwMode="auto">
            <a:xfrm>
              <a:off x="4495" y="1980"/>
              <a:ext cx="397" cy="51"/>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solidFill>
              <a:srgbClr val="9A9A9A"/>
            </a:solidFill>
            <a:ln w="9525">
              <a:noFill/>
              <a:round/>
              <a:headEnd/>
              <a:tailEnd/>
            </a:ln>
          </p:spPr>
          <p:txBody>
            <a:bodyPr/>
            <a:lstStyle/>
            <a:p>
              <a:endParaRPr lang="en-US"/>
            </a:p>
          </p:txBody>
        </p:sp>
        <p:sp>
          <p:nvSpPr>
            <p:cNvPr id="6310" name="Freeform 84"/>
            <p:cNvSpPr>
              <a:spLocks/>
            </p:cNvSpPr>
            <p:nvPr/>
          </p:nvSpPr>
          <p:spPr bwMode="auto">
            <a:xfrm>
              <a:off x="4495" y="1980"/>
              <a:ext cx="397" cy="51"/>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noFill/>
            <a:ln w="3175" cap="rnd">
              <a:solidFill>
                <a:srgbClr val="000000"/>
              </a:solidFill>
              <a:round/>
              <a:headEnd/>
              <a:tailEnd/>
            </a:ln>
          </p:spPr>
          <p:txBody>
            <a:bodyPr/>
            <a:lstStyle/>
            <a:p>
              <a:endParaRPr lang="en-US"/>
            </a:p>
          </p:txBody>
        </p:sp>
        <p:sp>
          <p:nvSpPr>
            <p:cNvPr id="6311" name="Freeform 85"/>
            <p:cNvSpPr>
              <a:spLocks/>
            </p:cNvSpPr>
            <p:nvPr/>
          </p:nvSpPr>
          <p:spPr bwMode="auto">
            <a:xfrm>
              <a:off x="4792" y="1980"/>
              <a:ext cx="100" cy="77"/>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solidFill>
              <a:srgbClr val="666666"/>
            </a:solidFill>
            <a:ln w="9525">
              <a:noFill/>
              <a:round/>
              <a:headEnd/>
              <a:tailEnd/>
            </a:ln>
          </p:spPr>
          <p:txBody>
            <a:bodyPr/>
            <a:lstStyle/>
            <a:p>
              <a:endParaRPr lang="en-US"/>
            </a:p>
          </p:txBody>
        </p:sp>
        <p:sp>
          <p:nvSpPr>
            <p:cNvPr id="6312" name="Freeform 86"/>
            <p:cNvSpPr>
              <a:spLocks/>
            </p:cNvSpPr>
            <p:nvPr/>
          </p:nvSpPr>
          <p:spPr bwMode="auto">
            <a:xfrm>
              <a:off x="4792" y="1980"/>
              <a:ext cx="100" cy="77"/>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noFill/>
            <a:ln w="3175" cap="rnd">
              <a:solidFill>
                <a:srgbClr val="000000"/>
              </a:solidFill>
              <a:round/>
              <a:headEnd/>
              <a:tailEnd/>
            </a:ln>
          </p:spPr>
          <p:txBody>
            <a:bodyPr/>
            <a:lstStyle/>
            <a:p>
              <a:endParaRPr lang="en-US"/>
            </a:p>
          </p:txBody>
        </p:sp>
        <p:sp>
          <p:nvSpPr>
            <p:cNvPr id="6313" name="Freeform 87"/>
            <p:cNvSpPr>
              <a:spLocks/>
            </p:cNvSpPr>
            <p:nvPr/>
          </p:nvSpPr>
          <p:spPr bwMode="auto">
            <a:xfrm>
              <a:off x="4599" y="1801"/>
              <a:ext cx="372" cy="166"/>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solidFill>
              <a:srgbClr val="9A9A9A"/>
            </a:solidFill>
            <a:ln w="9525">
              <a:noFill/>
              <a:round/>
              <a:headEnd/>
              <a:tailEnd/>
            </a:ln>
          </p:spPr>
          <p:txBody>
            <a:bodyPr/>
            <a:lstStyle/>
            <a:p>
              <a:endParaRPr lang="en-US"/>
            </a:p>
          </p:txBody>
        </p:sp>
        <p:sp>
          <p:nvSpPr>
            <p:cNvPr id="6314" name="Freeform 88"/>
            <p:cNvSpPr>
              <a:spLocks/>
            </p:cNvSpPr>
            <p:nvPr/>
          </p:nvSpPr>
          <p:spPr bwMode="auto">
            <a:xfrm>
              <a:off x="4599" y="1801"/>
              <a:ext cx="372" cy="166"/>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noFill/>
            <a:ln w="3175" cap="rnd">
              <a:solidFill>
                <a:srgbClr val="000000"/>
              </a:solidFill>
              <a:round/>
              <a:headEnd/>
              <a:tailEnd/>
            </a:ln>
          </p:spPr>
          <p:txBody>
            <a:bodyPr/>
            <a:lstStyle/>
            <a:p>
              <a:endParaRPr lang="en-US"/>
            </a:p>
          </p:txBody>
        </p:sp>
        <p:sp>
          <p:nvSpPr>
            <p:cNvPr id="6315" name="Rectangle 89"/>
            <p:cNvSpPr>
              <a:spLocks noChangeArrowheads="1"/>
            </p:cNvSpPr>
            <p:nvPr/>
          </p:nvSpPr>
          <p:spPr bwMode="auto">
            <a:xfrm>
              <a:off x="4636" y="1969"/>
              <a:ext cx="46" cy="9"/>
            </a:xfrm>
            <a:prstGeom prst="rect">
              <a:avLst/>
            </a:prstGeom>
            <a:solidFill>
              <a:srgbClr val="9A9A9A"/>
            </a:solidFill>
            <a:ln w="9525">
              <a:noFill/>
              <a:miter lim="800000"/>
              <a:headEnd/>
              <a:tailEnd/>
            </a:ln>
          </p:spPr>
          <p:txBody>
            <a:bodyPr/>
            <a:lstStyle/>
            <a:p>
              <a:endParaRPr lang="en-US"/>
            </a:p>
          </p:txBody>
        </p:sp>
        <p:sp>
          <p:nvSpPr>
            <p:cNvPr id="6316" name="Rectangle 90"/>
            <p:cNvSpPr>
              <a:spLocks noChangeArrowheads="1"/>
            </p:cNvSpPr>
            <p:nvPr/>
          </p:nvSpPr>
          <p:spPr bwMode="auto">
            <a:xfrm>
              <a:off x="4636" y="1969"/>
              <a:ext cx="46" cy="9"/>
            </a:xfrm>
            <a:prstGeom prst="rect">
              <a:avLst/>
            </a:prstGeom>
            <a:noFill/>
            <a:ln w="3175" cap="rnd">
              <a:solidFill>
                <a:srgbClr val="000000"/>
              </a:solidFill>
              <a:round/>
              <a:headEnd/>
              <a:tailEnd/>
            </a:ln>
          </p:spPr>
          <p:txBody>
            <a:bodyPr/>
            <a:lstStyle/>
            <a:p>
              <a:endParaRPr lang="en-US"/>
            </a:p>
          </p:txBody>
        </p:sp>
        <p:sp>
          <p:nvSpPr>
            <p:cNvPr id="6317" name="Rectangle 91"/>
            <p:cNvSpPr>
              <a:spLocks noChangeArrowheads="1"/>
            </p:cNvSpPr>
            <p:nvPr/>
          </p:nvSpPr>
          <p:spPr bwMode="auto">
            <a:xfrm>
              <a:off x="4805" y="1969"/>
              <a:ext cx="46" cy="9"/>
            </a:xfrm>
            <a:prstGeom prst="rect">
              <a:avLst/>
            </a:prstGeom>
            <a:solidFill>
              <a:srgbClr val="9A9A9A"/>
            </a:solidFill>
            <a:ln w="9525">
              <a:noFill/>
              <a:miter lim="800000"/>
              <a:headEnd/>
              <a:tailEnd/>
            </a:ln>
          </p:spPr>
          <p:txBody>
            <a:bodyPr/>
            <a:lstStyle/>
            <a:p>
              <a:endParaRPr lang="en-US"/>
            </a:p>
          </p:txBody>
        </p:sp>
        <p:sp>
          <p:nvSpPr>
            <p:cNvPr id="6318" name="Rectangle 92"/>
            <p:cNvSpPr>
              <a:spLocks noChangeArrowheads="1"/>
            </p:cNvSpPr>
            <p:nvPr/>
          </p:nvSpPr>
          <p:spPr bwMode="auto">
            <a:xfrm>
              <a:off x="4805" y="1969"/>
              <a:ext cx="46" cy="9"/>
            </a:xfrm>
            <a:prstGeom prst="rect">
              <a:avLst/>
            </a:prstGeom>
            <a:noFill/>
            <a:ln w="3175" cap="rnd">
              <a:solidFill>
                <a:srgbClr val="000000"/>
              </a:solidFill>
              <a:round/>
              <a:headEnd/>
              <a:tailEnd/>
            </a:ln>
          </p:spPr>
          <p:txBody>
            <a:bodyPr/>
            <a:lstStyle/>
            <a:p>
              <a:endParaRPr lang="en-US"/>
            </a:p>
          </p:txBody>
        </p:sp>
        <p:sp>
          <p:nvSpPr>
            <p:cNvPr id="6319" name="Freeform 93"/>
            <p:cNvSpPr>
              <a:spLocks/>
            </p:cNvSpPr>
            <p:nvPr/>
          </p:nvSpPr>
          <p:spPr bwMode="auto">
            <a:xfrm>
              <a:off x="4557" y="1989"/>
              <a:ext cx="291" cy="23"/>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solidFill>
              <a:srgbClr val="666666"/>
            </a:solidFill>
            <a:ln w="9525">
              <a:noFill/>
              <a:round/>
              <a:headEnd/>
              <a:tailEnd/>
            </a:ln>
          </p:spPr>
          <p:txBody>
            <a:bodyPr/>
            <a:lstStyle/>
            <a:p>
              <a:endParaRPr lang="en-US"/>
            </a:p>
          </p:txBody>
        </p:sp>
        <p:sp>
          <p:nvSpPr>
            <p:cNvPr id="6320" name="Freeform 94"/>
            <p:cNvSpPr>
              <a:spLocks/>
            </p:cNvSpPr>
            <p:nvPr/>
          </p:nvSpPr>
          <p:spPr bwMode="auto">
            <a:xfrm>
              <a:off x="4557" y="1989"/>
              <a:ext cx="291" cy="23"/>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noFill/>
            <a:ln w="3175" cap="rnd">
              <a:solidFill>
                <a:srgbClr val="000000"/>
              </a:solidFill>
              <a:round/>
              <a:headEnd/>
              <a:tailEnd/>
            </a:ln>
          </p:spPr>
          <p:txBody>
            <a:bodyPr/>
            <a:lstStyle/>
            <a:p>
              <a:endParaRPr lang="en-US"/>
            </a:p>
          </p:txBody>
        </p:sp>
        <p:sp>
          <p:nvSpPr>
            <p:cNvPr id="6321" name="Rectangle 95"/>
            <p:cNvSpPr>
              <a:spLocks noChangeArrowheads="1"/>
            </p:cNvSpPr>
            <p:nvPr/>
          </p:nvSpPr>
          <p:spPr bwMode="auto">
            <a:xfrm>
              <a:off x="4495" y="2031"/>
              <a:ext cx="297" cy="26"/>
            </a:xfrm>
            <a:prstGeom prst="rect">
              <a:avLst/>
            </a:prstGeom>
            <a:solidFill>
              <a:srgbClr val="666666"/>
            </a:solidFill>
            <a:ln w="9525">
              <a:noFill/>
              <a:miter lim="800000"/>
              <a:headEnd/>
              <a:tailEnd/>
            </a:ln>
          </p:spPr>
          <p:txBody>
            <a:bodyPr/>
            <a:lstStyle/>
            <a:p>
              <a:endParaRPr lang="en-US"/>
            </a:p>
          </p:txBody>
        </p:sp>
        <p:sp>
          <p:nvSpPr>
            <p:cNvPr id="6322" name="Rectangle 96"/>
            <p:cNvSpPr>
              <a:spLocks noChangeArrowheads="1"/>
            </p:cNvSpPr>
            <p:nvPr/>
          </p:nvSpPr>
          <p:spPr bwMode="auto">
            <a:xfrm>
              <a:off x="4495" y="2031"/>
              <a:ext cx="297" cy="26"/>
            </a:xfrm>
            <a:prstGeom prst="rect">
              <a:avLst/>
            </a:prstGeom>
            <a:noFill/>
            <a:ln w="3175" cap="rnd">
              <a:solidFill>
                <a:srgbClr val="000000"/>
              </a:solidFill>
              <a:round/>
              <a:headEnd/>
              <a:tailEnd/>
            </a:ln>
          </p:spPr>
          <p:txBody>
            <a:bodyPr/>
            <a:lstStyle/>
            <a:p>
              <a:endParaRPr lang="en-US"/>
            </a:p>
          </p:txBody>
        </p:sp>
        <p:sp>
          <p:nvSpPr>
            <p:cNvPr id="6323" name="Freeform 97"/>
            <p:cNvSpPr>
              <a:spLocks/>
            </p:cNvSpPr>
            <p:nvPr/>
          </p:nvSpPr>
          <p:spPr bwMode="auto">
            <a:xfrm>
              <a:off x="4640" y="2018"/>
              <a:ext cx="50" cy="6"/>
            </a:xfrm>
            <a:custGeom>
              <a:avLst/>
              <a:gdLst>
                <a:gd name="T0" fmla="*/ 0 w 50"/>
                <a:gd name="T1" fmla="*/ 6 h 6"/>
                <a:gd name="T2" fmla="*/ 13 w 50"/>
                <a:gd name="T3" fmla="*/ 0 h 6"/>
                <a:gd name="T4" fmla="*/ 50 w 50"/>
                <a:gd name="T5" fmla="*/ 0 h 6"/>
                <a:gd name="T6" fmla="*/ 38 w 50"/>
                <a:gd name="T7" fmla="*/ 6 h 6"/>
                <a:gd name="T8" fmla="*/ 0 w 50"/>
                <a:gd name="T9" fmla="*/ 6 h 6"/>
                <a:gd name="T10" fmla="*/ 0 60000 65536"/>
                <a:gd name="T11" fmla="*/ 0 60000 65536"/>
                <a:gd name="T12" fmla="*/ 0 60000 65536"/>
                <a:gd name="T13" fmla="*/ 0 60000 65536"/>
                <a:gd name="T14" fmla="*/ 0 60000 65536"/>
                <a:gd name="T15" fmla="*/ 0 w 50"/>
                <a:gd name="T16" fmla="*/ 0 h 6"/>
                <a:gd name="T17" fmla="*/ 50 w 50"/>
                <a:gd name="T18" fmla="*/ 6 h 6"/>
              </a:gdLst>
              <a:ahLst/>
              <a:cxnLst>
                <a:cxn ang="T10">
                  <a:pos x="T0" y="T1"/>
                </a:cxn>
                <a:cxn ang="T11">
                  <a:pos x="T2" y="T3"/>
                </a:cxn>
                <a:cxn ang="T12">
                  <a:pos x="T4" y="T5"/>
                </a:cxn>
                <a:cxn ang="T13">
                  <a:pos x="T6" y="T7"/>
                </a:cxn>
                <a:cxn ang="T14">
                  <a:pos x="T8" y="T9"/>
                </a:cxn>
              </a:cxnLst>
              <a:rect l="T15" t="T16" r="T17" b="T18"/>
              <a:pathLst>
                <a:path w="50" h="6">
                  <a:moveTo>
                    <a:pt x="0" y="6"/>
                  </a:moveTo>
                  <a:lnTo>
                    <a:pt x="13" y="0"/>
                  </a:lnTo>
                  <a:lnTo>
                    <a:pt x="50" y="0"/>
                  </a:lnTo>
                  <a:lnTo>
                    <a:pt x="38" y="6"/>
                  </a:lnTo>
                  <a:lnTo>
                    <a:pt x="0" y="6"/>
                  </a:lnTo>
                </a:path>
              </a:pathLst>
            </a:custGeom>
            <a:noFill/>
            <a:ln w="1588" cap="rnd">
              <a:solidFill>
                <a:srgbClr val="000000"/>
              </a:solidFill>
              <a:round/>
              <a:headEnd/>
              <a:tailEnd/>
            </a:ln>
          </p:spPr>
          <p:txBody>
            <a:bodyPr/>
            <a:lstStyle/>
            <a:p>
              <a:endParaRPr lang="en-US"/>
            </a:p>
          </p:txBody>
        </p:sp>
        <p:sp>
          <p:nvSpPr>
            <p:cNvPr id="6324" name="Rectangle 98"/>
            <p:cNvSpPr>
              <a:spLocks noChangeArrowheads="1"/>
            </p:cNvSpPr>
            <p:nvPr/>
          </p:nvSpPr>
          <p:spPr bwMode="auto">
            <a:xfrm>
              <a:off x="4532" y="2045"/>
              <a:ext cx="6" cy="4"/>
            </a:xfrm>
            <a:prstGeom prst="rect">
              <a:avLst/>
            </a:prstGeom>
            <a:solidFill>
              <a:srgbClr val="00FF00"/>
            </a:solidFill>
            <a:ln w="9525">
              <a:noFill/>
              <a:miter lim="800000"/>
              <a:headEnd/>
              <a:tailEnd/>
            </a:ln>
          </p:spPr>
          <p:txBody>
            <a:bodyPr/>
            <a:lstStyle/>
            <a:p>
              <a:endParaRPr lang="en-US"/>
            </a:p>
          </p:txBody>
        </p:sp>
        <p:sp>
          <p:nvSpPr>
            <p:cNvPr id="6325" name="Rectangle 99"/>
            <p:cNvSpPr>
              <a:spLocks noChangeArrowheads="1"/>
            </p:cNvSpPr>
            <p:nvPr/>
          </p:nvSpPr>
          <p:spPr bwMode="auto">
            <a:xfrm>
              <a:off x="4557" y="2045"/>
              <a:ext cx="6" cy="4"/>
            </a:xfrm>
            <a:prstGeom prst="rect">
              <a:avLst/>
            </a:prstGeom>
            <a:solidFill>
              <a:srgbClr val="00FF00"/>
            </a:solidFill>
            <a:ln w="9525">
              <a:noFill/>
              <a:miter lim="800000"/>
              <a:headEnd/>
              <a:tailEnd/>
            </a:ln>
          </p:spPr>
          <p:txBody>
            <a:bodyPr/>
            <a:lstStyle/>
            <a:p>
              <a:endParaRPr lang="en-US"/>
            </a:p>
          </p:txBody>
        </p:sp>
        <p:sp>
          <p:nvSpPr>
            <p:cNvPr id="6326" name="Rectangle 100"/>
            <p:cNvSpPr>
              <a:spLocks noChangeArrowheads="1"/>
            </p:cNvSpPr>
            <p:nvPr/>
          </p:nvSpPr>
          <p:spPr bwMode="auto">
            <a:xfrm>
              <a:off x="4507" y="2045"/>
              <a:ext cx="6" cy="4"/>
            </a:xfrm>
            <a:prstGeom prst="rect">
              <a:avLst/>
            </a:prstGeom>
            <a:solidFill>
              <a:srgbClr val="FF0000"/>
            </a:solidFill>
            <a:ln w="9525">
              <a:noFill/>
              <a:miter lim="800000"/>
              <a:headEnd/>
              <a:tailEnd/>
            </a:ln>
          </p:spPr>
          <p:txBody>
            <a:bodyPr/>
            <a:lstStyle/>
            <a:p>
              <a:endParaRPr lang="en-US"/>
            </a:p>
          </p:txBody>
        </p:sp>
        <p:sp>
          <p:nvSpPr>
            <p:cNvPr id="6327" name="Freeform 101"/>
            <p:cNvSpPr>
              <a:spLocks/>
            </p:cNvSpPr>
            <p:nvPr/>
          </p:nvSpPr>
          <p:spPr bwMode="auto">
            <a:xfrm>
              <a:off x="4861" y="1993"/>
              <a:ext cx="18" cy="16"/>
            </a:xfrm>
            <a:custGeom>
              <a:avLst/>
              <a:gdLst>
                <a:gd name="T0" fmla="*/ 0 w 18"/>
                <a:gd name="T1" fmla="*/ 9 h 16"/>
                <a:gd name="T2" fmla="*/ 18 w 18"/>
                <a:gd name="T3" fmla="*/ 0 h 16"/>
                <a:gd name="T4" fmla="*/ 18 w 18"/>
                <a:gd name="T5" fmla="*/ 6 h 16"/>
                <a:gd name="T6" fmla="*/ 0 w 18"/>
                <a:gd name="T7" fmla="*/ 16 h 16"/>
                <a:gd name="T8" fmla="*/ 0 w 18"/>
                <a:gd name="T9" fmla="*/ 9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9"/>
                  </a:moveTo>
                  <a:lnTo>
                    <a:pt x="18" y="0"/>
                  </a:lnTo>
                  <a:lnTo>
                    <a:pt x="18" y="6"/>
                  </a:lnTo>
                  <a:lnTo>
                    <a:pt x="0" y="16"/>
                  </a:lnTo>
                  <a:lnTo>
                    <a:pt x="0" y="9"/>
                  </a:lnTo>
                  <a:close/>
                </a:path>
              </a:pathLst>
            </a:custGeom>
            <a:solidFill>
              <a:srgbClr val="000000"/>
            </a:solidFill>
            <a:ln w="9525">
              <a:noFill/>
              <a:round/>
              <a:headEnd/>
              <a:tailEnd/>
            </a:ln>
          </p:spPr>
          <p:txBody>
            <a:bodyPr/>
            <a:lstStyle/>
            <a:p>
              <a:endParaRPr lang="en-US"/>
            </a:p>
          </p:txBody>
        </p:sp>
        <p:sp>
          <p:nvSpPr>
            <p:cNvPr id="6328" name="Rectangle 102"/>
            <p:cNvSpPr>
              <a:spLocks noChangeArrowheads="1"/>
            </p:cNvSpPr>
            <p:nvPr/>
          </p:nvSpPr>
          <p:spPr bwMode="auto">
            <a:xfrm>
              <a:off x="4752" y="2036"/>
              <a:ext cx="16" cy="8"/>
            </a:xfrm>
            <a:prstGeom prst="rect">
              <a:avLst/>
            </a:prstGeom>
            <a:solidFill>
              <a:srgbClr val="FF0000"/>
            </a:solidFill>
            <a:ln w="9525">
              <a:noFill/>
              <a:miter lim="800000"/>
              <a:headEnd/>
              <a:tailEnd/>
            </a:ln>
          </p:spPr>
          <p:txBody>
            <a:bodyPr/>
            <a:lstStyle/>
            <a:p>
              <a:endParaRPr lang="en-US"/>
            </a:p>
          </p:txBody>
        </p:sp>
        <p:pic>
          <p:nvPicPr>
            <p:cNvPr id="6329" name="Picture 103"/>
            <p:cNvPicPr>
              <a:picLocks noChangeAspect="1" noChangeArrowheads="1"/>
            </p:cNvPicPr>
            <p:nvPr/>
          </p:nvPicPr>
          <p:blipFill>
            <a:blip r:embed="rId130"/>
            <a:srcRect/>
            <a:stretch>
              <a:fillRect/>
            </a:stretch>
          </p:blipFill>
          <p:spPr bwMode="auto">
            <a:xfrm>
              <a:off x="4688" y="2036"/>
              <a:ext cx="8" cy="8"/>
            </a:xfrm>
            <a:prstGeom prst="rect">
              <a:avLst/>
            </a:prstGeom>
            <a:noFill/>
            <a:ln w="9525">
              <a:noFill/>
              <a:miter lim="800000"/>
              <a:headEnd/>
              <a:tailEnd/>
            </a:ln>
          </p:spPr>
        </p:pic>
        <p:pic>
          <p:nvPicPr>
            <p:cNvPr id="6330" name="Picture 104"/>
            <p:cNvPicPr>
              <a:picLocks noChangeAspect="1" noChangeArrowheads="1"/>
            </p:cNvPicPr>
            <p:nvPr/>
          </p:nvPicPr>
          <p:blipFill>
            <a:blip r:embed="rId131"/>
            <a:srcRect/>
            <a:stretch>
              <a:fillRect/>
            </a:stretch>
          </p:blipFill>
          <p:spPr bwMode="auto">
            <a:xfrm>
              <a:off x="4712" y="2036"/>
              <a:ext cx="8" cy="8"/>
            </a:xfrm>
            <a:prstGeom prst="rect">
              <a:avLst/>
            </a:prstGeom>
            <a:noFill/>
            <a:ln w="9525">
              <a:noFill/>
              <a:miter lim="800000"/>
              <a:headEnd/>
              <a:tailEnd/>
            </a:ln>
          </p:spPr>
        </p:pic>
        <p:pic>
          <p:nvPicPr>
            <p:cNvPr id="6331" name="Picture 105"/>
            <p:cNvPicPr>
              <a:picLocks noChangeAspect="1" noChangeArrowheads="1"/>
            </p:cNvPicPr>
            <p:nvPr/>
          </p:nvPicPr>
          <p:blipFill>
            <a:blip r:embed="rId131"/>
            <a:srcRect/>
            <a:stretch>
              <a:fillRect/>
            </a:stretch>
          </p:blipFill>
          <p:spPr bwMode="auto">
            <a:xfrm>
              <a:off x="4720" y="2036"/>
              <a:ext cx="8" cy="8"/>
            </a:xfrm>
            <a:prstGeom prst="rect">
              <a:avLst/>
            </a:prstGeom>
            <a:noFill/>
            <a:ln w="9525">
              <a:noFill/>
              <a:miter lim="800000"/>
              <a:headEnd/>
              <a:tailEnd/>
            </a:ln>
          </p:spPr>
        </p:pic>
        <p:pic>
          <p:nvPicPr>
            <p:cNvPr id="6332" name="Picture 106"/>
            <p:cNvPicPr>
              <a:picLocks noChangeAspect="1" noChangeArrowheads="1"/>
            </p:cNvPicPr>
            <p:nvPr/>
          </p:nvPicPr>
          <p:blipFill>
            <a:blip r:embed="rId132" cstate="print"/>
            <a:srcRect/>
            <a:stretch>
              <a:fillRect/>
            </a:stretch>
          </p:blipFill>
          <p:spPr bwMode="auto">
            <a:xfrm>
              <a:off x="4616" y="1812"/>
              <a:ext cx="321" cy="144"/>
            </a:xfrm>
            <a:prstGeom prst="rect">
              <a:avLst/>
            </a:prstGeom>
            <a:noFill/>
            <a:ln w="9525">
              <a:noFill/>
              <a:miter lim="800000"/>
              <a:headEnd/>
              <a:tailEnd/>
            </a:ln>
          </p:spPr>
        </p:pic>
        <p:pic>
          <p:nvPicPr>
            <p:cNvPr id="6333" name="Picture 107"/>
            <p:cNvPicPr>
              <a:picLocks noChangeAspect="1" noChangeArrowheads="1"/>
            </p:cNvPicPr>
            <p:nvPr/>
          </p:nvPicPr>
          <p:blipFill>
            <a:blip r:embed="rId133" cstate="print"/>
            <a:srcRect/>
            <a:stretch>
              <a:fillRect/>
            </a:stretch>
          </p:blipFill>
          <p:spPr bwMode="auto">
            <a:xfrm>
              <a:off x="4616" y="1812"/>
              <a:ext cx="321" cy="144"/>
            </a:xfrm>
            <a:prstGeom prst="rect">
              <a:avLst/>
            </a:prstGeom>
            <a:noFill/>
            <a:ln w="9525">
              <a:noFill/>
              <a:miter lim="800000"/>
              <a:headEnd/>
              <a:tailEnd/>
            </a:ln>
          </p:spPr>
        </p:pic>
        <p:sp>
          <p:nvSpPr>
            <p:cNvPr id="6334" name="Freeform 108"/>
            <p:cNvSpPr>
              <a:spLocks/>
            </p:cNvSpPr>
            <p:nvPr/>
          </p:nvSpPr>
          <p:spPr bwMode="auto">
            <a:xfrm>
              <a:off x="4621" y="1813"/>
              <a:ext cx="316" cy="141"/>
            </a:xfrm>
            <a:custGeom>
              <a:avLst/>
              <a:gdLst>
                <a:gd name="T0" fmla="*/ 0 w 316"/>
                <a:gd name="T1" fmla="*/ 141 h 141"/>
                <a:gd name="T2" fmla="*/ 68 w 316"/>
                <a:gd name="T3" fmla="*/ 0 h 141"/>
                <a:gd name="T4" fmla="*/ 316 w 316"/>
                <a:gd name="T5" fmla="*/ 0 h 141"/>
                <a:gd name="T6" fmla="*/ 247 w 316"/>
                <a:gd name="T7" fmla="*/ 141 h 141"/>
                <a:gd name="T8" fmla="*/ 0 w 316"/>
                <a:gd name="T9" fmla="*/ 141 h 141"/>
                <a:gd name="T10" fmla="*/ 0 60000 65536"/>
                <a:gd name="T11" fmla="*/ 0 60000 65536"/>
                <a:gd name="T12" fmla="*/ 0 60000 65536"/>
                <a:gd name="T13" fmla="*/ 0 60000 65536"/>
                <a:gd name="T14" fmla="*/ 0 60000 65536"/>
                <a:gd name="T15" fmla="*/ 0 w 316"/>
                <a:gd name="T16" fmla="*/ 0 h 141"/>
                <a:gd name="T17" fmla="*/ 316 w 316"/>
                <a:gd name="T18" fmla="*/ 141 h 141"/>
              </a:gdLst>
              <a:ahLst/>
              <a:cxnLst>
                <a:cxn ang="T10">
                  <a:pos x="T0" y="T1"/>
                </a:cxn>
                <a:cxn ang="T11">
                  <a:pos x="T2" y="T3"/>
                </a:cxn>
                <a:cxn ang="T12">
                  <a:pos x="T4" y="T5"/>
                </a:cxn>
                <a:cxn ang="T13">
                  <a:pos x="T6" y="T7"/>
                </a:cxn>
                <a:cxn ang="T14">
                  <a:pos x="T8" y="T9"/>
                </a:cxn>
              </a:cxnLst>
              <a:rect l="T15" t="T16" r="T17" b="T18"/>
              <a:pathLst>
                <a:path w="316" h="141">
                  <a:moveTo>
                    <a:pt x="0" y="141"/>
                  </a:moveTo>
                  <a:lnTo>
                    <a:pt x="68" y="0"/>
                  </a:lnTo>
                  <a:lnTo>
                    <a:pt x="316" y="0"/>
                  </a:lnTo>
                  <a:lnTo>
                    <a:pt x="247" y="141"/>
                  </a:lnTo>
                  <a:lnTo>
                    <a:pt x="0" y="141"/>
                  </a:lnTo>
                </a:path>
              </a:pathLst>
            </a:custGeom>
            <a:noFill/>
            <a:ln w="3175" cap="rnd">
              <a:solidFill>
                <a:srgbClr val="000000"/>
              </a:solidFill>
              <a:round/>
              <a:headEnd/>
              <a:tailEnd/>
            </a:ln>
          </p:spPr>
          <p:txBody>
            <a:bodyPr/>
            <a:lstStyle/>
            <a:p>
              <a:endParaRPr lang="en-US"/>
            </a:p>
          </p:txBody>
        </p:sp>
        <p:sp>
          <p:nvSpPr>
            <p:cNvPr id="6335" name="Rectangle 661"/>
            <p:cNvSpPr>
              <a:spLocks noChangeArrowheads="1"/>
            </p:cNvSpPr>
            <p:nvPr/>
          </p:nvSpPr>
          <p:spPr bwMode="auto">
            <a:xfrm>
              <a:off x="4256" y="2101"/>
              <a:ext cx="1000" cy="173"/>
            </a:xfrm>
            <a:prstGeom prst="rect">
              <a:avLst/>
            </a:prstGeom>
            <a:noFill/>
            <a:ln w="9525">
              <a:noFill/>
              <a:miter lim="800000"/>
              <a:headEnd/>
              <a:tailEnd/>
            </a:ln>
          </p:spPr>
          <p:txBody>
            <a:bodyPr wrap="none" lIns="0" tIns="0" rIns="0" bIns="0">
              <a:spAutoFit/>
            </a:bodyPr>
            <a:lstStyle/>
            <a:p>
              <a:r>
                <a:rPr lang="en-US" sz="1800" b="0">
                  <a:latin typeface="Arial" charset="0"/>
                </a:rPr>
                <a:t>Intra2(win2003)</a:t>
              </a:r>
              <a:endParaRPr lang="en-US" sz="1800"/>
            </a:p>
          </p:txBody>
        </p:sp>
        <p:sp>
          <p:nvSpPr>
            <p:cNvPr id="6336" name="Rectangle 674"/>
            <p:cNvSpPr>
              <a:spLocks noChangeArrowheads="1"/>
            </p:cNvSpPr>
            <p:nvPr/>
          </p:nvSpPr>
          <p:spPr bwMode="auto">
            <a:xfrm>
              <a:off x="2518" y="1339"/>
              <a:ext cx="347" cy="192"/>
            </a:xfrm>
            <a:prstGeom prst="rect">
              <a:avLst/>
            </a:prstGeom>
            <a:noFill/>
            <a:ln w="9525">
              <a:noFill/>
              <a:miter lim="800000"/>
              <a:headEnd/>
              <a:tailEnd/>
            </a:ln>
          </p:spPr>
          <p:txBody>
            <a:bodyPr wrap="none" lIns="0" tIns="0" rIns="0" bIns="0">
              <a:spAutoFit/>
            </a:bodyPr>
            <a:lstStyle/>
            <a:p>
              <a:r>
                <a:rPr lang="en-US" sz="2000" b="0">
                  <a:solidFill>
                    <a:srgbClr val="CC0066"/>
                  </a:solidFill>
                  <a:latin typeface="Arial" charset="0"/>
                </a:rPr>
                <a:t>DMZ</a:t>
              </a:r>
              <a:endParaRPr lang="en-US">
                <a:solidFill>
                  <a:srgbClr val="CC0066"/>
                </a:solidFill>
              </a:endParaRPr>
            </a:p>
          </p:txBody>
        </p:sp>
        <p:grpSp>
          <p:nvGrpSpPr>
            <p:cNvPr id="6337" name="Group 676"/>
            <p:cNvGrpSpPr>
              <a:grpSpLocks/>
            </p:cNvGrpSpPr>
            <p:nvPr/>
          </p:nvGrpSpPr>
          <p:grpSpPr bwMode="auto">
            <a:xfrm>
              <a:off x="111" y="2472"/>
              <a:ext cx="1006" cy="537"/>
              <a:chOff x="2207" y="2504"/>
              <a:chExt cx="1006" cy="537"/>
            </a:xfrm>
          </p:grpSpPr>
          <p:sp>
            <p:nvSpPr>
              <p:cNvPr id="6854" name="Freeform 677"/>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6855" name="Freeform 678"/>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6856" name="Rectangle 679"/>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6857" name="Rectangle 680"/>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6858" name="Rectangle 681"/>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6859" name="Picture 682"/>
              <p:cNvPicPr>
                <a:picLocks noChangeAspect="1" noChangeArrowheads="1"/>
              </p:cNvPicPr>
              <p:nvPr/>
            </p:nvPicPr>
            <p:blipFill>
              <a:blip r:embed="rId76" cstate="print"/>
              <a:srcRect/>
              <a:stretch>
                <a:fillRect/>
              </a:stretch>
            </p:blipFill>
            <p:spPr bwMode="auto">
              <a:xfrm>
                <a:off x="2266" y="2684"/>
                <a:ext cx="24" cy="24"/>
              </a:xfrm>
              <a:prstGeom prst="rect">
                <a:avLst/>
              </a:prstGeom>
              <a:noFill/>
              <a:ln w="9525">
                <a:noFill/>
                <a:miter lim="800000"/>
                <a:headEnd/>
                <a:tailEnd/>
              </a:ln>
            </p:spPr>
          </p:pic>
          <p:pic>
            <p:nvPicPr>
              <p:cNvPr id="6860" name="Picture 683"/>
              <p:cNvPicPr>
                <a:picLocks noChangeAspect="1" noChangeArrowheads="1"/>
              </p:cNvPicPr>
              <p:nvPr/>
            </p:nvPicPr>
            <p:blipFill>
              <a:blip r:embed="rId77" cstate="print"/>
              <a:srcRect/>
              <a:stretch>
                <a:fillRect/>
              </a:stretch>
            </p:blipFill>
            <p:spPr bwMode="auto">
              <a:xfrm>
                <a:off x="2266" y="2684"/>
                <a:ext cx="24" cy="24"/>
              </a:xfrm>
              <a:prstGeom prst="rect">
                <a:avLst/>
              </a:prstGeom>
              <a:noFill/>
              <a:ln w="9525">
                <a:noFill/>
                <a:miter lim="800000"/>
                <a:headEnd/>
                <a:tailEnd/>
              </a:ln>
            </p:spPr>
          </p:pic>
          <p:pic>
            <p:nvPicPr>
              <p:cNvPr id="6861" name="Picture 684"/>
              <p:cNvPicPr>
                <a:picLocks noChangeAspect="1" noChangeArrowheads="1"/>
              </p:cNvPicPr>
              <p:nvPr/>
            </p:nvPicPr>
            <p:blipFill>
              <a:blip r:embed="rId78" cstate="print"/>
              <a:srcRect/>
              <a:stretch>
                <a:fillRect/>
              </a:stretch>
            </p:blipFill>
            <p:spPr bwMode="auto">
              <a:xfrm>
                <a:off x="2266" y="2652"/>
                <a:ext cx="24" cy="24"/>
              </a:xfrm>
              <a:prstGeom prst="rect">
                <a:avLst/>
              </a:prstGeom>
              <a:noFill/>
              <a:ln w="9525">
                <a:noFill/>
                <a:miter lim="800000"/>
                <a:headEnd/>
                <a:tailEnd/>
              </a:ln>
            </p:spPr>
          </p:pic>
          <p:pic>
            <p:nvPicPr>
              <p:cNvPr id="6862" name="Picture 685"/>
              <p:cNvPicPr>
                <a:picLocks noChangeAspect="1" noChangeArrowheads="1"/>
              </p:cNvPicPr>
              <p:nvPr/>
            </p:nvPicPr>
            <p:blipFill>
              <a:blip r:embed="rId79" cstate="print"/>
              <a:srcRect/>
              <a:stretch>
                <a:fillRect/>
              </a:stretch>
            </p:blipFill>
            <p:spPr bwMode="auto">
              <a:xfrm>
                <a:off x="2266" y="2652"/>
                <a:ext cx="24" cy="24"/>
              </a:xfrm>
              <a:prstGeom prst="rect">
                <a:avLst/>
              </a:prstGeom>
              <a:noFill/>
              <a:ln w="9525">
                <a:noFill/>
                <a:miter lim="800000"/>
                <a:headEnd/>
                <a:tailEnd/>
              </a:ln>
            </p:spPr>
          </p:pic>
          <p:pic>
            <p:nvPicPr>
              <p:cNvPr id="6863" name="Picture 686"/>
              <p:cNvPicPr>
                <a:picLocks noChangeAspect="1" noChangeArrowheads="1"/>
              </p:cNvPicPr>
              <p:nvPr/>
            </p:nvPicPr>
            <p:blipFill>
              <a:blip r:embed="rId80" cstate="print"/>
              <a:srcRect/>
              <a:stretch>
                <a:fillRect/>
              </a:stretch>
            </p:blipFill>
            <p:spPr bwMode="auto">
              <a:xfrm>
                <a:off x="2882" y="2684"/>
                <a:ext cx="24" cy="24"/>
              </a:xfrm>
              <a:prstGeom prst="rect">
                <a:avLst/>
              </a:prstGeom>
              <a:noFill/>
              <a:ln w="9525">
                <a:noFill/>
                <a:miter lim="800000"/>
                <a:headEnd/>
                <a:tailEnd/>
              </a:ln>
            </p:spPr>
          </p:pic>
          <p:pic>
            <p:nvPicPr>
              <p:cNvPr id="6864" name="Picture 687"/>
              <p:cNvPicPr>
                <a:picLocks noChangeAspect="1" noChangeArrowheads="1"/>
              </p:cNvPicPr>
              <p:nvPr/>
            </p:nvPicPr>
            <p:blipFill>
              <a:blip r:embed="rId81" cstate="print"/>
              <a:srcRect/>
              <a:stretch>
                <a:fillRect/>
              </a:stretch>
            </p:blipFill>
            <p:spPr bwMode="auto">
              <a:xfrm>
                <a:off x="2882" y="2684"/>
                <a:ext cx="24" cy="24"/>
              </a:xfrm>
              <a:prstGeom prst="rect">
                <a:avLst/>
              </a:prstGeom>
              <a:noFill/>
              <a:ln w="9525">
                <a:noFill/>
                <a:miter lim="800000"/>
                <a:headEnd/>
                <a:tailEnd/>
              </a:ln>
            </p:spPr>
          </p:pic>
          <p:pic>
            <p:nvPicPr>
              <p:cNvPr id="6865" name="Picture 688"/>
              <p:cNvPicPr>
                <a:picLocks noChangeAspect="1" noChangeArrowheads="1"/>
              </p:cNvPicPr>
              <p:nvPr/>
            </p:nvPicPr>
            <p:blipFill>
              <a:blip r:embed="rId82" cstate="print"/>
              <a:srcRect/>
              <a:stretch>
                <a:fillRect/>
              </a:stretch>
            </p:blipFill>
            <p:spPr bwMode="auto">
              <a:xfrm>
                <a:off x="2882" y="2652"/>
                <a:ext cx="24" cy="24"/>
              </a:xfrm>
              <a:prstGeom prst="rect">
                <a:avLst/>
              </a:prstGeom>
              <a:noFill/>
              <a:ln w="9525">
                <a:noFill/>
                <a:miter lim="800000"/>
                <a:headEnd/>
                <a:tailEnd/>
              </a:ln>
            </p:spPr>
          </p:pic>
          <p:pic>
            <p:nvPicPr>
              <p:cNvPr id="6866" name="Picture 689"/>
              <p:cNvPicPr>
                <a:picLocks noChangeAspect="1" noChangeArrowheads="1"/>
              </p:cNvPicPr>
              <p:nvPr/>
            </p:nvPicPr>
            <p:blipFill>
              <a:blip r:embed="rId83" cstate="print"/>
              <a:srcRect/>
              <a:stretch>
                <a:fillRect/>
              </a:stretch>
            </p:blipFill>
            <p:spPr bwMode="auto">
              <a:xfrm>
                <a:off x="2882" y="2652"/>
                <a:ext cx="24" cy="24"/>
              </a:xfrm>
              <a:prstGeom prst="rect">
                <a:avLst/>
              </a:prstGeom>
              <a:noFill/>
              <a:ln w="9525">
                <a:noFill/>
                <a:miter lim="800000"/>
                <a:headEnd/>
                <a:tailEnd/>
              </a:ln>
            </p:spPr>
          </p:pic>
          <p:pic>
            <p:nvPicPr>
              <p:cNvPr id="6867" name="Picture 690"/>
              <p:cNvPicPr>
                <a:picLocks noChangeAspect="1" noChangeArrowheads="1"/>
              </p:cNvPicPr>
              <p:nvPr/>
            </p:nvPicPr>
            <p:blipFill>
              <a:blip r:embed="rId84" cstate="print"/>
              <a:srcRect/>
              <a:stretch>
                <a:fillRect/>
              </a:stretch>
            </p:blipFill>
            <p:spPr bwMode="auto">
              <a:xfrm>
                <a:off x="2810" y="2684"/>
                <a:ext cx="24" cy="24"/>
              </a:xfrm>
              <a:prstGeom prst="rect">
                <a:avLst/>
              </a:prstGeom>
              <a:noFill/>
              <a:ln w="9525">
                <a:noFill/>
                <a:miter lim="800000"/>
                <a:headEnd/>
                <a:tailEnd/>
              </a:ln>
            </p:spPr>
          </p:pic>
          <p:pic>
            <p:nvPicPr>
              <p:cNvPr id="6868" name="Picture 691"/>
              <p:cNvPicPr>
                <a:picLocks noChangeAspect="1" noChangeArrowheads="1"/>
              </p:cNvPicPr>
              <p:nvPr/>
            </p:nvPicPr>
            <p:blipFill>
              <a:blip r:embed="rId85" cstate="print"/>
              <a:srcRect/>
              <a:stretch>
                <a:fillRect/>
              </a:stretch>
            </p:blipFill>
            <p:spPr bwMode="auto">
              <a:xfrm>
                <a:off x="2810" y="2684"/>
                <a:ext cx="24" cy="24"/>
              </a:xfrm>
              <a:prstGeom prst="rect">
                <a:avLst/>
              </a:prstGeom>
              <a:noFill/>
              <a:ln w="9525">
                <a:noFill/>
                <a:miter lim="800000"/>
                <a:headEnd/>
                <a:tailEnd/>
              </a:ln>
            </p:spPr>
          </p:pic>
          <p:pic>
            <p:nvPicPr>
              <p:cNvPr id="6869" name="Picture 692"/>
              <p:cNvPicPr>
                <a:picLocks noChangeAspect="1" noChangeArrowheads="1"/>
              </p:cNvPicPr>
              <p:nvPr/>
            </p:nvPicPr>
            <p:blipFill>
              <a:blip r:embed="rId86" cstate="print"/>
              <a:srcRect/>
              <a:stretch>
                <a:fillRect/>
              </a:stretch>
            </p:blipFill>
            <p:spPr bwMode="auto">
              <a:xfrm>
                <a:off x="2810" y="2652"/>
                <a:ext cx="24" cy="24"/>
              </a:xfrm>
              <a:prstGeom prst="rect">
                <a:avLst/>
              </a:prstGeom>
              <a:noFill/>
              <a:ln w="9525">
                <a:noFill/>
                <a:miter lim="800000"/>
                <a:headEnd/>
                <a:tailEnd/>
              </a:ln>
            </p:spPr>
          </p:pic>
          <p:pic>
            <p:nvPicPr>
              <p:cNvPr id="6870" name="Picture 693"/>
              <p:cNvPicPr>
                <a:picLocks noChangeAspect="1" noChangeArrowheads="1"/>
              </p:cNvPicPr>
              <p:nvPr/>
            </p:nvPicPr>
            <p:blipFill>
              <a:blip r:embed="rId87" cstate="print"/>
              <a:srcRect/>
              <a:stretch>
                <a:fillRect/>
              </a:stretch>
            </p:blipFill>
            <p:spPr bwMode="auto">
              <a:xfrm>
                <a:off x="2810" y="2652"/>
                <a:ext cx="24" cy="24"/>
              </a:xfrm>
              <a:prstGeom prst="rect">
                <a:avLst/>
              </a:prstGeom>
              <a:noFill/>
              <a:ln w="9525">
                <a:noFill/>
                <a:miter lim="800000"/>
                <a:headEnd/>
                <a:tailEnd/>
              </a:ln>
            </p:spPr>
          </p:pic>
          <p:pic>
            <p:nvPicPr>
              <p:cNvPr id="6871" name="Picture 694"/>
              <p:cNvPicPr>
                <a:picLocks noChangeAspect="1" noChangeArrowheads="1"/>
              </p:cNvPicPr>
              <p:nvPr/>
            </p:nvPicPr>
            <p:blipFill>
              <a:blip r:embed="rId88" cstate="print"/>
              <a:srcRect/>
              <a:stretch>
                <a:fillRect/>
              </a:stretch>
            </p:blipFill>
            <p:spPr bwMode="auto">
              <a:xfrm>
                <a:off x="2602" y="2684"/>
                <a:ext cx="24" cy="24"/>
              </a:xfrm>
              <a:prstGeom prst="rect">
                <a:avLst/>
              </a:prstGeom>
              <a:noFill/>
              <a:ln w="9525">
                <a:noFill/>
                <a:miter lim="800000"/>
                <a:headEnd/>
                <a:tailEnd/>
              </a:ln>
            </p:spPr>
          </p:pic>
          <p:pic>
            <p:nvPicPr>
              <p:cNvPr id="6872" name="Picture 695"/>
              <p:cNvPicPr>
                <a:picLocks noChangeAspect="1" noChangeArrowheads="1"/>
              </p:cNvPicPr>
              <p:nvPr/>
            </p:nvPicPr>
            <p:blipFill>
              <a:blip r:embed="rId89" cstate="print"/>
              <a:srcRect/>
              <a:stretch>
                <a:fillRect/>
              </a:stretch>
            </p:blipFill>
            <p:spPr bwMode="auto">
              <a:xfrm>
                <a:off x="2602" y="2684"/>
                <a:ext cx="24" cy="24"/>
              </a:xfrm>
              <a:prstGeom prst="rect">
                <a:avLst/>
              </a:prstGeom>
              <a:noFill/>
              <a:ln w="9525">
                <a:noFill/>
                <a:miter lim="800000"/>
                <a:headEnd/>
                <a:tailEnd/>
              </a:ln>
            </p:spPr>
          </p:pic>
          <p:pic>
            <p:nvPicPr>
              <p:cNvPr id="6873" name="Picture 696"/>
              <p:cNvPicPr>
                <a:picLocks noChangeAspect="1" noChangeArrowheads="1"/>
              </p:cNvPicPr>
              <p:nvPr/>
            </p:nvPicPr>
            <p:blipFill>
              <a:blip r:embed="rId90" cstate="print"/>
              <a:srcRect/>
              <a:stretch>
                <a:fillRect/>
              </a:stretch>
            </p:blipFill>
            <p:spPr bwMode="auto">
              <a:xfrm>
                <a:off x="2602" y="2652"/>
                <a:ext cx="24" cy="24"/>
              </a:xfrm>
              <a:prstGeom prst="rect">
                <a:avLst/>
              </a:prstGeom>
              <a:noFill/>
              <a:ln w="9525">
                <a:noFill/>
                <a:miter lim="800000"/>
                <a:headEnd/>
                <a:tailEnd/>
              </a:ln>
            </p:spPr>
          </p:pic>
          <p:pic>
            <p:nvPicPr>
              <p:cNvPr id="6874" name="Picture 697"/>
              <p:cNvPicPr>
                <a:picLocks noChangeAspect="1" noChangeArrowheads="1"/>
              </p:cNvPicPr>
              <p:nvPr/>
            </p:nvPicPr>
            <p:blipFill>
              <a:blip r:embed="rId91" cstate="print"/>
              <a:srcRect/>
              <a:stretch>
                <a:fillRect/>
              </a:stretch>
            </p:blipFill>
            <p:spPr bwMode="auto">
              <a:xfrm>
                <a:off x="2602" y="2652"/>
                <a:ext cx="24" cy="24"/>
              </a:xfrm>
              <a:prstGeom prst="rect">
                <a:avLst/>
              </a:prstGeom>
              <a:noFill/>
              <a:ln w="9525">
                <a:noFill/>
                <a:miter lim="800000"/>
                <a:headEnd/>
                <a:tailEnd/>
              </a:ln>
            </p:spPr>
          </p:pic>
          <p:pic>
            <p:nvPicPr>
              <p:cNvPr id="6875" name="Picture 698"/>
              <p:cNvPicPr>
                <a:picLocks noChangeAspect="1" noChangeArrowheads="1"/>
              </p:cNvPicPr>
              <p:nvPr/>
            </p:nvPicPr>
            <p:blipFill>
              <a:blip r:embed="rId92" cstate="print"/>
              <a:srcRect/>
              <a:stretch>
                <a:fillRect/>
              </a:stretch>
            </p:blipFill>
            <p:spPr bwMode="auto">
              <a:xfrm>
                <a:off x="2538" y="2684"/>
                <a:ext cx="24" cy="24"/>
              </a:xfrm>
              <a:prstGeom prst="rect">
                <a:avLst/>
              </a:prstGeom>
              <a:noFill/>
              <a:ln w="9525">
                <a:noFill/>
                <a:miter lim="800000"/>
                <a:headEnd/>
                <a:tailEnd/>
              </a:ln>
            </p:spPr>
          </p:pic>
          <p:pic>
            <p:nvPicPr>
              <p:cNvPr id="6876" name="Picture 699"/>
              <p:cNvPicPr>
                <a:picLocks noChangeAspect="1" noChangeArrowheads="1"/>
              </p:cNvPicPr>
              <p:nvPr/>
            </p:nvPicPr>
            <p:blipFill>
              <a:blip r:embed="rId93" cstate="print"/>
              <a:srcRect/>
              <a:stretch>
                <a:fillRect/>
              </a:stretch>
            </p:blipFill>
            <p:spPr bwMode="auto">
              <a:xfrm>
                <a:off x="2538" y="2684"/>
                <a:ext cx="24" cy="24"/>
              </a:xfrm>
              <a:prstGeom prst="rect">
                <a:avLst/>
              </a:prstGeom>
              <a:noFill/>
              <a:ln w="9525">
                <a:noFill/>
                <a:miter lim="800000"/>
                <a:headEnd/>
                <a:tailEnd/>
              </a:ln>
            </p:spPr>
          </p:pic>
          <p:pic>
            <p:nvPicPr>
              <p:cNvPr id="6877" name="Picture 700"/>
              <p:cNvPicPr>
                <a:picLocks noChangeAspect="1" noChangeArrowheads="1"/>
              </p:cNvPicPr>
              <p:nvPr/>
            </p:nvPicPr>
            <p:blipFill>
              <a:blip r:embed="rId94" cstate="print"/>
              <a:srcRect/>
              <a:stretch>
                <a:fillRect/>
              </a:stretch>
            </p:blipFill>
            <p:spPr bwMode="auto">
              <a:xfrm>
                <a:off x="2538" y="2652"/>
                <a:ext cx="24" cy="24"/>
              </a:xfrm>
              <a:prstGeom prst="rect">
                <a:avLst/>
              </a:prstGeom>
              <a:noFill/>
              <a:ln w="9525">
                <a:noFill/>
                <a:miter lim="800000"/>
                <a:headEnd/>
                <a:tailEnd/>
              </a:ln>
            </p:spPr>
          </p:pic>
          <p:pic>
            <p:nvPicPr>
              <p:cNvPr id="6878" name="Picture 701"/>
              <p:cNvPicPr>
                <a:picLocks noChangeAspect="1" noChangeArrowheads="1"/>
              </p:cNvPicPr>
              <p:nvPr/>
            </p:nvPicPr>
            <p:blipFill>
              <a:blip r:embed="rId95" cstate="print"/>
              <a:srcRect/>
              <a:stretch>
                <a:fillRect/>
              </a:stretch>
            </p:blipFill>
            <p:spPr bwMode="auto">
              <a:xfrm>
                <a:off x="2538" y="2652"/>
                <a:ext cx="24" cy="24"/>
              </a:xfrm>
              <a:prstGeom prst="rect">
                <a:avLst/>
              </a:prstGeom>
              <a:noFill/>
              <a:ln w="9525">
                <a:noFill/>
                <a:miter lim="800000"/>
                <a:headEnd/>
                <a:tailEnd/>
              </a:ln>
            </p:spPr>
          </p:pic>
          <p:pic>
            <p:nvPicPr>
              <p:cNvPr id="6879" name="Picture 702"/>
              <p:cNvPicPr>
                <a:picLocks noChangeAspect="1" noChangeArrowheads="1"/>
              </p:cNvPicPr>
              <p:nvPr/>
            </p:nvPicPr>
            <p:blipFill>
              <a:blip r:embed="rId96" cstate="print"/>
              <a:srcRect/>
              <a:stretch>
                <a:fillRect/>
              </a:stretch>
            </p:blipFill>
            <p:spPr bwMode="auto">
              <a:xfrm>
                <a:off x="2466" y="2684"/>
                <a:ext cx="24" cy="24"/>
              </a:xfrm>
              <a:prstGeom prst="rect">
                <a:avLst/>
              </a:prstGeom>
              <a:noFill/>
              <a:ln w="9525">
                <a:noFill/>
                <a:miter lim="800000"/>
                <a:headEnd/>
                <a:tailEnd/>
              </a:ln>
            </p:spPr>
          </p:pic>
          <p:pic>
            <p:nvPicPr>
              <p:cNvPr id="6880" name="Picture 703"/>
              <p:cNvPicPr>
                <a:picLocks noChangeAspect="1" noChangeArrowheads="1"/>
              </p:cNvPicPr>
              <p:nvPr/>
            </p:nvPicPr>
            <p:blipFill>
              <a:blip r:embed="rId97" cstate="print"/>
              <a:srcRect/>
              <a:stretch>
                <a:fillRect/>
              </a:stretch>
            </p:blipFill>
            <p:spPr bwMode="auto">
              <a:xfrm>
                <a:off x="2466" y="2684"/>
                <a:ext cx="24" cy="24"/>
              </a:xfrm>
              <a:prstGeom prst="rect">
                <a:avLst/>
              </a:prstGeom>
              <a:noFill/>
              <a:ln w="9525">
                <a:noFill/>
                <a:miter lim="800000"/>
                <a:headEnd/>
                <a:tailEnd/>
              </a:ln>
            </p:spPr>
          </p:pic>
          <p:pic>
            <p:nvPicPr>
              <p:cNvPr id="6881" name="Picture 704"/>
              <p:cNvPicPr>
                <a:picLocks noChangeAspect="1" noChangeArrowheads="1"/>
              </p:cNvPicPr>
              <p:nvPr/>
            </p:nvPicPr>
            <p:blipFill>
              <a:blip r:embed="rId98" cstate="print"/>
              <a:srcRect/>
              <a:stretch>
                <a:fillRect/>
              </a:stretch>
            </p:blipFill>
            <p:spPr bwMode="auto">
              <a:xfrm>
                <a:off x="2466" y="2652"/>
                <a:ext cx="24" cy="24"/>
              </a:xfrm>
              <a:prstGeom prst="rect">
                <a:avLst/>
              </a:prstGeom>
              <a:noFill/>
              <a:ln w="9525">
                <a:noFill/>
                <a:miter lim="800000"/>
                <a:headEnd/>
                <a:tailEnd/>
              </a:ln>
            </p:spPr>
          </p:pic>
          <p:pic>
            <p:nvPicPr>
              <p:cNvPr id="6882" name="Picture 705"/>
              <p:cNvPicPr>
                <a:picLocks noChangeAspect="1" noChangeArrowheads="1"/>
              </p:cNvPicPr>
              <p:nvPr/>
            </p:nvPicPr>
            <p:blipFill>
              <a:blip r:embed="rId99" cstate="print"/>
              <a:srcRect/>
              <a:stretch>
                <a:fillRect/>
              </a:stretch>
            </p:blipFill>
            <p:spPr bwMode="auto">
              <a:xfrm>
                <a:off x="2466" y="2652"/>
                <a:ext cx="24" cy="24"/>
              </a:xfrm>
              <a:prstGeom prst="rect">
                <a:avLst/>
              </a:prstGeom>
              <a:noFill/>
              <a:ln w="9525">
                <a:noFill/>
                <a:miter lim="800000"/>
                <a:headEnd/>
                <a:tailEnd/>
              </a:ln>
            </p:spPr>
          </p:pic>
          <p:pic>
            <p:nvPicPr>
              <p:cNvPr id="6883" name="Picture 706"/>
              <p:cNvPicPr>
                <a:picLocks noChangeAspect="1" noChangeArrowheads="1"/>
              </p:cNvPicPr>
              <p:nvPr/>
            </p:nvPicPr>
            <p:blipFill>
              <a:blip r:embed="rId100" cstate="print"/>
              <a:srcRect/>
              <a:stretch>
                <a:fillRect/>
              </a:stretch>
            </p:blipFill>
            <p:spPr bwMode="auto">
              <a:xfrm>
                <a:off x="2402" y="2684"/>
                <a:ext cx="24" cy="24"/>
              </a:xfrm>
              <a:prstGeom prst="rect">
                <a:avLst/>
              </a:prstGeom>
              <a:noFill/>
              <a:ln w="9525">
                <a:noFill/>
                <a:miter lim="800000"/>
                <a:headEnd/>
                <a:tailEnd/>
              </a:ln>
            </p:spPr>
          </p:pic>
          <p:pic>
            <p:nvPicPr>
              <p:cNvPr id="6884" name="Picture 707"/>
              <p:cNvPicPr>
                <a:picLocks noChangeAspect="1" noChangeArrowheads="1"/>
              </p:cNvPicPr>
              <p:nvPr/>
            </p:nvPicPr>
            <p:blipFill>
              <a:blip r:embed="rId101" cstate="print"/>
              <a:srcRect/>
              <a:stretch>
                <a:fillRect/>
              </a:stretch>
            </p:blipFill>
            <p:spPr bwMode="auto">
              <a:xfrm>
                <a:off x="2402" y="2684"/>
                <a:ext cx="24" cy="24"/>
              </a:xfrm>
              <a:prstGeom prst="rect">
                <a:avLst/>
              </a:prstGeom>
              <a:noFill/>
              <a:ln w="9525">
                <a:noFill/>
                <a:miter lim="800000"/>
                <a:headEnd/>
                <a:tailEnd/>
              </a:ln>
            </p:spPr>
          </p:pic>
          <p:pic>
            <p:nvPicPr>
              <p:cNvPr id="6885" name="Picture 708"/>
              <p:cNvPicPr>
                <a:picLocks noChangeAspect="1" noChangeArrowheads="1"/>
              </p:cNvPicPr>
              <p:nvPr/>
            </p:nvPicPr>
            <p:blipFill>
              <a:blip r:embed="rId102" cstate="print"/>
              <a:srcRect/>
              <a:stretch>
                <a:fillRect/>
              </a:stretch>
            </p:blipFill>
            <p:spPr bwMode="auto">
              <a:xfrm>
                <a:off x="2402" y="2652"/>
                <a:ext cx="24" cy="24"/>
              </a:xfrm>
              <a:prstGeom prst="rect">
                <a:avLst/>
              </a:prstGeom>
              <a:noFill/>
              <a:ln w="9525">
                <a:noFill/>
                <a:miter lim="800000"/>
                <a:headEnd/>
                <a:tailEnd/>
              </a:ln>
            </p:spPr>
          </p:pic>
          <p:pic>
            <p:nvPicPr>
              <p:cNvPr id="6886" name="Picture 709"/>
              <p:cNvPicPr>
                <a:picLocks noChangeAspect="1" noChangeArrowheads="1"/>
              </p:cNvPicPr>
              <p:nvPr/>
            </p:nvPicPr>
            <p:blipFill>
              <a:blip r:embed="rId103" cstate="print"/>
              <a:srcRect/>
              <a:stretch>
                <a:fillRect/>
              </a:stretch>
            </p:blipFill>
            <p:spPr bwMode="auto">
              <a:xfrm>
                <a:off x="2402" y="2652"/>
                <a:ext cx="24" cy="24"/>
              </a:xfrm>
              <a:prstGeom prst="rect">
                <a:avLst/>
              </a:prstGeom>
              <a:noFill/>
              <a:ln w="9525">
                <a:noFill/>
                <a:miter lim="800000"/>
                <a:headEnd/>
                <a:tailEnd/>
              </a:ln>
            </p:spPr>
          </p:pic>
          <p:pic>
            <p:nvPicPr>
              <p:cNvPr id="6887" name="Picture 710"/>
              <p:cNvPicPr>
                <a:picLocks noChangeAspect="1" noChangeArrowheads="1"/>
              </p:cNvPicPr>
              <p:nvPr/>
            </p:nvPicPr>
            <p:blipFill>
              <a:blip r:embed="rId104" cstate="print"/>
              <a:srcRect/>
              <a:stretch>
                <a:fillRect/>
              </a:stretch>
            </p:blipFill>
            <p:spPr bwMode="auto">
              <a:xfrm>
                <a:off x="2330" y="2684"/>
                <a:ext cx="24" cy="24"/>
              </a:xfrm>
              <a:prstGeom prst="rect">
                <a:avLst/>
              </a:prstGeom>
              <a:noFill/>
              <a:ln w="9525">
                <a:noFill/>
                <a:miter lim="800000"/>
                <a:headEnd/>
                <a:tailEnd/>
              </a:ln>
            </p:spPr>
          </p:pic>
          <p:pic>
            <p:nvPicPr>
              <p:cNvPr id="6888" name="Picture 711"/>
              <p:cNvPicPr>
                <a:picLocks noChangeAspect="1" noChangeArrowheads="1"/>
              </p:cNvPicPr>
              <p:nvPr/>
            </p:nvPicPr>
            <p:blipFill>
              <a:blip r:embed="rId105" cstate="print"/>
              <a:srcRect/>
              <a:stretch>
                <a:fillRect/>
              </a:stretch>
            </p:blipFill>
            <p:spPr bwMode="auto">
              <a:xfrm>
                <a:off x="2330" y="2684"/>
                <a:ext cx="24" cy="24"/>
              </a:xfrm>
              <a:prstGeom prst="rect">
                <a:avLst/>
              </a:prstGeom>
              <a:noFill/>
              <a:ln w="9525">
                <a:noFill/>
                <a:miter lim="800000"/>
                <a:headEnd/>
                <a:tailEnd/>
              </a:ln>
            </p:spPr>
          </p:pic>
          <p:pic>
            <p:nvPicPr>
              <p:cNvPr id="6889" name="Picture 712"/>
              <p:cNvPicPr>
                <a:picLocks noChangeAspect="1" noChangeArrowheads="1"/>
              </p:cNvPicPr>
              <p:nvPr/>
            </p:nvPicPr>
            <p:blipFill>
              <a:blip r:embed="rId106" cstate="print"/>
              <a:srcRect/>
              <a:stretch>
                <a:fillRect/>
              </a:stretch>
            </p:blipFill>
            <p:spPr bwMode="auto">
              <a:xfrm>
                <a:off x="2330" y="2652"/>
                <a:ext cx="24" cy="24"/>
              </a:xfrm>
              <a:prstGeom prst="rect">
                <a:avLst/>
              </a:prstGeom>
              <a:noFill/>
              <a:ln w="9525">
                <a:noFill/>
                <a:miter lim="800000"/>
                <a:headEnd/>
                <a:tailEnd/>
              </a:ln>
            </p:spPr>
          </p:pic>
          <p:pic>
            <p:nvPicPr>
              <p:cNvPr id="6890" name="Picture 713"/>
              <p:cNvPicPr>
                <a:picLocks noChangeAspect="1" noChangeArrowheads="1"/>
              </p:cNvPicPr>
              <p:nvPr/>
            </p:nvPicPr>
            <p:blipFill>
              <a:blip r:embed="rId107" cstate="print"/>
              <a:srcRect/>
              <a:stretch>
                <a:fillRect/>
              </a:stretch>
            </p:blipFill>
            <p:spPr bwMode="auto">
              <a:xfrm>
                <a:off x="2330" y="2652"/>
                <a:ext cx="24" cy="24"/>
              </a:xfrm>
              <a:prstGeom prst="rect">
                <a:avLst/>
              </a:prstGeom>
              <a:noFill/>
              <a:ln w="9525">
                <a:noFill/>
                <a:miter lim="800000"/>
                <a:headEnd/>
                <a:tailEnd/>
              </a:ln>
            </p:spPr>
          </p:pic>
          <p:pic>
            <p:nvPicPr>
              <p:cNvPr id="6891" name="Picture 714"/>
              <p:cNvPicPr>
                <a:picLocks noChangeAspect="1" noChangeArrowheads="1"/>
              </p:cNvPicPr>
              <p:nvPr/>
            </p:nvPicPr>
            <p:blipFill>
              <a:blip r:embed="rId108" cstate="print"/>
              <a:srcRect/>
              <a:stretch>
                <a:fillRect/>
              </a:stretch>
            </p:blipFill>
            <p:spPr bwMode="auto">
              <a:xfrm>
                <a:off x="2674" y="2684"/>
                <a:ext cx="24" cy="24"/>
              </a:xfrm>
              <a:prstGeom prst="rect">
                <a:avLst/>
              </a:prstGeom>
              <a:noFill/>
              <a:ln w="9525">
                <a:noFill/>
                <a:miter lim="800000"/>
                <a:headEnd/>
                <a:tailEnd/>
              </a:ln>
            </p:spPr>
          </p:pic>
          <p:pic>
            <p:nvPicPr>
              <p:cNvPr id="6892" name="Picture 715"/>
              <p:cNvPicPr>
                <a:picLocks noChangeAspect="1" noChangeArrowheads="1"/>
              </p:cNvPicPr>
              <p:nvPr/>
            </p:nvPicPr>
            <p:blipFill>
              <a:blip r:embed="rId109" cstate="print"/>
              <a:srcRect/>
              <a:stretch>
                <a:fillRect/>
              </a:stretch>
            </p:blipFill>
            <p:spPr bwMode="auto">
              <a:xfrm>
                <a:off x="2674" y="2684"/>
                <a:ext cx="24" cy="24"/>
              </a:xfrm>
              <a:prstGeom prst="rect">
                <a:avLst/>
              </a:prstGeom>
              <a:noFill/>
              <a:ln w="9525">
                <a:noFill/>
                <a:miter lim="800000"/>
                <a:headEnd/>
                <a:tailEnd/>
              </a:ln>
            </p:spPr>
          </p:pic>
          <p:pic>
            <p:nvPicPr>
              <p:cNvPr id="6893" name="Picture 716"/>
              <p:cNvPicPr>
                <a:picLocks noChangeAspect="1" noChangeArrowheads="1"/>
              </p:cNvPicPr>
              <p:nvPr/>
            </p:nvPicPr>
            <p:blipFill>
              <a:blip r:embed="rId110" cstate="print"/>
              <a:srcRect/>
              <a:stretch>
                <a:fillRect/>
              </a:stretch>
            </p:blipFill>
            <p:spPr bwMode="auto">
              <a:xfrm>
                <a:off x="2674" y="2652"/>
                <a:ext cx="24" cy="24"/>
              </a:xfrm>
              <a:prstGeom prst="rect">
                <a:avLst/>
              </a:prstGeom>
              <a:noFill/>
              <a:ln w="9525">
                <a:noFill/>
                <a:miter lim="800000"/>
                <a:headEnd/>
                <a:tailEnd/>
              </a:ln>
            </p:spPr>
          </p:pic>
          <p:pic>
            <p:nvPicPr>
              <p:cNvPr id="6894" name="Picture 717"/>
              <p:cNvPicPr>
                <a:picLocks noChangeAspect="1" noChangeArrowheads="1"/>
              </p:cNvPicPr>
              <p:nvPr/>
            </p:nvPicPr>
            <p:blipFill>
              <a:blip r:embed="rId111" cstate="print"/>
              <a:srcRect/>
              <a:stretch>
                <a:fillRect/>
              </a:stretch>
            </p:blipFill>
            <p:spPr bwMode="auto">
              <a:xfrm>
                <a:off x="2746" y="2684"/>
                <a:ext cx="24" cy="24"/>
              </a:xfrm>
              <a:prstGeom prst="rect">
                <a:avLst/>
              </a:prstGeom>
              <a:noFill/>
              <a:ln w="9525">
                <a:noFill/>
                <a:miter lim="800000"/>
                <a:headEnd/>
                <a:tailEnd/>
              </a:ln>
            </p:spPr>
          </p:pic>
          <p:pic>
            <p:nvPicPr>
              <p:cNvPr id="6895" name="Picture 718"/>
              <p:cNvPicPr>
                <a:picLocks noChangeAspect="1" noChangeArrowheads="1"/>
              </p:cNvPicPr>
              <p:nvPr/>
            </p:nvPicPr>
            <p:blipFill>
              <a:blip r:embed="rId112" cstate="print"/>
              <a:srcRect/>
              <a:stretch>
                <a:fillRect/>
              </a:stretch>
            </p:blipFill>
            <p:spPr bwMode="auto">
              <a:xfrm>
                <a:off x="2746" y="2684"/>
                <a:ext cx="24" cy="24"/>
              </a:xfrm>
              <a:prstGeom prst="rect">
                <a:avLst/>
              </a:prstGeom>
              <a:noFill/>
              <a:ln w="9525">
                <a:noFill/>
                <a:miter lim="800000"/>
                <a:headEnd/>
                <a:tailEnd/>
              </a:ln>
            </p:spPr>
          </p:pic>
          <p:pic>
            <p:nvPicPr>
              <p:cNvPr id="6896" name="Picture 719"/>
              <p:cNvPicPr>
                <a:picLocks noChangeAspect="1" noChangeArrowheads="1"/>
              </p:cNvPicPr>
              <p:nvPr/>
            </p:nvPicPr>
            <p:blipFill>
              <a:blip r:embed="rId113" cstate="print"/>
              <a:srcRect/>
              <a:stretch>
                <a:fillRect/>
              </a:stretch>
            </p:blipFill>
            <p:spPr bwMode="auto">
              <a:xfrm>
                <a:off x="2746" y="2652"/>
                <a:ext cx="24" cy="24"/>
              </a:xfrm>
              <a:prstGeom prst="rect">
                <a:avLst/>
              </a:prstGeom>
              <a:noFill/>
              <a:ln w="9525">
                <a:noFill/>
                <a:miter lim="800000"/>
                <a:headEnd/>
                <a:tailEnd/>
              </a:ln>
            </p:spPr>
          </p:pic>
          <p:pic>
            <p:nvPicPr>
              <p:cNvPr id="6897" name="Picture 720"/>
              <p:cNvPicPr>
                <a:picLocks noChangeAspect="1" noChangeArrowheads="1"/>
              </p:cNvPicPr>
              <p:nvPr/>
            </p:nvPicPr>
            <p:blipFill>
              <a:blip r:embed="rId114" cstate="print"/>
              <a:srcRect/>
              <a:stretch>
                <a:fillRect/>
              </a:stretch>
            </p:blipFill>
            <p:spPr bwMode="auto">
              <a:xfrm>
                <a:off x="2746" y="2652"/>
                <a:ext cx="24" cy="24"/>
              </a:xfrm>
              <a:prstGeom prst="rect">
                <a:avLst/>
              </a:prstGeom>
              <a:noFill/>
              <a:ln w="9525">
                <a:noFill/>
                <a:miter lim="800000"/>
                <a:headEnd/>
                <a:tailEnd/>
              </a:ln>
            </p:spPr>
          </p:pic>
          <p:sp>
            <p:nvSpPr>
              <p:cNvPr id="6898" name="Rectangle 721"/>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6899" name="Rectangle 722"/>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6900" name="Rectangle 723"/>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6901" name="Rectangle 724"/>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6902" name="Rectangle 725"/>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6903" name="Rectangle 726"/>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6904" name="Rectangle 727"/>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6905" name="Freeform 728"/>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6906" name="Freeform 729"/>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6907" name="Rectangle 730"/>
              <p:cNvSpPr>
                <a:spLocks noChangeArrowheads="1"/>
              </p:cNvSpPr>
              <p:nvPr/>
            </p:nvSpPr>
            <p:spPr bwMode="auto">
              <a:xfrm>
                <a:off x="2570" y="2868"/>
                <a:ext cx="232" cy="173"/>
              </a:xfrm>
              <a:prstGeom prst="rect">
                <a:avLst/>
              </a:prstGeom>
              <a:noFill/>
              <a:ln w="9525">
                <a:noFill/>
                <a:miter lim="800000"/>
                <a:headEnd/>
                <a:tailEnd/>
              </a:ln>
            </p:spPr>
            <p:txBody>
              <a:bodyPr wrap="none" lIns="0" tIns="0" rIns="0" bIns="0">
                <a:spAutoFit/>
              </a:bodyPr>
              <a:lstStyle/>
              <a:p>
                <a:r>
                  <a:rPr lang="en-US" sz="1800" b="0">
                    <a:solidFill>
                      <a:schemeClr val="bg1"/>
                    </a:solidFill>
                    <a:latin typeface="Arial" charset="0"/>
                  </a:rPr>
                  <a:t>SW</a:t>
                </a:r>
                <a:endParaRPr lang="en-US" sz="1800">
                  <a:solidFill>
                    <a:schemeClr val="bg1"/>
                  </a:solidFill>
                </a:endParaRPr>
              </a:p>
            </p:txBody>
          </p:sp>
        </p:grpSp>
        <p:sp>
          <p:nvSpPr>
            <p:cNvPr id="6338" name="Rectangle 731"/>
            <p:cNvSpPr>
              <a:spLocks noChangeArrowheads="1"/>
            </p:cNvSpPr>
            <p:nvPr/>
          </p:nvSpPr>
          <p:spPr bwMode="auto">
            <a:xfrm>
              <a:off x="615" y="1908"/>
              <a:ext cx="75" cy="624"/>
            </a:xfrm>
            <a:prstGeom prst="rect">
              <a:avLst/>
            </a:prstGeom>
            <a:solidFill>
              <a:srgbClr val="FFFF00"/>
            </a:solidFill>
            <a:ln w="9525">
              <a:noFill/>
              <a:miter lim="800000"/>
              <a:headEnd/>
              <a:tailEnd/>
            </a:ln>
          </p:spPr>
          <p:txBody>
            <a:bodyPr/>
            <a:lstStyle/>
            <a:p>
              <a:endParaRPr lang="en-US"/>
            </a:p>
          </p:txBody>
        </p:sp>
        <p:sp>
          <p:nvSpPr>
            <p:cNvPr id="6339" name="Freeform 189"/>
            <p:cNvSpPr>
              <a:spLocks noEditPoints="1"/>
            </p:cNvSpPr>
            <p:nvPr/>
          </p:nvSpPr>
          <p:spPr bwMode="auto">
            <a:xfrm>
              <a:off x="3613" y="2707"/>
              <a:ext cx="304" cy="64"/>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6340" name="Freeform 190"/>
            <p:cNvSpPr>
              <a:spLocks/>
            </p:cNvSpPr>
            <p:nvPr/>
          </p:nvSpPr>
          <p:spPr bwMode="auto">
            <a:xfrm>
              <a:off x="3873" y="2310"/>
              <a:ext cx="51" cy="448"/>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6341" name="Freeform 191"/>
            <p:cNvSpPr>
              <a:spLocks/>
            </p:cNvSpPr>
            <p:nvPr/>
          </p:nvSpPr>
          <p:spPr bwMode="auto">
            <a:xfrm>
              <a:off x="3600" y="2310"/>
              <a:ext cx="324" cy="52"/>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6342" name="Rectangle 192"/>
            <p:cNvSpPr>
              <a:spLocks noChangeArrowheads="1"/>
            </p:cNvSpPr>
            <p:nvPr/>
          </p:nvSpPr>
          <p:spPr bwMode="auto">
            <a:xfrm>
              <a:off x="3600" y="2362"/>
              <a:ext cx="273" cy="396"/>
            </a:xfrm>
            <a:prstGeom prst="rect">
              <a:avLst/>
            </a:prstGeom>
            <a:solidFill>
              <a:srgbClr val="C0C0C0"/>
            </a:solidFill>
            <a:ln w="9525">
              <a:noFill/>
              <a:miter lim="800000"/>
              <a:headEnd/>
              <a:tailEnd/>
            </a:ln>
          </p:spPr>
          <p:txBody>
            <a:bodyPr/>
            <a:lstStyle/>
            <a:p>
              <a:endParaRPr lang="en-US"/>
            </a:p>
          </p:txBody>
        </p:sp>
        <p:sp>
          <p:nvSpPr>
            <p:cNvPr id="6343" name="Rectangle 193"/>
            <p:cNvSpPr>
              <a:spLocks noChangeArrowheads="1"/>
            </p:cNvSpPr>
            <p:nvPr/>
          </p:nvSpPr>
          <p:spPr bwMode="auto">
            <a:xfrm>
              <a:off x="3600" y="2362"/>
              <a:ext cx="273" cy="396"/>
            </a:xfrm>
            <a:prstGeom prst="rect">
              <a:avLst/>
            </a:prstGeom>
            <a:noFill/>
            <a:ln w="3175" cap="rnd">
              <a:solidFill>
                <a:srgbClr val="000000"/>
              </a:solidFill>
              <a:round/>
              <a:headEnd/>
              <a:tailEnd/>
            </a:ln>
          </p:spPr>
          <p:txBody>
            <a:bodyPr/>
            <a:lstStyle/>
            <a:p>
              <a:endParaRPr lang="en-US"/>
            </a:p>
          </p:txBody>
        </p:sp>
        <p:sp>
          <p:nvSpPr>
            <p:cNvPr id="6344" name="Rectangle 194"/>
            <p:cNvSpPr>
              <a:spLocks noChangeArrowheads="1"/>
            </p:cNvSpPr>
            <p:nvPr/>
          </p:nvSpPr>
          <p:spPr bwMode="auto">
            <a:xfrm>
              <a:off x="3617" y="2476"/>
              <a:ext cx="232" cy="8"/>
            </a:xfrm>
            <a:prstGeom prst="rect">
              <a:avLst/>
            </a:prstGeom>
            <a:solidFill>
              <a:srgbClr val="E5E5E5"/>
            </a:solidFill>
            <a:ln w="9525">
              <a:noFill/>
              <a:miter lim="800000"/>
              <a:headEnd/>
              <a:tailEnd/>
            </a:ln>
          </p:spPr>
          <p:txBody>
            <a:bodyPr/>
            <a:lstStyle/>
            <a:p>
              <a:endParaRPr lang="en-US"/>
            </a:p>
          </p:txBody>
        </p:sp>
        <p:sp>
          <p:nvSpPr>
            <p:cNvPr id="6345" name="Rectangle 195"/>
            <p:cNvSpPr>
              <a:spLocks noChangeArrowheads="1"/>
            </p:cNvSpPr>
            <p:nvPr/>
          </p:nvSpPr>
          <p:spPr bwMode="auto">
            <a:xfrm>
              <a:off x="3617" y="2484"/>
              <a:ext cx="232" cy="8"/>
            </a:xfrm>
            <a:prstGeom prst="rect">
              <a:avLst/>
            </a:prstGeom>
            <a:solidFill>
              <a:srgbClr val="C0C0C0"/>
            </a:solidFill>
            <a:ln w="9525">
              <a:noFill/>
              <a:miter lim="800000"/>
              <a:headEnd/>
              <a:tailEnd/>
            </a:ln>
          </p:spPr>
          <p:txBody>
            <a:bodyPr/>
            <a:lstStyle/>
            <a:p>
              <a:endParaRPr lang="en-US"/>
            </a:p>
          </p:txBody>
        </p:sp>
        <p:sp>
          <p:nvSpPr>
            <p:cNvPr id="6346" name="Rectangle 196"/>
            <p:cNvSpPr>
              <a:spLocks noChangeArrowheads="1"/>
            </p:cNvSpPr>
            <p:nvPr/>
          </p:nvSpPr>
          <p:spPr bwMode="auto">
            <a:xfrm>
              <a:off x="3617" y="2492"/>
              <a:ext cx="232" cy="8"/>
            </a:xfrm>
            <a:prstGeom prst="rect">
              <a:avLst/>
            </a:prstGeom>
            <a:solidFill>
              <a:srgbClr val="C1C1C1"/>
            </a:solidFill>
            <a:ln w="9525">
              <a:noFill/>
              <a:miter lim="800000"/>
              <a:headEnd/>
              <a:tailEnd/>
            </a:ln>
          </p:spPr>
          <p:txBody>
            <a:bodyPr/>
            <a:lstStyle/>
            <a:p>
              <a:endParaRPr lang="en-US"/>
            </a:p>
          </p:txBody>
        </p:sp>
        <p:sp>
          <p:nvSpPr>
            <p:cNvPr id="6347" name="Rectangle 197"/>
            <p:cNvSpPr>
              <a:spLocks noChangeArrowheads="1"/>
            </p:cNvSpPr>
            <p:nvPr/>
          </p:nvSpPr>
          <p:spPr bwMode="auto">
            <a:xfrm>
              <a:off x="3617" y="2500"/>
              <a:ext cx="232" cy="8"/>
            </a:xfrm>
            <a:prstGeom prst="rect">
              <a:avLst/>
            </a:prstGeom>
            <a:solidFill>
              <a:srgbClr val="C3C3C3"/>
            </a:solidFill>
            <a:ln w="9525">
              <a:noFill/>
              <a:miter lim="800000"/>
              <a:headEnd/>
              <a:tailEnd/>
            </a:ln>
          </p:spPr>
          <p:txBody>
            <a:bodyPr/>
            <a:lstStyle/>
            <a:p>
              <a:endParaRPr lang="en-US"/>
            </a:p>
          </p:txBody>
        </p:sp>
        <p:sp>
          <p:nvSpPr>
            <p:cNvPr id="6348" name="Rectangle 198"/>
            <p:cNvSpPr>
              <a:spLocks noChangeArrowheads="1"/>
            </p:cNvSpPr>
            <p:nvPr/>
          </p:nvSpPr>
          <p:spPr bwMode="auto">
            <a:xfrm>
              <a:off x="3617" y="2508"/>
              <a:ext cx="232" cy="8"/>
            </a:xfrm>
            <a:prstGeom prst="rect">
              <a:avLst/>
            </a:prstGeom>
            <a:solidFill>
              <a:srgbClr val="C4C4C4"/>
            </a:solidFill>
            <a:ln w="9525">
              <a:noFill/>
              <a:miter lim="800000"/>
              <a:headEnd/>
              <a:tailEnd/>
            </a:ln>
          </p:spPr>
          <p:txBody>
            <a:bodyPr/>
            <a:lstStyle/>
            <a:p>
              <a:endParaRPr lang="en-US"/>
            </a:p>
          </p:txBody>
        </p:sp>
        <p:sp>
          <p:nvSpPr>
            <p:cNvPr id="6349" name="Rectangle 199"/>
            <p:cNvSpPr>
              <a:spLocks noChangeArrowheads="1"/>
            </p:cNvSpPr>
            <p:nvPr/>
          </p:nvSpPr>
          <p:spPr bwMode="auto">
            <a:xfrm>
              <a:off x="3617" y="2516"/>
              <a:ext cx="232" cy="8"/>
            </a:xfrm>
            <a:prstGeom prst="rect">
              <a:avLst/>
            </a:prstGeom>
            <a:solidFill>
              <a:srgbClr val="C5C5C5"/>
            </a:solidFill>
            <a:ln w="9525">
              <a:noFill/>
              <a:miter lim="800000"/>
              <a:headEnd/>
              <a:tailEnd/>
            </a:ln>
          </p:spPr>
          <p:txBody>
            <a:bodyPr/>
            <a:lstStyle/>
            <a:p>
              <a:endParaRPr lang="en-US"/>
            </a:p>
          </p:txBody>
        </p:sp>
        <p:sp>
          <p:nvSpPr>
            <p:cNvPr id="6350" name="Rectangle 200"/>
            <p:cNvSpPr>
              <a:spLocks noChangeArrowheads="1"/>
            </p:cNvSpPr>
            <p:nvPr/>
          </p:nvSpPr>
          <p:spPr bwMode="auto">
            <a:xfrm>
              <a:off x="3617" y="2524"/>
              <a:ext cx="232" cy="8"/>
            </a:xfrm>
            <a:prstGeom prst="rect">
              <a:avLst/>
            </a:prstGeom>
            <a:solidFill>
              <a:srgbClr val="C6C6C6"/>
            </a:solidFill>
            <a:ln w="9525">
              <a:noFill/>
              <a:miter lim="800000"/>
              <a:headEnd/>
              <a:tailEnd/>
            </a:ln>
          </p:spPr>
          <p:txBody>
            <a:bodyPr/>
            <a:lstStyle/>
            <a:p>
              <a:endParaRPr lang="en-US"/>
            </a:p>
          </p:txBody>
        </p:sp>
        <p:sp>
          <p:nvSpPr>
            <p:cNvPr id="6351" name="Rectangle 201"/>
            <p:cNvSpPr>
              <a:spLocks noChangeArrowheads="1"/>
            </p:cNvSpPr>
            <p:nvPr/>
          </p:nvSpPr>
          <p:spPr bwMode="auto">
            <a:xfrm>
              <a:off x="3617" y="2532"/>
              <a:ext cx="232" cy="8"/>
            </a:xfrm>
            <a:prstGeom prst="rect">
              <a:avLst/>
            </a:prstGeom>
            <a:solidFill>
              <a:srgbClr val="C8C8C8"/>
            </a:solidFill>
            <a:ln w="9525">
              <a:noFill/>
              <a:miter lim="800000"/>
              <a:headEnd/>
              <a:tailEnd/>
            </a:ln>
          </p:spPr>
          <p:txBody>
            <a:bodyPr/>
            <a:lstStyle/>
            <a:p>
              <a:endParaRPr lang="en-US"/>
            </a:p>
          </p:txBody>
        </p:sp>
        <p:sp>
          <p:nvSpPr>
            <p:cNvPr id="6352" name="Rectangle 202"/>
            <p:cNvSpPr>
              <a:spLocks noChangeArrowheads="1"/>
            </p:cNvSpPr>
            <p:nvPr/>
          </p:nvSpPr>
          <p:spPr bwMode="auto">
            <a:xfrm>
              <a:off x="3617" y="2540"/>
              <a:ext cx="232" cy="8"/>
            </a:xfrm>
            <a:prstGeom prst="rect">
              <a:avLst/>
            </a:prstGeom>
            <a:solidFill>
              <a:srgbClr val="C9C9C9"/>
            </a:solidFill>
            <a:ln w="9525">
              <a:noFill/>
              <a:miter lim="800000"/>
              <a:headEnd/>
              <a:tailEnd/>
            </a:ln>
          </p:spPr>
          <p:txBody>
            <a:bodyPr/>
            <a:lstStyle/>
            <a:p>
              <a:endParaRPr lang="en-US"/>
            </a:p>
          </p:txBody>
        </p:sp>
        <p:sp>
          <p:nvSpPr>
            <p:cNvPr id="6353" name="Rectangle 203"/>
            <p:cNvSpPr>
              <a:spLocks noChangeArrowheads="1"/>
            </p:cNvSpPr>
            <p:nvPr/>
          </p:nvSpPr>
          <p:spPr bwMode="auto">
            <a:xfrm>
              <a:off x="3617" y="2548"/>
              <a:ext cx="232" cy="8"/>
            </a:xfrm>
            <a:prstGeom prst="rect">
              <a:avLst/>
            </a:prstGeom>
            <a:solidFill>
              <a:srgbClr val="CACACA"/>
            </a:solidFill>
            <a:ln w="9525">
              <a:noFill/>
              <a:miter lim="800000"/>
              <a:headEnd/>
              <a:tailEnd/>
            </a:ln>
          </p:spPr>
          <p:txBody>
            <a:bodyPr/>
            <a:lstStyle/>
            <a:p>
              <a:endParaRPr lang="en-US"/>
            </a:p>
          </p:txBody>
        </p:sp>
        <p:sp>
          <p:nvSpPr>
            <p:cNvPr id="6354" name="Rectangle 204"/>
            <p:cNvSpPr>
              <a:spLocks noChangeArrowheads="1"/>
            </p:cNvSpPr>
            <p:nvPr/>
          </p:nvSpPr>
          <p:spPr bwMode="auto">
            <a:xfrm>
              <a:off x="3617" y="2556"/>
              <a:ext cx="232" cy="8"/>
            </a:xfrm>
            <a:prstGeom prst="rect">
              <a:avLst/>
            </a:prstGeom>
            <a:solidFill>
              <a:srgbClr val="CBCBCB"/>
            </a:solidFill>
            <a:ln w="9525">
              <a:noFill/>
              <a:miter lim="800000"/>
              <a:headEnd/>
              <a:tailEnd/>
            </a:ln>
          </p:spPr>
          <p:txBody>
            <a:bodyPr/>
            <a:lstStyle/>
            <a:p>
              <a:endParaRPr lang="en-US"/>
            </a:p>
          </p:txBody>
        </p:sp>
        <p:sp>
          <p:nvSpPr>
            <p:cNvPr id="6355" name="Rectangle 205"/>
            <p:cNvSpPr>
              <a:spLocks noChangeArrowheads="1"/>
            </p:cNvSpPr>
            <p:nvPr/>
          </p:nvSpPr>
          <p:spPr bwMode="auto">
            <a:xfrm>
              <a:off x="3617" y="2564"/>
              <a:ext cx="232" cy="8"/>
            </a:xfrm>
            <a:prstGeom prst="rect">
              <a:avLst/>
            </a:prstGeom>
            <a:solidFill>
              <a:srgbClr val="CCCCCC"/>
            </a:solidFill>
            <a:ln w="9525">
              <a:noFill/>
              <a:miter lim="800000"/>
              <a:headEnd/>
              <a:tailEnd/>
            </a:ln>
          </p:spPr>
          <p:txBody>
            <a:bodyPr/>
            <a:lstStyle/>
            <a:p>
              <a:endParaRPr lang="en-US"/>
            </a:p>
          </p:txBody>
        </p:sp>
        <p:sp>
          <p:nvSpPr>
            <p:cNvPr id="6356" name="Rectangle 206"/>
            <p:cNvSpPr>
              <a:spLocks noChangeArrowheads="1"/>
            </p:cNvSpPr>
            <p:nvPr/>
          </p:nvSpPr>
          <p:spPr bwMode="auto">
            <a:xfrm>
              <a:off x="3617" y="2572"/>
              <a:ext cx="232" cy="8"/>
            </a:xfrm>
            <a:prstGeom prst="rect">
              <a:avLst/>
            </a:prstGeom>
            <a:solidFill>
              <a:srgbClr val="CDCDCD"/>
            </a:solidFill>
            <a:ln w="9525">
              <a:noFill/>
              <a:miter lim="800000"/>
              <a:headEnd/>
              <a:tailEnd/>
            </a:ln>
          </p:spPr>
          <p:txBody>
            <a:bodyPr/>
            <a:lstStyle/>
            <a:p>
              <a:endParaRPr lang="en-US"/>
            </a:p>
          </p:txBody>
        </p:sp>
        <p:sp>
          <p:nvSpPr>
            <p:cNvPr id="6357" name="Rectangle 207"/>
            <p:cNvSpPr>
              <a:spLocks noChangeArrowheads="1"/>
            </p:cNvSpPr>
            <p:nvPr/>
          </p:nvSpPr>
          <p:spPr bwMode="auto">
            <a:xfrm>
              <a:off x="3617" y="2580"/>
              <a:ext cx="232" cy="8"/>
            </a:xfrm>
            <a:prstGeom prst="rect">
              <a:avLst/>
            </a:prstGeom>
            <a:solidFill>
              <a:srgbClr val="CFCFCF"/>
            </a:solidFill>
            <a:ln w="9525">
              <a:noFill/>
              <a:miter lim="800000"/>
              <a:headEnd/>
              <a:tailEnd/>
            </a:ln>
          </p:spPr>
          <p:txBody>
            <a:bodyPr/>
            <a:lstStyle/>
            <a:p>
              <a:endParaRPr lang="en-US"/>
            </a:p>
          </p:txBody>
        </p:sp>
        <p:sp>
          <p:nvSpPr>
            <p:cNvPr id="6358" name="Rectangle 208"/>
            <p:cNvSpPr>
              <a:spLocks noChangeArrowheads="1"/>
            </p:cNvSpPr>
            <p:nvPr/>
          </p:nvSpPr>
          <p:spPr bwMode="auto">
            <a:xfrm>
              <a:off x="3617" y="2588"/>
              <a:ext cx="232" cy="8"/>
            </a:xfrm>
            <a:prstGeom prst="rect">
              <a:avLst/>
            </a:prstGeom>
            <a:solidFill>
              <a:srgbClr val="D0D0D0"/>
            </a:solidFill>
            <a:ln w="9525">
              <a:noFill/>
              <a:miter lim="800000"/>
              <a:headEnd/>
              <a:tailEnd/>
            </a:ln>
          </p:spPr>
          <p:txBody>
            <a:bodyPr/>
            <a:lstStyle/>
            <a:p>
              <a:endParaRPr lang="en-US"/>
            </a:p>
          </p:txBody>
        </p:sp>
        <p:sp>
          <p:nvSpPr>
            <p:cNvPr id="6359" name="Rectangle 209"/>
            <p:cNvSpPr>
              <a:spLocks noChangeArrowheads="1"/>
            </p:cNvSpPr>
            <p:nvPr/>
          </p:nvSpPr>
          <p:spPr bwMode="auto">
            <a:xfrm>
              <a:off x="3617" y="2596"/>
              <a:ext cx="232" cy="8"/>
            </a:xfrm>
            <a:prstGeom prst="rect">
              <a:avLst/>
            </a:prstGeom>
            <a:solidFill>
              <a:srgbClr val="D1D1D1"/>
            </a:solidFill>
            <a:ln w="9525">
              <a:noFill/>
              <a:miter lim="800000"/>
              <a:headEnd/>
              <a:tailEnd/>
            </a:ln>
          </p:spPr>
          <p:txBody>
            <a:bodyPr/>
            <a:lstStyle/>
            <a:p>
              <a:endParaRPr lang="en-US"/>
            </a:p>
          </p:txBody>
        </p:sp>
        <p:sp>
          <p:nvSpPr>
            <p:cNvPr id="6360" name="Rectangle 210"/>
            <p:cNvSpPr>
              <a:spLocks noChangeArrowheads="1"/>
            </p:cNvSpPr>
            <p:nvPr/>
          </p:nvSpPr>
          <p:spPr bwMode="auto">
            <a:xfrm>
              <a:off x="3617" y="2604"/>
              <a:ext cx="232" cy="8"/>
            </a:xfrm>
            <a:prstGeom prst="rect">
              <a:avLst/>
            </a:prstGeom>
            <a:solidFill>
              <a:srgbClr val="D2D2D2"/>
            </a:solidFill>
            <a:ln w="9525">
              <a:noFill/>
              <a:miter lim="800000"/>
              <a:headEnd/>
              <a:tailEnd/>
            </a:ln>
          </p:spPr>
          <p:txBody>
            <a:bodyPr/>
            <a:lstStyle/>
            <a:p>
              <a:endParaRPr lang="en-US"/>
            </a:p>
          </p:txBody>
        </p:sp>
        <p:sp>
          <p:nvSpPr>
            <p:cNvPr id="6361" name="Rectangle 211"/>
            <p:cNvSpPr>
              <a:spLocks noChangeArrowheads="1"/>
            </p:cNvSpPr>
            <p:nvPr/>
          </p:nvSpPr>
          <p:spPr bwMode="auto">
            <a:xfrm>
              <a:off x="3617" y="2612"/>
              <a:ext cx="232" cy="8"/>
            </a:xfrm>
            <a:prstGeom prst="rect">
              <a:avLst/>
            </a:prstGeom>
            <a:solidFill>
              <a:srgbClr val="D3D3D3"/>
            </a:solidFill>
            <a:ln w="9525">
              <a:noFill/>
              <a:miter lim="800000"/>
              <a:headEnd/>
              <a:tailEnd/>
            </a:ln>
          </p:spPr>
          <p:txBody>
            <a:bodyPr/>
            <a:lstStyle/>
            <a:p>
              <a:endParaRPr lang="en-US"/>
            </a:p>
          </p:txBody>
        </p:sp>
        <p:sp>
          <p:nvSpPr>
            <p:cNvPr id="6362" name="Rectangle 212"/>
            <p:cNvSpPr>
              <a:spLocks noChangeArrowheads="1"/>
            </p:cNvSpPr>
            <p:nvPr/>
          </p:nvSpPr>
          <p:spPr bwMode="auto">
            <a:xfrm>
              <a:off x="3617" y="2620"/>
              <a:ext cx="232" cy="8"/>
            </a:xfrm>
            <a:prstGeom prst="rect">
              <a:avLst/>
            </a:prstGeom>
            <a:solidFill>
              <a:srgbClr val="D4D4D4"/>
            </a:solidFill>
            <a:ln w="9525">
              <a:noFill/>
              <a:miter lim="800000"/>
              <a:headEnd/>
              <a:tailEnd/>
            </a:ln>
          </p:spPr>
          <p:txBody>
            <a:bodyPr/>
            <a:lstStyle/>
            <a:p>
              <a:endParaRPr lang="en-US"/>
            </a:p>
          </p:txBody>
        </p:sp>
        <p:sp>
          <p:nvSpPr>
            <p:cNvPr id="6363" name="Rectangle 213"/>
            <p:cNvSpPr>
              <a:spLocks noChangeArrowheads="1"/>
            </p:cNvSpPr>
            <p:nvPr/>
          </p:nvSpPr>
          <p:spPr bwMode="auto">
            <a:xfrm>
              <a:off x="3617" y="2628"/>
              <a:ext cx="232" cy="8"/>
            </a:xfrm>
            <a:prstGeom prst="rect">
              <a:avLst/>
            </a:prstGeom>
            <a:solidFill>
              <a:srgbClr val="D6D6D6"/>
            </a:solidFill>
            <a:ln w="9525">
              <a:noFill/>
              <a:miter lim="800000"/>
              <a:headEnd/>
              <a:tailEnd/>
            </a:ln>
          </p:spPr>
          <p:txBody>
            <a:bodyPr/>
            <a:lstStyle/>
            <a:p>
              <a:endParaRPr lang="en-US"/>
            </a:p>
          </p:txBody>
        </p:sp>
        <p:sp>
          <p:nvSpPr>
            <p:cNvPr id="6364" name="Rectangle 214"/>
            <p:cNvSpPr>
              <a:spLocks noChangeArrowheads="1"/>
            </p:cNvSpPr>
            <p:nvPr/>
          </p:nvSpPr>
          <p:spPr bwMode="auto">
            <a:xfrm>
              <a:off x="3617" y="2636"/>
              <a:ext cx="232" cy="8"/>
            </a:xfrm>
            <a:prstGeom prst="rect">
              <a:avLst/>
            </a:prstGeom>
            <a:solidFill>
              <a:srgbClr val="D7D7D7"/>
            </a:solidFill>
            <a:ln w="9525">
              <a:noFill/>
              <a:miter lim="800000"/>
              <a:headEnd/>
              <a:tailEnd/>
            </a:ln>
          </p:spPr>
          <p:txBody>
            <a:bodyPr/>
            <a:lstStyle/>
            <a:p>
              <a:endParaRPr lang="en-US"/>
            </a:p>
          </p:txBody>
        </p:sp>
        <p:sp>
          <p:nvSpPr>
            <p:cNvPr id="6365" name="Rectangle 215"/>
            <p:cNvSpPr>
              <a:spLocks noChangeArrowheads="1"/>
            </p:cNvSpPr>
            <p:nvPr/>
          </p:nvSpPr>
          <p:spPr bwMode="auto">
            <a:xfrm>
              <a:off x="3617" y="2644"/>
              <a:ext cx="232" cy="8"/>
            </a:xfrm>
            <a:prstGeom prst="rect">
              <a:avLst/>
            </a:prstGeom>
            <a:solidFill>
              <a:srgbClr val="D8D8D8"/>
            </a:solidFill>
            <a:ln w="9525">
              <a:noFill/>
              <a:miter lim="800000"/>
              <a:headEnd/>
              <a:tailEnd/>
            </a:ln>
          </p:spPr>
          <p:txBody>
            <a:bodyPr/>
            <a:lstStyle/>
            <a:p>
              <a:endParaRPr lang="en-US"/>
            </a:p>
          </p:txBody>
        </p:sp>
        <p:sp>
          <p:nvSpPr>
            <p:cNvPr id="6366" name="Rectangle 216"/>
            <p:cNvSpPr>
              <a:spLocks noChangeArrowheads="1"/>
            </p:cNvSpPr>
            <p:nvPr/>
          </p:nvSpPr>
          <p:spPr bwMode="auto">
            <a:xfrm>
              <a:off x="3617" y="2652"/>
              <a:ext cx="232" cy="8"/>
            </a:xfrm>
            <a:prstGeom prst="rect">
              <a:avLst/>
            </a:prstGeom>
            <a:solidFill>
              <a:srgbClr val="D9D9D9"/>
            </a:solidFill>
            <a:ln w="9525">
              <a:noFill/>
              <a:miter lim="800000"/>
              <a:headEnd/>
              <a:tailEnd/>
            </a:ln>
          </p:spPr>
          <p:txBody>
            <a:bodyPr/>
            <a:lstStyle/>
            <a:p>
              <a:endParaRPr lang="en-US"/>
            </a:p>
          </p:txBody>
        </p:sp>
        <p:sp>
          <p:nvSpPr>
            <p:cNvPr id="6367" name="Rectangle 217"/>
            <p:cNvSpPr>
              <a:spLocks noChangeArrowheads="1"/>
            </p:cNvSpPr>
            <p:nvPr/>
          </p:nvSpPr>
          <p:spPr bwMode="auto">
            <a:xfrm>
              <a:off x="3617" y="2660"/>
              <a:ext cx="232" cy="8"/>
            </a:xfrm>
            <a:prstGeom prst="rect">
              <a:avLst/>
            </a:prstGeom>
            <a:solidFill>
              <a:srgbClr val="DBDBDB"/>
            </a:solidFill>
            <a:ln w="9525">
              <a:noFill/>
              <a:miter lim="800000"/>
              <a:headEnd/>
              <a:tailEnd/>
            </a:ln>
          </p:spPr>
          <p:txBody>
            <a:bodyPr/>
            <a:lstStyle/>
            <a:p>
              <a:endParaRPr lang="en-US"/>
            </a:p>
          </p:txBody>
        </p:sp>
        <p:sp>
          <p:nvSpPr>
            <p:cNvPr id="6368" name="Rectangle 218"/>
            <p:cNvSpPr>
              <a:spLocks noChangeArrowheads="1"/>
            </p:cNvSpPr>
            <p:nvPr/>
          </p:nvSpPr>
          <p:spPr bwMode="auto">
            <a:xfrm>
              <a:off x="3617" y="2668"/>
              <a:ext cx="232" cy="8"/>
            </a:xfrm>
            <a:prstGeom prst="rect">
              <a:avLst/>
            </a:prstGeom>
            <a:solidFill>
              <a:srgbClr val="DCDCDC"/>
            </a:solidFill>
            <a:ln w="9525">
              <a:noFill/>
              <a:miter lim="800000"/>
              <a:headEnd/>
              <a:tailEnd/>
            </a:ln>
          </p:spPr>
          <p:txBody>
            <a:bodyPr/>
            <a:lstStyle/>
            <a:p>
              <a:endParaRPr lang="en-US"/>
            </a:p>
          </p:txBody>
        </p:sp>
        <p:sp>
          <p:nvSpPr>
            <p:cNvPr id="6369" name="Rectangle 220"/>
            <p:cNvSpPr>
              <a:spLocks noChangeArrowheads="1"/>
            </p:cNvSpPr>
            <p:nvPr/>
          </p:nvSpPr>
          <p:spPr bwMode="auto">
            <a:xfrm>
              <a:off x="3617" y="2676"/>
              <a:ext cx="232" cy="8"/>
            </a:xfrm>
            <a:prstGeom prst="rect">
              <a:avLst/>
            </a:prstGeom>
            <a:solidFill>
              <a:srgbClr val="DDDDDD"/>
            </a:solidFill>
            <a:ln w="9525">
              <a:noFill/>
              <a:miter lim="800000"/>
              <a:headEnd/>
              <a:tailEnd/>
            </a:ln>
          </p:spPr>
          <p:txBody>
            <a:bodyPr/>
            <a:lstStyle/>
            <a:p>
              <a:endParaRPr lang="en-US"/>
            </a:p>
          </p:txBody>
        </p:sp>
        <p:sp>
          <p:nvSpPr>
            <p:cNvPr id="6370" name="Rectangle 221"/>
            <p:cNvSpPr>
              <a:spLocks noChangeArrowheads="1"/>
            </p:cNvSpPr>
            <p:nvPr/>
          </p:nvSpPr>
          <p:spPr bwMode="auto">
            <a:xfrm>
              <a:off x="3617" y="2684"/>
              <a:ext cx="232" cy="8"/>
            </a:xfrm>
            <a:prstGeom prst="rect">
              <a:avLst/>
            </a:prstGeom>
            <a:solidFill>
              <a:srgbClr val="DEDEDE"/>
            </a:solidFill>
            <a:ln w="9525">
              <a:noFill/>
              <a:miter lim="800000"/>
              <a:headEnd/>
              <a:tailEnd/>
            </a:ln>
          </p:spPr>
          <p:txBody>
            <a:bodyPr/>
            <a:lstStyle/>
            <a:p>
              <a:endParaRPr lang="en-US"/>
            </a:p>
          </p:txBody>
        </p:sp>
        <p:sp>
          <p:nvSpPr>
            <p:cNvPr id="6371" name="Rectangle 222"/>
            <p:cNvSpPr>
              <a:spLocks noChangeArrowheads="1"/>
            </p:cNvSpPr>
            <p:nvPr/>
          </p:nvSpPr>
          <p:spPr bwMode="auto">
            <a:xfrm>
              <a:off x="3617" y="2692"/>
              <a:ext cx="232" cy="8"/>
            </a:xfrm>
            <a:prstGeom prst="rect">
              <a:avLst/>
            </a:prstGeom>
            <a:solidFill>
              <a:srgbClr val="DFDFDF"/>
            </a:solidFill>
            <a:ln w="9525">
              <a:noFill/>
              <a:miter lim="800000"/>
              <a:headEnd/>
              <a:tailEnd/>
            </a:ln>
          </p:spPr>
          <p:txBody>
            <a:bodyPr/>
            <a:lstStyle/>
            <a:p>
              <a:endParaRPr lang="en-US"/>
            </a:p>
          </p:txBody>
        </p:sp>
        <p:sp>
          <p:nvSpPr>
            <p:cNvPr id="6372" name="Rectangle 223"/>
            <p:cNvSpPr>
              <a:spLocks noChangeArrowheads="1"/>
            </p:cNvSpPr>
            <p:nvPr/>
          </p:nvSpPr>
          <p:spPr bwMode="auto">
            <a:xfrm>
              <a:off x="3617" y="2700"/>
              <a:ext cx="232" cy="8"/>
            </a:xfrm>
            <a:prstGeom prst="rect">
              <a:avLst/>
            </a:prstGeom>
            <a:solidFill>
              <a:srgbClr val="E0E0E0"/>
            </a:solidFill>
            <a:ln w="9525">
              <a:noFill/>
              <a:miter lim="800000"/>
              <a:headEnd/>
              <a:tailEnd/>
            </a:ln>
          </p:spPr>
          <p:txBody>
            <a:bodyPr/>
            <a:lstStyle/>
            <a:p>
              <a:endParaRPr lang="en-US"/>
            </a:p>
          </p:txBody>
        </p:sp>
        <p:sp>
          <p:nvSpPr>
            <p:cNvPr id="6373" name="Rectangle 224"/>
            <p:cNvSpPr>
              <a:spLocks noChangeArrowheads="1"/>
            </p:cNvSpPr>
            <p:nvPr/>
          </p:nvSpPr>
          <p:spPr bwMode="auto">
            <a:xfrm>
              <a:off x="3617" y="2708"/>
              <a:ext cx="232" cy="8"/>
            </a:xfrm>
            <a:prstGeom prst="rect">
              <a:avLst/>
            </a:prstGeom>
            <a:solidFill>
              <a:srgbClr val="E2E2E2"/>
            </a:solidFill>
            <a:ln w="9525">
              <a:noFill/>
              <a:miter lim="800000"/>
              <a:headEnd/>
              <a:tailEnd/>
            </a:ln>
          </p:spPr>
          <p:txBody>
            <a:bodyPr/>
            <a:lstStyle/>
            <a:p>
              <a:endParaRPr lang="en-US"/>
            </a:p>
          </p:txBody>
        </p:sp>
        <p:sp>
          <p:nvSpPr>
            <p:cNvPr id="6374" name="Rectangle 225"/>
            <p:cNvSpPr>
              <a:spLocks noChangeArrowheads="1"/>
            </p:cNvSpPr>
            <p:nvPr/>
          </p:nvSpPr>
          <p:spPr bwMode="auto">
            <a:xfrm>
              <a:off x="3617" y="2716"/>
              <a:ext cx="232" cy="8"/>
            </a:xfrm>
            <a:prstGeom prst="rect">
              <a:avLst/>
            </a:prstGeom>
            <a:solidFill>
              <a:srgbClr val="E3E3E3"/>
            </a:solidFill>
            <a:ln w="9525">
              <a:noFill/>
              <a:miter lim="800000"/>
              <a:headEnd/>
              <a:tailEnd/>
            </a:ln>
          </p:spPr>
          <p:txBody>
            <a:bodyPr/>
            <a:lstStyle/>
            <a:p>
              <a:endParaRPr lang="en-US"/>
            </a:p>
          </p:txBody>
        </p:sp>
        <p:sp>
          <p:nvSpPr>
            <p:cNvPr id="6375" name="Rectangle 226"/>
            <p:cNvSpPr>
              <a:spLocks noChangeArrowheads="1"/>
            </p:cNvSpPr>
            <p:nvPr/>
          </p:nvSpPr>
          <p:spPr bwMode="auto">
            <a:xfrm>
              <a:off x="3617" y="2724"/>
              <a:ext cx="232" cy="8"/>
            </a:xfrm>
            <a:prstGeom prst="rect">
              <a:avLst/>
            </a:prstGeom>
            <a:solidFill>
              <a:srgbClr val="E4E4E4"/>
            </a:solidFill>
            <a:ln w="9525">
              <a:noFill/>
              <a:miter lim="800000"/>
              <a:headEnd/>
              <a:tailEnd/>
            </a:ln>
          </p:spPr>
          <p:txBody>
            <a:bodyPr/>
            <a:lstStyle/>
            <a:p>
              <a:endParaRPr lang="en-US"/>
            </a:p>
          </p:txBody>
        </p:sp>
        <p:sp>
          <p:nvSpPr>
            <p:cNvPr id="6376" name="Rectangle 227"/>
            <p:cNvSpPr>
              <a:spLocks noChangeArrowheads="1"/>
            </p:cNvSpPr>
            <p:nvPr/>
          </p:nvSpPr>
          <p:spPr bwMode="auto">
            <a:xfrm>
              <a:off x="3617" y="2604"/>
              <a:ext cx="8" cy="80"/>
            </a:xfrm>
            <a:prstGeom prst="rect">
              <a:avLst/>
            </a:prstGeom>
            <a:solidFill>
              <a:srgbClr val="E5E5E5"/>
            </a:solidFill>
            <a:ln w="9525">
              <a:noFill/>
              <a:miter lim="800000"/>
              <a:headEnd/>
              <a:tailEnd/>
            </a:ln>
          </p:spPr>
          <p:txBody>
            <a:bodyPr/>
            <a:lstStyle/>
            <a:p>
              <a:endParaRPr lang="en-US"/>
            </a:p>
          </p:txBody>
        </p:sp>
        <p:sp>
          <p:nvSpPr>
            <p:cNvPr id="6377" name="Rectangle 228"/>
            <p:cNvSpPr>
              <a:spLocks noChangeArrowheads="1"/>
            </p:cNvSpPr>
            <p:nvPr/>
          </p:nvSpPr>
          <p:spPr bwMode="auto">
            <a:xfrm>
              <a:off x="3625" y="2604"/>
              <a:ext cx="8" cy="80"/>
            </a:xfrm>
            <a:prstGeom prst="rect">
              <a:avLst/>
            </a:prstGeom>
            <a:solidFill>
              <a:srgbClr val="C1C1C1"/>
            </a:solidFill>
            <a:ln w="9525">
              <a:noFill/>
              <a:miter lim="800000"/>
              <a:headEnd/>
              <a:tailEnd/>
            </a:ln>
          </p:spPr>
          <p:txBody>
            <a:bodyPr/>
            <a:lstStyle/>
            <a:p>
              <a:endParaRPr lang="en-US"/>
            </a:p>
          </p:txBody>
        </p:sp>
        <p:sp>
          <p:nvSpPr>
            <p:cNvPr id="6378" name="Rectangle 229"/>
            <p:cNvSpPr>
              <a:spLocks noChangeArrowheads="1"/>
            </p:cNvSpPr>
            <p:nvPr/>
          </p:nvSpPr>
          <p:spPr bwMode="auto">
            <a:xfrm>
              <a:off x="3633" y="2604"/>
              <a:ext cx="8" cy="80"/>
            </a:xfrm>
            <a:prstGeom prst="rect">
              <a:avLst/>
            </a:prstGeom>
            <a:solidFill>
              <a:srgbClr val="C2C2C2"/>
            </a:solidFill>
            <a:ln w="9525">
              <a:noFill/>
              <a:miter lim="800000"/>
              <a:headEnd/>
              <a:tailEnd/>
            </a:ln>
          </p:spPr>
          <p:txBody>
            <a:bodyPr/>
            <a:lstStyle/>
            <a:p>
              <a:endParaRPr lang="en-US"/>
            </a:p>
          </p:txBody>
        </p:sp>
        <p:sp>
          <p:nvSpPr>
            <p:cNvPr id="6379" name="Rectangle 230"/>
            <p:cNvSpPr>
              <a:spLocks noChangeArrowheads="1"/>
            </p:cNvSpPr>
            <p:nvPr/>
          </p:nvSpPr>
          <p:spPr bwMode="auto">
            <a:xfrm>
              <a:off x="3641" y="2604"/>
              <a:ext cx="8" cy="80"/>
            </a:xfrm>
            <a:prstGeom prst="rect">
              <a:avLst/>
            </a:prstGeom>
            <a:solidFill>
              <a:srgbClr val="C3C3C3"/>
            </a:solidFill>
            <a:ln w="9525">
              <a:noFill/>
              <a:miter lim="800000"/>
              <a:headEnd/>
              <a:tailEnd/>
            </a:ln>
          </p:spPr>
          <p:txBody>
            <a:bodyPr/>
            <a:lstStyle/>
            <a:p>
              <a:endParaRPr lang="en-US"/>
            </a:p>
          </p:txBody>
        </p:sp>
        <p:sp>
          <p:nvSpPr>
            <p:cNvPr id="6380" name="Rectangle 231"/>
            <p:cNvSpPr>
              <a:spLocks noChangeArrowheads="1"/>
            </p:cNvSpPr>
            <p:nvPr/>
          </p:nvSpPr>
          <p:spPr bwMode="auto">
            <a:xfrm>
              <a:off x="3649" y="2604"/>
              <a:ext cx="8" cy="80"/>
            </a:xfrm>
            <a:prstGeom prst="rect">
              <a:avLst/>
            </a:prstGeom>
            <a:solidFill>
              <a:srgbClr val="C5C5C5"/>
            </a:solidFill>
            <a:ln w="9525">
              <a:noFill/>
              <a:miter lim="800000"/>
              <a:headEnd/>
              <a:tailEnd/>
            </a:ln>
          </p:spPr>
          <p:txBody>
            <a:bodyPr/>
            <a:lstStyle/>
            <a:p>
              <a:endParaRPr lang="en-US"/>
            </a:p>
          </p:txBody>
        </p:sp>
        <p:sp>
          <p:nvSpPr>
            <p:cNvPr id="6381" name="Rectangle 232"/>
            <p:cNvSpPr>
              <a:spLocks noChangeArrowheads="1"/>
            </p:cNvSpPr>
            <p:nvPr/>
          </p:nvSpPr>
          <p:spPr bwMode="auto">
            <a:xfrm>
              <a:off x="3657" y="2604"/>
              <a:ext cx="8" cy="80"/>
            </a:xfrm>
            <a:prstGeom prst="rect">
              <a:avLst/>
            </a:prstGeom>
            <a:solidFill>
              <a:srgbClr val="C6C6C6"/>
            </a:solidFill>
            <a:ln w="9525">
              <a:noFill/>
              <a:miter lim="800000"/>
              <a:headEnd/>
              <a:tailEnd/>
            </a:ln>
          </p:spPr>
          <p:txBody>
            <a:bodyPr/>
            <a:lstStyle/>
            <a:p>
              <a:endParaRPr lang="en-US"/>
            </a:p>
          </p:txBody>
        </p:sp>
        <p:sp>
          <p:nvSpPr>
            <p:cNvPr id="6382" name="Rectangle 233"/>
            <p:cNvSpPr>
              <a:spLocks noChangeArrowheads="1"/>
            </p:cNvSpPr>
            <p:nvPr/>
          </p:nvSpPr>
          <p:spPr bwMode="auto">
            <a:xfrm>
              <a:off x="3665" y="2604"/>
              <a:ext cx="8" cy="80"/>
            </a:xfrm>
            <a:prstGeom prst="rect">
              <a:avLst/>
            </a:prstGeom>
            <a:solidFill>
              <a:srgbClr val="C8C8C8"/>
            </a:solidFill>
            <a:ln w="9525">
              <a:noFill/>
              <a:miter lim="800000"/>
              <a:headEnd/>
              <a:tailEnd/>
            </a:ln>
          </p:spPr>
          <p:txBody>
            <a:bodyPr/>
            <a:lstStyle/>
            <a:p>
              <a:endParaRPr lang="en-US"/>
            </a:p>
          </p:txBody>
        </p:sp>
        <p:sp>
          <p:nvSpPr>
            <p:cNvPr id="6383" name="Rectangle 234"/>
            <p:cNvSpPr>
              <a:spLocks noChangeArrowheads="1"/>
            </p:cNvSpPr>
            <p:nvPr/>
          </p:nvSpPr>
          <p:spPr bwMode="auto">
            <a:xfrm>
              <a:off x="3673" y="2604"/>
              <a:ext cx="8" cy="80"/>
            </a:xfrm>
            <a:prstGeom prst="rect">
              <a:avLst/>
            </a:prstGeom>
            <a:solidFill>
              <a:srgbClr val="CACACA"/>
            </a:solidFill>
            <a:ln w="9525">
              <a:noFill/>
              <a:miter lim="800000"/>
              <a:headEnd/>
              <a:tailEnd/>
            </a:ln>
          </p:spPr>
          <p:txBody>
            <a:bodyPr/>
            <a:lstStyle/>
            <a:p>
              <a:endParaRPr lang="en-US"/>
            </a:p>
          </p:txBody>
        </p:sp>
        <p:sp>
          <p:nvSpPr>
            <p:cNvPr id="6384" name="Rectangle 235"/>
            <p:cNvSpPr>
              <a:spLocks noChangeArrowheads="1"/>
            </p:cNvSpPr>
            <p:nvPr/>
          </p:nvSpPr>
          <p:spPr bwMode="auto">
            <a:xfrm>
              <a:off x="3681" y="2604"/>
              <a:ext cx="8" cy="80"/>
            </a:xfrm>
            <a:prstGeom prst="rect">
              <a:avLst/>
            </a:prstGeom>
            <a:solidFill>
              <a:srgbClr val="CBCBCB"/>
            </a:solidFill>
            <a:ln w="9525">
              <a:noFill/>
              <a:miter lim="800000"/>
              <a:headEnd/>
              <a:tailEnd/>
            </a:ln>
          </p:spPr>
          <p:txBody>
            <a:bodyPr/>
            <a:lstStyle/>
            <a:p>
              <a:endParaRPr lang="en-US"/>
            </a:p>
          </p:txBody>
        </p:sp>
        <p:sp>
          <p:nvSpPr>
            <p:cNvPr id="6385" name="Rectangle 236"/>
            <p:cNvSpPr>
              <a:spLocks noChangeArrowheads="1"/>
            </p:cNvSpPr>
            <p:nvPr/>
          </p:nvSpPr>
          <p:spPr bwMode="auto">
            <a:xfrm>
              <a:off x="3689" y="2604"/>
              <a:ext cx="8" cy="80"/>
            </a:xfrm>
            <a:prstGeom prst="rect">
              <a:avLst/>
            </a:prstGeom>
            <a:solidFill>
              <a:srgbClr val="CCCCCC"/>
            </a:solidFill>
            <a:ln w="9525">
              <a:noFill/>
              <a:miter lim="800000"/>
              <a:headEnd/>
              <a:tailEnd/>
            </a:ln>
          </p:spPr>
          <p:txBody>
            <a:bodyPr/>
            <a:lstStyle/>
            <a:p>
              <a:endParaRPr lang="en-US"/>
            </a:p>
          </p:txBody>
        </p:sp>
        <p:sp>
          <p:nvSpPr>
            <p:cNvPr id="6386" name="Rectangle 237"/>
            <p:cNvSpPr>
              <a:spLocks noChangeArrowheads="1"/>
            </p:cNvSpPr>
            <p:nvPr/>
          </p:nvSpPr>
          <p:spPr bwMode="auto">
            <a:xfrm>
              <a:off x="3697" y="2604"/>
              <a:ext cx="8" cy="80"/>
            </a:xfrm>
            <a:prstGeom prst="rect">
              <a:avLst/>
            </a:prstGeom>
            <a:solidFill>
              <a:srgbClr val="CDCDCD"/>
            </a:solidFill>
            <a:ln w="9525">
              <a:noFill/>
              <a:miter lim="800000"/>
              <a:headEnd/>
              <a:tailEnd/>
            </a:ln>
          </p:spPr>
          <p:txBody>
            <a:bodyPr/>
            <a:lstStyle/>
            <a:p>
              <a:endParaRPr lang="en-US"/>
            </a:p>
          </p:txBody>
        </p:sp>
        <p:sp>
          <p:nvSpPr>
            <p:cNvPr id="6387" name="Rectangle 238"/>
            <p:cNvSpPr>
              <a:spLocks noChangeArrowheads="1"/>
            </p:cNvSpPr>
            <p:nvPr/>
          </p:nvSpPr>
          <p:spPr bwMode="auto">
            <a:xfrm>
              <a:off x="3705" y="2604"/>
              <a:ext cx="8" cy="80"/>
            </a:xfrm>
            <a:prstGeom prst="rect">
              <a:avLst/>
            </a:prstGeom>
            <a:solidFill>
              <a:srgbClr val="CFCFCF"/>
            </a:solidFill>
            <a:ln w="9525">
              <a:noFill/>
              <a:miter lim="800000"/>
              <a:headEnd/>
              <a:tailEnd/>
            </a:ln>
          </p:spPr>
          <p:txBody>
            <a:bodyPr/>
            <a:lstStyle/>
            <a:p>
              <a:endParaRPr lang="en-US"/>
            </a:p>
          </p:txBody>
        </p:sp>
        <p:sp>
          <p:nvSpPr>
            <p:cNvPr id="6388" name="Rectangle 239"/>
            <p:cNvSpPr>
              <a:spLocks noChangeArrowheads="1"/>
            </p:cNvSpPr>
            <p:nvPr/>
          </p:nvSpPr>
          <p:spPr bwMode="auto">
            <a:xfrm>
              <a:off x="3713" y="2604"/>
              <a:ext cx="8" cy="80"/>
            </a:xfrm>
            <a:prstGeom prst="rect">
              <a:avLst/>
            </a:prstGeom>
            <a:solidFill>
              <a:srgbClr val="D1D1D1"/>
            </a:solidFill>
            <a:ln w="9525">
              <a:noFill/>
              <a:miter lim="800000"/>
              <a:headEnd/>
              <a:tailEnd/>
            </a:ln>
          </p:spPr>
          <p:txBody>
            <a:bodyPr/>
            <a:lstStyle/>
            <a:p>
              <a:endParaRPr lang="en-US"/>
            </a:p>
          </p:txBody>
        </p:sp>
        <p:sp>
          <p:nvSpPr>
            <p:cNvPr id="6389" name="Rectangle 240"/>
            <p:cNvSpPr>
              <a:spLocks noChangeArrowheads="1"/>
            </p:cNvSpPr>
            <p:nvPr/>
          </p:nvSpPr>
          <p:spPr bwMode="auto">
            <a:xfrm>
              <a:off x="3721" y="2604"/>
              <a:ext cx="8" cy="80"/>
            </a:xfrm>
            <a:prstGeom prst="rect">
              <a:avLst/>
            </a:prstGeom>
            <a:solidFill>
              <a:srgbClr val="D2D2D2"/>
            </a:solidFill>
            <a:ln w="9525">
              <a:noFill/>
              <a:miter lim="800000"/>
              <a:headEnd/>
              <a:tailEnd/>
            </a:ln>
          </p:spPr>
          <p:txBody>
            <a:bodyPr/>
            <a:lstStyle/>
            <a:p>
              <a:endParaRPr lang="en-US"/>
            </a:p>
          </p:txBody>
        </p:sp>
        <p:sp>
          <p:nvSpPr>
            <p:cNvPr id="6390" name="Rectangle 241"/>
            <p:cNvSpPr>
              <a:spLocks noChangeArrowheads="1"/>
            </p:cNvSpPr>
            <p:nvPr/>
          </p:nvSpPr>
          <p:spPr bwMode="auto">
            <a:xfrm>
              <a:off x="3729" y="2604"/>
              <a:ext cx="8" cy="80"/>
            </a:xfrm>
            <a:prstGeom prst="rect">
              <a:avLst/>
            </a:prstGeom>
            <a:solidFill>
              <a:srgbClr val="D3D3D3"/>
            </a:solidFill>
            <a:ln w="9525">
              <a:noFill/>
              <a:miter lim="800000"/>
              <a:headEnd/>
              <a:tailEnd/>
            </a:ln>
          </p:spPr>
          <p:txBody>
            <a:bodyPr/>
            <a:lstStyle/>
            <a:p>
              <a:endParaRPr lang="en-US"/>
            </a:p>
          </p:txBody>
        </p:sp>
        <p:sp>
          <p:nvSpPr>
            <p:cNvPr id="6391" name="Rectangle 242"/>
            <p:cNvSpPr>
              <a:spLocks noChangeArrowheads="1"/>
            </p:cNvSpPr>
            <p:nvPr/>
          </p:nvSpPr>
          <p:spPr bwMode="auto">
            <a:xfrm>
              <a:off x="3737" y="2604"/>
              <a:ext cx="8" cy="80"/>
            </a:xfrm>
            <a:prstGeom prst="rect">
              <a:avLst/>
            </a:prstGeom>
            <a:solidFill>
              <a:srgbClr val="D5D5D5"/>
            </a:solidFill>
            <a:ln w="9525">
              <a:noFill/>
              <a:miter lim="800000"/>
              <a:headEnd/>
              <a:tailEnd/>
            </a:ln>
          </p:spPr>
          <p:txBody>
            <a:bodyPr/>
            <a:lstStyle/>
            <a:p>
              <a:endParaRPr lang="en-US"/>
            </a:p>
          </p:txBody>
        </p:sp>
        <p:sp>
          <p:nvSpPr>
            <p:cNvPr id="6392" name="Rectangle 243"/>
            <p:cNvSpPr>
              <a:spLocks noChangeArrowheads="1"/>
            </p:cNvSpPr>
            <p:nvPr/>
          </p:nvSpPr>
          <p:spPr bwMode="auto">
            <a:xfrm>
              <a:off x="3745" y="2604"/>
              <a:ext cx="8" cy="80"/>
            </a:xfrm>
            <a:prstGeom prst="rect">
              <a:avLst/>
            </a:prstGeom>
            <a:solidFill>
              <a:srgbClr val="D6D6D6"/>
            </a:solidFill>
            <a:ln w="9525">
              <a:noFill/>
              <a:miter lim="800000"/>
              <a:headEnd/>
              <a:tailEnd/>
            </a:ln>
          </p:spPr>
          <p:txBody>
            <a:bodyPr/>
            <a:lstStyle/>
            <a:p>
              <a:endParaRPr lang="en-US"/>
            </a:p>
          </p:txBody>
        </p:sp>
        <p:sp>
          <p:nvSpPr>
            <p:cNvPr id="6393" name="Rectangle 244"/>
            <p:cNvSpPr>
              <a:spLocks noChangeArrowheads="1"/>
            </p:cNvSpPr>
            <p:nvPr/>
          </p:nvSpPr>
          <p:spPr bwMode="auto">
            <a:xfrm>
              <a:off x="3753" y="2604"/>
              <a:ext cx="8" cy="80"/>
            </a:xfrm>
            <a:prstGeom prst="rect">
              <a:avLst/>
            </a:prstGeom>
            <a:solidFill>
              <a:srgbClr val="D8D8D8"/>
            </a:solidFill>
            <a:ln w="9525">
              <a:noFill/>
              <a:miter lim="800000"/>
              <a:headEnd/>
              <a:tailEnd/>
            </a:ln>
          </p:spPr>
          <p:txBody>
            <a:bodyPr/>
            <a:lstStyle/>
            <a:p>
              <a:endParaRPr lang="en-US"/>
            </a:p>
          </p:txBody>
        </p:sp>
        <p:sp>
          <p:nvSpPr>
            <p:cNvPr id="6394" name="Rectangle 245"/>
            <p:cNvSpPr>
              <a:spLocks noChangeArrowheads="1"/>
            </p:cNvSpPr>
            <p:nvPr/>
          </p:nvSpPr>
          <p:spPr bwMode="auto">
            <a:xfrm>
              <a:off x="3761" y="2604"/>
              <a:ext cx="8" cy="80"/>
            </a:xfrm>
            <a:prstGeom prst="rect">
              <a:avLst/>
            </a:prstGeom>
            <a:solidFill>
              <a:srgbClr val="D9D9D9"/>
            </a:solidFill>
            <a:ln w="9525">
              <a:noFill/>
              <a:miter lim="800000"/>
              <a:headEnd/>
              <a:tailEnd/>
            </a:ln>
          </p:spPr>
          <p:txBody>
            <a:bodyPr/>
            <a:lstStyle/>
            <a:p>
              <a:endParaRPr lang="en-US"/>
            </a:p>
          </p:txBody>
        </p:sp>
        <p:sp>
          <p:nvSpPr>
            <p:cNvPr id="6395" name="Rectangle 246"/>
            <p:cNvSpPr>
              <a:spLocks noChangeArrowheads="1"/>
            </p:cNvSpPr>
            <p:nvPr/>
          </p:nvSpPr>
          <p:spPr bwMode="auto">
            <a:xfrm>
              <a:off x="3769" y="2604"/>
              <a:ext cx="8" cy="80"/>
            </a:xfrm>
            <a:prstGeom prst="rect">
              <a:avLst/>
            </a:prstGeom>
            <a:solidFill>
              <a:srgbClr val="DBDBDB"/>
            </a:solidFill>
            <a:ln w="9525">
              <a:noFill/>
              <a:miter lim="800000"/>
              <a:headEnd/>
              <a:tailEnd/>
            </a:ln>
          </p:spPr>
          <p:txBody>
            <a:bodyPr/>
            <a:lstStyle/>
            <a:p>
              <a:endParaRPr lang="en-US"/>
            </a:p>
          </p:txBody>
        </p:sp>
        <p:sp>
          <p:nvSpPr>
            <p:cNvPr id="6396" name="Rectangle 247"/>
            <p:cNvSpPr>
              <a:spLocks noChangeArrowheads="1"/>
            </p:cNvSpPr>
            <p:nvPr/>
          </p:nvSpPr>
          <p:spPr bwMode="auto">
            <a:xfrm>
              <a:off x="3777" y="2604"/>
              <a:ext cx="8" cy="80"/>
            </a:xfrm>
            <a:prstGeom prst="rect">
              <a:avLst/>
            </a:prstGeom>
            <a:solidFill>
              <a:srgbClr val="DCDCDC"/>
            </a:solidFill>
            <a:ln w="9525">
              <a:noFill/>
              <a:miter lim="800000"/>
              <a:headEnd/>
              <a:tailEnd/>
            </a:ln>
          </p:spPr>
          <p:txBody>
            <a:bodyPr/>
            <a:lstStyle/>
            <a:p>
              <a:endParaRPr lang="en-US"/>
            </a:p>
          </p:txBody>
        </p:sp>
        <p:sp>
          <p:nvSpPr>
            <p:cNvPr id="6397" name="Rectangle 248"/>
            <p:cNvSpPr>
              <a:spLocks noChangeArrowheads="1"/>
            </p:cNvSpPr>
            <p:nvPr/>
          </p:nvSpPr>
          <p:spPr bwMode="auto">
            <a:xfrm>
              <a:off x="3785" y="2604"/>
              <a:ext cx="8" cy="80"/>
            </a:xfrm>
            <a:prstGeom prst="rect">
              <a:avLst/>
            </a:prstGeom>
            <a:solidFill>
              <a:srgbClr val="DEDEDE"/>
            </a:solidFill>
            <a:ln w="9525">
              <a:noFill/>
              <a:miter lim="800000"/>
              <a:headEnd/>
              <a:tailEnd/>
            </a:ln>
          </p:spPr>
          <p:txBody>
            <a:bodyPr/>
            <a:lstStyle/>
            <a:p>
              <a:endParaRPr lang="en-US"/>
            </a:p>
          </p:txBody>
        </p:sp>
        <p:sp>
          <p:nvSpPr>
            <p:cNvPr id="6398" name="Rectangle 249"/>
            <p:cNvSpPr>
              <a:spLocks noChangeArrowheads="1"/>
            </p:cNvSpPr>
            <p:nvPr/>
          </p:nvSpPr>
          <p:spPr bwMode="auto">
            <a:xfrm>
              <a:off x="3793" y="2604"/>
              <a:ext cx="8" cy="80"/>
            </a:xfrm>
            <a:prstGeom prst="rect">
              <a:avLst/>
            </a:prstGeom>
            <a:solidFill>
              <a:srgbClr val="DFDFDF"/>
            </a:solidFill>
            <a:ln w="9525">
              <a:noFill/>
              <a:miter lim="800000"/>
              <a:headEnd/>
              <a:tailEnd/>
            </a:ln>
          </p:spPr>
          <p:txBody>
            <a:bodyPr/>
            <a:lstStyle/>
            <a:p>
              <a:endParaRPr lang="en-US"/>
            </a:p>
          </p:txBody>
        </p:sp>
        <p:sp>
          <p:nvSpPr>
            <p:cNvPr id="6399" name="Rectangle 250"/>
            <p:cNvSpPr>
              <a:spLocks noChangeArrowheads="1"/>
            </p:cNvSpPr>
            <p:nvPr/>
          </p:nvSpPr>
          <p:spPr bwMode="auto">
            <a:xfrm>
              <a:off x="3801" y="2604"/>
              <a:ext cx="8" cy="80"/>
            </a:xfrm>
            <a:prstGeom prst="rect">
              <a:avLst/>
            </a:prstGeom>
            <a:solidFill>
              <a:srgbClr val="E0E0E0"/>
            </a:solidFill>
            <a:ln w="9525">
              <a:noFill/>
              <a:miter lim="800000"/>
              <a:headEnd/>
              <a:tailEnd/>
            </a:ln>
          </p:spPr>
          <p:txBody>
            <a:bodyPr/>
            <a:lstStyle/>
            <a:p>
              <a:endParaRPr lang="en-US"/>
            </a:p>
          </p:txBody>
        </p:sp>
        <p:sp>
          <p:nvSpPr>
            <p:cNvPr id="6400" name="Rectangle 251"/>
            <p:cNvSpPr>
              <a:spLocks noChangeArrowheads="1"/>
            </p:cNvSpPr>
            <p:nvPr/>
          </p:nvSpPr>
          <p:spPr bwMode="auto">
            <a:xfrm>
              <a:off x="3809" y="2604"/>
              <a:ext cx="8" cy="80"/>
            </a:xfrm>
            <a:prstGeom prst="rect">
              <a:avLst/>
            </a:prstGeom>
            <a:solidFill>
              <a:srgbClr val="E2E2E2"/>
            </a:solidFill>
            <a:ln w="9525">
              <a:noFill/>
              <a:miter lim="800000"/>
              <a:headEnd/>
              <a:tailEnd/>
            </a:ln>
          </p:spPr>
          <p:txBody>
            <a:bodyPr/>
            <a:lstStyle/>
            <a:p>
              <a:endParaRPr lang="en-US"/>
            </a:p>
          </p:txBody>
        </p:sp>
        <p:sp>
          <p:nvSpPr>
            <p:cNvPr id="6401" name="Rectangle 252"/>
            <p:cNvSpPr>
              <a:spLocks noChangeArrowheads="1"/>
            </p:cNvSpPr>
            <p:nvPr/>
          </p:nvSpPr>
          <p:spPr bwMode="auto">
            <a:xfrm>
              <a:off x="3817" y="2604"/>
              <a:ext cx="8" cy="80"/>
            </a:xfrm>
            <a:prstGeom prst="rect">
              <a:avLst/>
            </a:prstGeom>
            <a:solidFill>
              <a:srgbClr val="E3E3E3"/>
            </a:solidFill>
            <a:ln w="9525">
              <a:noFill/>
              <a:miter lim="800000"/>
              <a:headEnd/>
              <a:tailEnd/>
            </a:ln>
          </p:spPr>
          <p:txBody>
            <a:bodyPr/>
            <a:lstStyle/>
            <a:p>
              <a:endParaRPr lang="en-US"/>
            </a:p>
          </p:txBody>
        </p:sp>
        <p:sp>
          <p:nvSpPr>
            <p:cNvPr id="6402" name="Rectangle 253"/>
            <p:cNvSpPr>
              <a:spLocks noChangeArrowheads="1"/>
            </p:cNvSpPr>
            <p:nvPr/>
          </p:nvSpPr>
          <p:spPr bwMode="auto">
            <a:xfrm>
              <a:off x="3825" y="2604"/>
              <a:ext cx="8" cy="80"/>
            </a:xfrm>
            <a:prstGeom prst="rect">
              <a:avLst/>
            </a:prstGeom>
            <a:solidFill>
              <a:srgbClr val="E5E5E5"/>
            </a:solidFill>
            <a:ln w="9525">
              <a:noFill/>
              <a:miter lim="800000"/>
              <a:headEnd/>
              <a:tailEnd/>
            </a:ln>
          </p:spPr>
          <p:txBody>
            <a:bodyPr/>
            <a:lstStyle/>
            <a:p>
              <a:endParaRPr lang="en-US"/>
            </a:p>
          </p:txBody>
        </p:sp>
        <p:sp>
          <p:nvSpPr>
            <p:cNvPr id="6403" name="Rectangle 254"/>
            <p:cNvSpPr>
              <a:spLocks noChangeArrowheads="1"/>
            </p:cNvSpPr>
            <p:nvPr/>
          </p:nvSpPr>
          <p:spPr bwMode="auto">
            <a:xfrm>
              <a:off x="3617" y="2380"/>
              <a:ext cx="232" cy="8"/>
            </a:xfrm>
            <a:prstGeom prst="rect">
              <a:avLst/>
            </a:prstGeom>
            <a:solidFill>
              <a:srgbClr val="A8A8A8"/>
            </a:solidFill>
            <a:ln w="9525">
              <a:noFill/>
              <a:miter lim="800000"/>
              <a:headEnd/>
              <a:tailEnd/>
            </a:ln>
          </p:spPr>
          <p:txBody>
            <a:bodyPr/>
            <a:lstStyle/>
            <a:p>
              <a:endParaRPr lang="en-US"/>
            </a:p>
          </p:txBody>
        </p:sp>
        <p:sp>
          <p:nvSpPr>
            <p:cNvPr id="6404" name="Rectangle 255"/>
            <p:cNvSpPr>
              <a:spLocks noChangeArrowheads="1"/>
            </p:cNvSpPr>
            <p:nvPr/>
          </p:nvSpPr>
          <p:spPr bwMode="auto">
            <a:xfrm>
              <a:off x="3617" y="2388"/>
              <a:ext cx="232" cy="8"/>
            </a:xfrm>
            <a:prstGeom prst="rect">
              <a:avLst/>
            </a:prstGeom>
            <a:solidFill>
              <a:srgbClr val="C1C1C1"/>
            </a:solidFill>
            <a:ln w="9525">
              <a:noFill/>
              <a:miter lim="800000"/>
              <a:headEnd/>
              <a:tailEnd/>
            </a:ln>
          </p:spPr>
          <p:txBody>
            <a:bodyPr/>
            <a:lstStyle/>
            <a:p>
              <a:endParaRPr lang="en-US"/>
            </a:p>
          </p:txBody>
        </p:sp>
        <p:sp>
          <p:nvSpPr>
            <p:cNvPr id="6405" name="Rectangle 256"/>
            <p:cNvSpPr>
              <a:spLocks noChangeArrowheads="1"/>
            </p:cNvSpPr>
            <p:nvPr/>
          </p:nvSpPr>
          <p:spPr bwMode="auto">
            <a:xfrm>
              <a:off x="3622" y="2381"/>
              <a:ext cx="230" cy="9"/>
            </a:xfrm>
            <a:prstGeom prst="rect">
              <a:avLst/>
            </a:prstGeom>
            <a:noFill/>
            <a:ln w="1588" cap="rnd">
              <a:solidFill>
                <a:srgbClr val="000000"/>
              </a:solidFill>
              <a:round/>
              <a:headEnd/>
              <a:tailEnd/>
            </a:ln>
          </p:spPr>
          <p:txBody>
            <a:bodyPr/>
            <a:lstStyle/>
            <a:p>
              <a:endParaRPr lang="en-US"/>
            </a:p>
          </p:txBody>
        </p:sp>
        <p:sp>
          <p:nvSpPr>
            <p:cNvPr id="6406" name="Rectangle 257"/>
            <p:cNvSpPr>
              <a:spLocks noChangeArrowheads="1"/>
            </p:cNvSpPr>
            <p:nvPr/>
          </p:nvSpPr>
          <p:spPr bwMode="auto">
            <a:xfrm>
              <a:off x="3617" y="2388"/>
              <a:ext cx="8" cy="40"/>
            </a:xfrm>
            <a:prstGeom prst="rect">
              <a:avLst/>
            </a:prstGeom>
            <a:solidFill>
              <a:srgbClr val="9D9D9D"/>
            </a:solidFill>
            <a:ln w="9525">
              <a:noFill/>
              <a:miter lim="800000"/>
              <a:headEnd/>
              <a:tailEnd/>
            </a:ln>
          </p:spPr>
          <p:txBody>
            <a:bodyPr/>
            <a:lstStyle/>
            <a:p>
              <a:endParaRPr lang="en-US"/>
            </a:p>
          </p:txBody>
        </p:sp>
        <p:sp>
          <p:nvSpPr>
            <p:cNvPr id="6407" name="Rectangle 258"/>
            <p:cNvSpPr>
              <a:spLocks noChangeArrowheads="1"/>
            </p:cNvSpPr>
            <p:nvPr/>
          </p:nvSpPr>
          <p:spPr bwMode="auto">
            <a:xfrm>
              <a:off x="3625" y="2388"/>
              <a:ext cx="8" cy="40"/>
            </a:xfrm>
            <a:prstGeom prst="rect">
              <a:avLst/>
            </a:prstGeom>
            <a:solidFill>
              <a:srgbClr val="9C9C9C"/>
            </a:solidFill>
            <a:ln w="9525">
              <a:noFill/>
              <a:miter lim="800000"/>
              <a:headEnd/>
              <a:tailEnd/>
            </a:ln>
          </p:spPr>
          <p:txBody>
            <a:bodyPr/>
            <a:lstStyle/>
            <a:p>
              <a:endParaRPr lang="en-US"/>
            </a:p>
          </p:txBody>
        </p:sp>
        <p:sp>
          <p:nvSpPr>
            <p:cNvPr id="6408" name="Rectangle 259"/>
            <p:cNvSpPr>
              <a:spLocks noChangeArrowheads="1"/>
            </p:cNvSpPr>
            <p:nvPr/>
          </p:nvSpPr>
          <p:spPr bwMode="auto">
            <a:xfrm>
              <a:off x="3633" y="2388"/>
              <a:ext cx="8" cy="40"/>
            </a:xfrm>
            <a:prstGeom prst="rect">
              <a:avLst/>
            </a:prstGeom>
            <a:solidFill>
              <a:srgbClr val="A2A2A2"/>
            </a:solidFill>
            <a:ln w="9525">
              <a:noFill/>
              <a:miter lim="800000"/>
              <a:headEnd/>
              <a:tailEnd/>
            </a:ln>
          </p:spPr>
          <p:txBody>
            <a:bodyPr/>
            <a:lstStyle/>
            <a:p>
              <a:endParaRPr lang="en-US"/>
            </a:p>
          </p:txBody>
        </p:sp>
        <p:sp>
          <p:nvSpPr>
            <p:cNvPr id="6409" name="Rectangle 260"/>
            <p:cNvSpPr>
              <a:spLocks noChangeArrowheads="1"/>
            </p:cNvSpPr>
            <p:nvPr/>
          </p:nvSpPr>
          <p:spPr bwMode="auto">
            <a:xfrm>
              <a:off x="3641" y="2388"/>
              <a:ext cx="8" cy="40"/>
            </a:xfrm>
            <a:prstGeom prst="rect">
              <a:avLst/>
            </a:prstGeom>
            <a:solidFill>
              <a:srgbClr val="A7A7A7"/>
            </a:solidFill>
            <a:ln w="9525">
              <a:noFill/>
              <a:miter lim="800000"/>
              <a:headEnd/>
              <a:tailEnd/>
            </a:ln>
          </p:spPr>
          <p:txBody>
            <a:bodyPr/>
            <a:lstStyle/>
            <a:p>
              <a:endParaRPr lang="en-US"/>
            </a:p>
          </p:txBody>
        </p:sp>
        <p:sp>
          <p:nvSpPr>
            <p:cNvPr id="6410" name="Rectangle 261"/>
            <p:cNvSpPr>
              <a:spLocks noChangeArrowheads="1"/>
            </p:cNvSpPr>
            <p:nvPr/>
          </p:nvSpPr>
          <p:spPr bwMode="auto">
            <a:xfrm>
              <a:off x="3649" y="2388"/>
              <a:ext cx="8" cy="40"/>
            </a:xfrm>
            <a:prstGeom prst="rect">
              <a:avLst/>
            </a:prstGeom>
            <a:solidFill>
              <a:srgbClr val="ACACAC"/>
            </a:solidFill>
            <a:ln w="9525">
              <a:noFill/>
              <a:miter lim="800000"/>
              <a:headEnd/>
              <a:tailEnd/>
            </a:ln>
          </p:spPr>
          <p:txBody>
            <a:bodyPr/>
            <a:lstStyle/>
            <a:p>
              <a:endParaRPr lang="en-US"/>
            </a:p>
          </p:txBody>
        </p:sp>
        <p:sp>
          <p:nvSpPr>
            <p:cNvPr id="6411" name="Rectangle 262"/>
            <p:cNvSpPr>
              <a:spLocks noChangeArrowheads="1"/>
            </p:cNvSpPr>
            <p:nvPr/>
          </p:nvSpPr>
          <p:spPr bwMode="auto">
            <a:xfrm>
              <a:off x="3657" y="2388"/>
              <a:ext cx="8" cy="40"/>
            </a:xfrm>
            <a:prstGeom prst="rect">
              <a:avLst/>
            </a:prstGeom>
            <a:solidFill>
              <a:srgbClr val="B2B2B2"/>
            </a:solidFill>
            <a:ln w="9525">
              <a:noFill/>
              <a:miter lim="800000"/>
              <a:headEnd/>
              <a:tailEnd/>
            </a:ln>
          </p:spPr>
          <p:txBody>
            <a:bodyPr/>
            <a:lstStyle/>
            <a:p>
              <a:endParaRPr lang="en-US"/>
            </a:p>
          </p:txBody>
        </p:sp>
        <p:sp>
          <p:nvSpPr>
            <p:cNvPr id="6412" name="Rectangle 263"/>
            <p:cNvSpPr>
              <a:spLocks noChangeArrowheads="1"/>
            </p:cNvSpPr>
            <p:nvPr/>
          </p:nvSpPr>
          <p:spPr bwMode="auto">
            <a:xfrm>
              <a:off x="3665" y="2388"/>
              <a:ext cx="8" cy="40"/>
            </a:xfrm>
            <a:prstGeom prst="rect">
              <a:avLst/>
            </a:prstGeom>
            <a:solidFill>
              <a:srgbClr val="B7B7B7"/>
            </a:solidFill>
            <a:ln w="9525">
              <a:noFill/>
              <a:miter lim="800000"/>
              <a:headEnd/>
              <a:tailEnd/>
            </a:ln>
          </p:spPr>
          <p:txBody>
            <a:bodyPr/>
            <a:lstStyle/>
            <a:p>
              <a:endParaRPr lang="en-US"/>
            </a:p>
          </p:txBody>
        </p:sp>
        <p:sp>
          <p:nvSpPr>
            <p:cNvPr id="6413" name="Rectangle 264"/>
            <p:cNvSpPr>
              <a:spLocks noChangeArrowheads="1"/>
            </p:cNvSpPr>
            <p:nvPr/>
          </p:nvSpPr>
          <p:spPr bwMode="auto">
            <a:xfrm>
              <a:off x="3673" y="2388"/>
              <a:ext cx="8" cy="40"/>
            </a:xfrm>
            <a:prstGeom prst="rect">
              <a:avLst/>
            </a:prstGeom>
            <a:solidFill>
              <a:srgbClr val="BCBCBC"/>
            </a:solidFill>
            <a:ln w="9525">
              <a:noFill/>
              <a:miter lim="800000"/>
              <a:headEnd/>
              <a:tailEnd/>
            </a:ln>
          </p:spPr>
          <p:txBody>
            <a:bodyPr/>
            <a:lstStyle/>
            <a:p>
              <a:endParaRPr lang="en-US"/>
            </a:p>
          </p:txBody>
        </p:sp>
        <p:sp>
          <p:nvSpPr>
            <p:cNvPr id="6414" name="Rectangle 265"/>
            <p:cNvSpPr>
              <a:spLocks noChangeArrowheads="1"/>
            </p:cNvSpPr>
            <p:nvPr/>
          </p:nvSpPr>
          <p:spPr bwMode="auto">
            <a:xfrm>
              <a:off x="3681" y="2388"/>
              <a:ext cx="8" cy="40"/>
            </a:xfrm>
            <a:prstGeom prst="rect">
              <a:avLst/>
            </a:prstGeom>
            <a:solidFill>
              <a:srgbClr val="C1C1C1"/>
            </a:solidFill>
            <a:ln w="9525">
              <a:noFill/>
              <a:miter lim="800000"/>
              <a:headEnd/>
              <a:tailEnd/>
            </a:ln>
          </p:spPr>
          <p:txBody>
            <a:bodyPr/>
            <a:lstStyle/>
            <a:p>
              <a:endParaRPr lang="en-US"/>
            </a:p>
          </p:txBody>
        </p:sp>
        <p:sp>
          <p:nvSpPr>
            <p:cNvPr id="6415" name="Rectangle 266"/>
            <p:cNvSpPr>
              <a:spLocks noChangeArrowheads="1"/>
            </p:cNvSpPr>
            <p:nvPr/>
          </p:nvSpPr>
          <p:spPr bwMode="auto">
            <a:xfrm>
              <a:off x="3689" y="2388"/>
              <a:ext cx="8" cy="40"/>
            </a:xfrm>
            <a:prstGeom prst="rect">
              <a:avLst/>
            </a:prstGeom>
            <a:solidFill>
              <a:srgbClr val="C7C7C7"/>
            </a:solidFill>
            <a:ln w="9525">
              <a:noFill/>
              <a:miter lim="800000"/>
              <a:headEnd/>
              <a:tailEnd/>
            </a:ln>
          </p:spPr>
          <p:txBody>
            <a:bodyPr/>
            <a:lstStyle/>
            <a:p>
              <a:endParaRPr lang="en-US"/>
            </a:p>
          </p:txBody>
        </p:sp>
        <p:sp>
          <p:nvSpPr>
            <p:cNvPr id="6416" name="Rectangle 267"/>
            <p:cNvSpPr>
              <a:spLocks noChangeArrowheads="1"/>
            </p:cNvSpPr>
            <p:nvPr/>
          </p:nvSpPr>
          <p:spPr bwMode="auto">
            <a:xfrm>
              <a:off x="3697" y="2388"/>
              <a:ext cx="8" cy="40"/>
            </a:xfrm>
            <a:prstGeom prst="rect">
              <a:avLst/>
            </a:prstGeom>
            <a:solidFill>
              <a:srgbClr val="CCCCCC"/>
            </a:solidFill>
            <a:ln w="9525">
              <a:noFill/>
              <a:miter lim="800000"/>
              <a:headEnd/>
              <a:tailEnd/>
            </a:ln>
          </p:spPr>
          <p:txBody>
            <a:bodyPr/>
            <a:lstStyle/>
            <a:p>
              <a:endParaRPr lang="en-US"/>
            </a:p>
          </p:txBody>
        </p:sp>
        <p:sp>
          <p:nvSpPr>
            <p:cNvPr id="6417" name="Rectangle 268"/>
            <p:cNvSpPr>
              <a:spLocks noChangeArrowheads="1"/>
            </p:cNvSpPr>
            <p:nvPr/>
          </p:nvSpPr>
          <p:spPr bwMode="auto">
            <a:xfrm>
              <a:off x="3705" y="2388"/>
              <a:ext cx="8" cy="40"/>
            </a:xfrm>
            <a:prstGeom prst="rect">
              <a:avLst/>
            </a:prstGeom>
            <a:solidFill>
              <a:srgbClr val="D1D1D1"/>
            </a:solidFill>
            <a:ln w="9525">
              <a:noFill/>
              <a:miter lim="800000"/>
              <a:headEnd/>
              <a:tailEnd/>
            </a:ln>
          </p:spPr>
          <p:txBody>
            <a:bodyPr/>
            <a:lstStyle/>
            <a:p>
              <a:endParaRPr lang="en-US"/>
            </a:p>
          </p:txBody>
        </p:sp>
        <p:sp>
          <p:nvSpPr>
            <p:cNvPr id="6418" name="Rectangle 269"/>
            <p:cNvSpPr>
              <a:spLocks noChangeArrowheads="1"/>
            </p:cNvSpPr>
            <p:nvPr/>
          </p:nvSpPr>
          <p:spPr bwMode="auto">
            <a:xfrm>
              <a:off x="3713" y="2388"/>
              <a:ext cx="8" cy="40"/>
            </a:xfrm>
            <a:prstGeom prst="rect">
              <a:avLst/>
            </a:prstGeom>
            <a:solidFill>
              <a:srgbClr val="D7D7D7"/>
            </a:solidFill>
            <a:ln w="9525">
              <a:noFill/>
              <a:miter lim="800000"/>
              <a:headEnd/>
              <a:tailEnd/>
            </a:ln>
          </p:spPr>
          <p:txBody>
            <a:bodyPr/>
            <a:lstStyle/>
            <a:p>
              <a:endParaRPr lang="en-US"/>
            </a:p>
          </p:txBody>
        </p:sp>
        <p:sp>
          <p:nvSpPr>
            <p:cNvPr id="6419" name="Rectangle 270"/>
            <p:cNvSpPr>
              <a:spLocks noChangeArrowheads="1"/>
            </p:cNvSpPr>
            <p:nvPr/>
          </p:nvSpPr>
          <p:spPr bwMode="auto">
            <a:xfrm>
              <a:off x="3721" y="2388"/>
              <a:ext cx="8" cy="40"/>
            </a:xfrm>
            <a:prstGeom prst="rect">
              <a:avLst/>
            </a:prstGeom>
            <a:solidFill>
              <a:srgbClr val="DCDCDC"/>
            </a:solidFill>
            <a:ln w="9525">
              <a:noFill/>
              <a:miter lim="800000"/>
              <a:headEnd/>
              <a:tailEnd/>
            </a:ln>
          </p:spPr>
          <p:txBody>
            <a:bodyPr/>
            <a:lstStyle/>
            <a:p>
              <a:endParaRPr lang="en-US"/>
            </a:p>
          </p:txBody>
        </p:sp>
        <p:sp>
          <p:nvSpPr>
            <p:cNvPr id="6420" name="Rectangle 271"/>
            <p:cNvSpPr>
              <a:spLocks noChangeArrowheads="1"/>
            </p:cNvSpPr>
            <p:nvPr/>
          </p:nvSpPr>
          <p:spPr bwMode="auto">
            <a:xfrm>
              <a:off x="3729" y="2388"/>
              <a:ext cx="8" cy="40"/>
            </a:xfrm>
            <a:prstGeom prst="rect">
              <a:avLst/>
            </a:prstGeom>
            <a:solidFill>
              <a:srgbClr val="E1E1E1"/>
            </a:solidFill>
            <a:ln w="9525">
              <a:noFill/>
              <a:miter lim="800000"/>
              <a:headEnd/>
              <a:tailEnd/>
            </a:ln>
          </p:spPr>
          <p:txBody>
            <a:bodyPr/>
            <a:lstStyle/>
            <a:p>
              <a:endParaRPr lang="en-US"/>
            </a:p>
          </p:txBody>
        </p:sp>
        <p:sp>
          <p:nvSpPr>
            <p:cNvPr id="6421" name="Rectangle 272"/>
            <p:cNvSpPr>
              <a:spLocks noChangeArrowheads="1"/>
            </p:cNvSpPr>
            <p:nvPr/>
          </p:nvSpPr>
          <p:spPr bwMode="auto">
            <a:xfrm>
              <a:off x="3737" y="2388"/>
              <a:ext cx="8" cy="40"/>
            </a:xfrm>
            <a:prstGeom prst="rect">
              <a:avLst/>
            </a:prstGeom>
            <a:solidFill>
              <a:srgbClr val="E6E6E6"/>
            </a:solidFill>
            <a:ln w="9525">
              <a:noFill/>
              <a:miter lim="800000"/>
              <a:headEnd/>
              <a:tailEnd/>
            </a:ln>
          </p:spPr>
          <p:txBody>
            <a:bodyPr/>
            <a:lstStyle/>
            <a:p>
              <a:endParaRPr lang="en-US"/>
            </a:p>
          </p:txBody>
        </p:sp>
        <p:sp>
          <p:nvSpPr>
            <p:cNvPr id="6422" name="Rectangle 273"/>
            <p:cNvSpPr>
              <a:spLocks noChangeArrowheads="1"/>
            </p:cNvSpPr>
            <p:nvPr/>
          </p:nvSpPr>
          <p:spPr bwMode="auto">
            <a:xfrm>
              <a:off x="3745" y="2388"/>
              <a:ext cx="8" cy="40"/>
            </a:xfrm>
            <a:prstGeom prst="rect">
              <a:avLst/>
            </a:prstGeom>
            <a:solidFill>
              <a:srgbClr val="E1E1E1"/>
            </a:solidFill>
            <a:ln w="9525">
              <a:noFill/>
              <a:miter lim="800000"/>
              <a:headEnd/>
              <a:tailEnd/>
            </a:ln>
          </p:spPr>
          <p:txBody>
            <a:bodyPr/>
            <a:lstStyle/>
            <a:p>
              <a:endParaRPr lang="en-US"/>
            </a:p>
          </p:txBody>
        </p:sp>
        <p:sp>
          <p:nvSpPr>
            <p:cNvPr id="6423" name="Rectangle 274"/>
            <p:cNvSpPr>
              <a:spLocks noChangeArrowheads="1"/>
            </p:cNvSpPr>
            <p:nvPr/>
          </p:nvSpPr>
          <p:spPr bwMode="auto">
            <a:xfrm>
              <a:off x="3753" y="2388"/>
              <a:ext cx="8" cy="40"/>
            </a:xfrm>
            <a:prstGeom prst="rect">
              <a:avLst/>
            </a:prstGeom>
            <a:solidFill>
              <a:srgbClr val="DBDBDB"/>
            </a:solidFill>
            <a:ln w="9525">
              <a:noFill/>
              <a:miter lim="800000"/>
              <a:headEnd/>
              <a:tailEnd/>
            </a:ln>
          </p:spPr>
          <p:txBody>
            <a:bodyPr/>
            <a:lstStyle/>
            <a:p>
              <a:endParaRPr lang="en-US"/>
            </a:p>
          </p:txBody>
        </p:sp>
        <p:sp>
          <p:nvSpPr>
            <p:cNvPr id="6424" name="Rectangle 275"/>
            <p:cNvSpPr>
              <a:spLocks noChangeArrowheads="1"/>
            </p:cNvSpPr>
            <p:nvPr/>
          </p:nvSpPr>
          <p:spPr bwMode="auto">
            <a:xfrm>
              <a:off x="3761" y="2388"/>
              <a:ext cx="8" cy="40"/>
            </a:xfrm>
            <a:prstGeom prst="rect">
              <a:avLst/>
            </a:prstGeom>
            <a:solidFill>
              <a:srgbClr val="D6D6D6"/>
            </a:solidFill>
            <a:ln w="9525">
              <a:noFill/>
              <a:miter lim="800000"/>
              <a:headEnd/>
              <a:tailEnd/>
            </a:ln>
          </p:spPr>
          <p:txBody>
            <a:bodyPr/>
            <a:lstStyle/>
            <a:p>
              <a:endParaRPr lang="en-US"/>
            </a:p>
          </p:txBody>
        </p:sp>
        <p:sp>
          <p:nvSpPr>
            <p:cNvPr id="6425" name="Rectangle 276"/>
            <p:cNvSpPr>
              <a:spLocks noChangeArrowheads="1"/>
            </p:cNvSpPr>
            <p:nvPr/>
          </p:nvSpPr>
          <p:spPr bwMode="auto">
            <a:xfrm>
              <a:off x="3769" y="2388"/>
              <a:ext cx="8" cy="40"/>
            </a:xfrm>
            <a:prstGeom prst="rect">
              <a:avLst/>
            </a:prstGeom>
            <a:solidFill>
              <a:srgbClr val="D1D1D1"/>
            </a:solidFill>
            <a:ln w="9525">
              <a:noFill/>
              <a:miter lim="800000"/>
              <a:headEnd/>
              <a:tailEnd/>
            </a:ln>
          </p:spPr>
          <p:txBody>
            <a:bodyPr/>
            <a:lstStyle/>
            <a:p>
              <a:endParaRPr lang="en-US"/>
            </a:p>
          </p:txBody>
        </p:sp>
        <p:sp>
          <p:nvSpPr>
            <p:cNvPr id="6426" name="Rectangle 277"/>
            <p:cNvSpPr>
              <a:spLocks noChangeArrowheads="1"/>
            </p:cNvSpPr>
            <p:nvPr/>
          </p:nvSpPr>
          <p:spPr bwMode="auto">
            <a:xfrm>
              <a:off x="3777" y="2388"/>
              <a:ext cx="8" cy="40"/>
            </a:xfrm>
            <a:prstGeom prst="rect">
              <a:avLst/>
            </a:prstGeom>
            <a:solidFill>
              <a:srgbClr val="CCCCCC"/>
            </a:solidFill>
            <a:ln w="9525">
              <a:noFill/>
              <a:miter lim="800000"/>
              <a:headEnd/>
              <a:tailEnd/>
            </a:ln>
          </p:spPr>
          <p:txBody>
            <a:bodyPr/>
            <a:lstStyle/>
            <a:p>
              <a:endParaRPr lang="en-US"/>
            </a:p>
          </p:txBody>
        </p:sp>
        <p:sp>
          <p:nvSpPr>
            <p:cNvPr id="6427" name="Rectangle 278"/>
            <p:cNvSpPr>
              <a:spLocks noChangeArrowheads="1"/>
            </p:cNvSpPr>
            <p:nvPr/>
          </p:nvSpPr>
          <p:spPr bwMode="auto">
            <a:xfrm>
              <a:off x="3785" y="2388"/>
              <a:ext cx="8" cy="40"/>
            </a:xfrm>
            <a:prstGeom prst="rect">
              <a:avLst/>
            </a:prstGeom>
            <a:solidFill>
              <a:srgbClr val="C6C6C6"/>
            </a:solidFill>
            <a:ln w="9525">
              <a:noFill/>
              <a:miter lim="800000"/>
              <a:headEnd/>
              <a:tailEnd/>
            </a:ln>
          </p:spPr>
          <p:txBody>
            <a:bodyPr/>
            <a:lstStyle/>
            <a:p>
              <a:endParaRPr lang="en-US"/>
            </a:p>
          </p:txBody>
        </p:sp>
        <p:sp>
          <p:nvSpPr>
            <p:cNvPr id="6428" name="Rectangle 279"/>
            <p:cNvSpPr>
              <a:spLocks noChangeArrowheads="1"/>
            </p:cNvSpPr>
            <p:nvPr/>
          </p:nvSpPr>
          <p:spPr bwMode="auto">
            <a:xfrm>
              <a:off x="3793" y="2388"/>
              <a:ext cx="8" cy="40"/>
            </a:xfrm>
            <a:prstGeom prst="rect">
              <a:avLst/>
            </a:prstGeom>
            <a:solidFill>
              <a:srgbClr val="C1C1C1"/>
            </a:solidFill>
            <a:ln w="9525">
              <a:noFill/>
              <a:miter lim="800000"/>
              <a:headEnd/>
              <a:tailEnd/>
            </a:ln>
          </p:spPr>
          <p:txBody>
            <a:bodyPr/>
            <a:lstStyle/>
            <a:p>
              <a:endParaRPr lang="en-US"/>
            </a:p>
          </p:txBody>
        </p:sp>
        <p:sp>
          <p:nvSpPr>
            <p:cNvPr id="6429" name="Rectangle 280"/>
            <p:cNvSpPr>
              <a:spLocks noChangeArrowheads="1"/>
            </p:cNvSpPr>
            <p:nvPr/>
          </p:nvSpPr>
          <p:spPr bwMode="auto">
            <a:xfrm>
              <a:off x="3801" y="2388"/>
              <a:ext cx="8" cy="40"/>
            </a:xfrm>
            <a:prstGeom prst="rect">
              <a:avLst/>
            </a:prstGeom>
            <a:solidFill>
              <a:srgbClr val="BCBCBC"/>
            </a:solidFill>
            <a:ln w="9525">
              <a:noFill/>
              <a:miter lim="800000"/>
              <a:headEnd/>
              <a:tailEnd/>
            </a:ln>
          </p:spPr>
          <p:txBody>
            <a:bodyPr/>
            <a:lstStyle/>
            <a:p>
              <a:endParaRPr lang="en-US"/>
            </a:p>
          </p:txBody>
        </p:sp>
        <p:sp>
          <p:nvSpPr>
            <p:cNvPr id="6430" name="Rectangle 281"/>
            <p:cNvSpPr>
              <a:spLocks noChangeArrowheads="1"/>
            </p:cNvSpPr>
            <p:nvPr/>
          </p:nvSpPr>
          <p:spPr bwMode="auto">
            <a:xfrm>
              <a:off x="3809" y="2388"/>
              <a:ext cx="8" cy="40"/>
            </a:xfrm>
            <a:prstGeom prst="rect">
              <a:avLst/>
            </a:prstGeom>
            <a:solidFill>
              <a:srgbClr val="B6B6B6"/>
            </a:solidFill>
            <a:ln w="9525">
              <a:noFill/>
              <a:miter lim="800000"/>
              <a:headEnd/>
              <a:tailEnd/>
            </a:ln>
          </p:spPr>
          <p:txBody>
            <a:bodyPr/>
            <a:lstStyle/>
            <a:p>
              <a:endParaRPr lang="en-US"/>
            </a:p>
          </p:txBody>
        </p:sp>
        <p:sp>
          <p:nvSpPr>
            <p:cNvPr id="6431" name="Rectangle 282"/>
            <p:cNvSpPr>
              <a:spLocks noChangeArrowheads="1"/>
            </p:cNvSpPr>
            <p:nvPr/>
          </p:nvSpPr>
          <p:spPr bwMode="auto">
            <a:xfrm>
              <a:off x="3817" y="2388"/>
              <a:ext cx="8" cy="40"/>
            </a:xfrm>
            <a:prstGeom prst="rect">
              <a:avLst/>
            </a:prstGeom>
            <a:solidFill>
              <a:srgbClr val="B1B1B1"/>
            </a:solidFill>
            <a:ln w="9525">
              <a:noFill/>
              <a:miter lim="800000"/>
              <a:headEnd/>
              <a:tailEnd/>
            </a:ln>
          </p:spPr>
          <p:txBody>
            <a:bodyPr/>
            <a:lstStyle/>
            <a:p>
              <a:endParaRPr lang="en-US"/>
            </a:p>
          </p:txBody>
        </p:sp>
        <p:sp>
          <p:nvSpPr>
            <p:cNvPr id="6432" name="Rectangle 283"/>
            <p:cNvSpPr>
              <a:spLocks noChangeArrowheads="1"/>
            </p:cNvSpPr>
            <p:nvPr/>
          </p:nvSpPr>
          <p:spPr bwMode="auto">
            <a:xfrm>
              <a:off x="3825" y="2388"/>
              <a:ext cx="8" cy="40"/>
            </a:xfrm>
            <a:prstGeom prst="rect">
              <a:avLst/>
            </a:prstGeom>
            <a:solidFill>
              <a:srgbClr val="ABABAB"/>
            </a:solidFill>
            <a:ln w="9525">
              <a:noFill/>
              <a:miter lim="800000"/>
              <a:headEnd/>
              <a:tailEnd/>
            </a:ln>
          </p:spPr>
          <p:txBody>
            <a:bodyPr/>
            <a:lstStyle/>
            <a:p>
              <a:endParaRPr lang="en-US"/>
            </a:p>
          </p:txBody>
        </p:sp>
        <p:sp>
          <p:nvSpPr>
            <p:cNvPr id="6433" name="Rectangle 284"/>
            <p:cNvSpPr>
              <a:spLocks noChangeArrowheads="1"/>
            </p:cNvSpPr>
            <p:nvPr/>
          </p:nvSpPr>
          <p:spPr bwMode="auto">
            <a:xfrm>
              <a:off x="3833" y="2388"/>
              <a:ext cx="8" cy="40"/>
            </a:xfrm>
            <a:prstGeom prst="rect">
              <a:avLst/>
            </a:prstGeom>
            <a:solidFill>
              <a:srgbClr val="A6A6A6"/>
            </a:solidFill>
            <a:ln w="9525">
              <a:noFill/>
              <a:miter lim="800000"/>
              <a:headEnd/>
              <a:tailEnd/>
            </a:ln>
          </p:spPr>
          <p:txBody>
            <a:bodyPr/>
            <a:lstStyle/>
            <a:p>
              <a:endParaRPr lang="en-US"/>
            </a:p>
          </p:txBody>
        </p:sp>
        <p:sp>
          <p:nvSpPr>
            <p:cNvPr id="6434" name="Rectangle 285"/>
            <p:cNvSpPr>
              <a:spLocks noChangeArrowheads="1"/>
            </p:cNvSpPr>
            <p:nvPr/>
          </p:nvSpPr>
          <p:spPr bwMode="auto">
            <a:xfrm>
              <a:off x="3841" y="2388"/>
              <a:ext cx="8" cy="40"/>
            </a:xfrm>
            <a:prstGeom prst="rect">
              <a:avLst/>
            </a:prstGeom>
            <a:solidFill>
              <a:srgbClr val="A1A1A1"/>
            </a:solidFill>
            <a:ln w="9525">
              <a:noFill/>
              <a:miter lim="800000"/>
              <a:headEnd/>
              <a:tailEnd/>
            </a:ln>
          </p:spPr>
          <p:txBody>
            <a:bodyPr/>
            <a:lstStyle/>
            <a:p>
              <a:endParaRPr lang="en-US"/>
            </a:p>
          </p:txBody>
        </p:sp>
        <p:sp>
          <p:nvSpPr>
            <p:cNvPr id="6435" name="Rectangle 286"/>
            <p:cNvSpPr>
              <a:spLocks noChangeArrowheads="1"/>
            </p:cNvSpPr>
            <p:nvPr/>
          </p:nvSpPr>
          <p:spPr bwMode="auto">
            <a:xfrm>
              <a:off x="3622" y="2390"/>
              <a:ext cx="230" cy="36"/>
            </a:xfrm>
            <a:prstGeom prst="rect">
              <a:avLst/>
            </a:prstGeom>
            <a:noFill/>
            <a:ln w="1588" cap="rnd">
              <a:solidFill>
                <a:srgbClr val="000000"/>
              </a:solidFill>
              <a:round/>
              <a:headEnd/>
              <a:tailEnd/>
            </a:ln>
          </p:spPr>
          <p:txBody>
            <a:bodyPr/>
            <a:lstStyle/>
            <a:p>
              <a:endParaRPr lang="en-US"/>
            </a:p>
          </p:txBody>
        </p:sp>
        <p:sp>
          <p:nvSpPr>
            <p:cNvPr id="6436" name="Rectangle 287"/>
            <p:cNvSpPr>
              <a:spLocks noChangeArrowheads="1"/>
            </p:cNvSpPr>
            <p:nvPr/>
          </p:nvSpPr>
          <p:spPr bwMode="auto">
            <a:xfrm>
              <a:off x="3628" y="2397"/>
              <a:ext cx="50" cy="22"/>
            </a:xfrm>
            <a:prstGeom prst="rect">
              <a:avLst/>
            </a:prstGeom>
            <a:solidFill>
              <a:srgbClr val="666666"/>
            </a:solidFill>
            <a:ln w="9525">
              <a:noFill/>
              <a:miter lim="800000"/>
              <a:headEnd/>
              <a:tailEnd/>
            </a:ln>
          </p:spPr>
          <p:txBody>
            <a:bodyPr/>
            <a:lstStyle/>
            <a:p>
              <a:endParaRPr lang="en-US"/>
            </a:p>
          </p:txBody>
        </p:sp>
        <p:sp>
          <p:nvSpPr>
            <p:cNvPr id="6437" name="Rectangle 288"/>
            <p:cNvSpPr>
              <a:spLocks noChangeArrowheads="1"/>
            </p:cNvSpPr>
            <p:nvPr/>
          </p:nvSpPr>
          <p:spPr bwMode="auto">
            <a:xfrm>
              <a:off x="3628" y="2397"/>
              <a:ext cx="50" cy="22"/>
            </a:xfrm>
            <a:prstGeom prst="rect">
              <a:avLst/>
            </a:prstGeom>
            <a:noFill/>
            <a:ln w="1588" cap="rnd">
              <a:solidFill>
                <a:srgbClr val="000000"/>
              </a:solidFill>
              <a:round/>
              <a:headEnd/>
              <a:tailEnd/>
            </a:ln>
          </p:spPr>
          <p:txBody>
            <a:bodyPr/>
            <a:lstStyle/>
            <a:p>
              <a:endParaRPr lang="en-US"/>
            </a:p>
          </p:txBody>
        </p:sp>
        <p:sp>
          <p:nvSpPr>
            <p:cNvPr id="6438" name="Rectangle 289"/>
            <p:cNvSpPr>
              <a:spLocks noChangeArrowheads="1"/>
            </p:cNvSpPr>
            <p:nvPr/>
          </p:nvSpPr>
          <p:spPr bwMode="auto">
            <a:xfrm>
              <a:off x="3631" y="2400"/>
              <a:ext cx="13" cy="6"/>
            </a:xfrm>
            <a:prstGeom prst="rect">
              <a:avLst/>
            </a:prstGeom>
            <a:solidFill>
              <a:srgbClr val="FF0000"/>
            </a:solidFill>
            <a:ln w="9525">
              <a:noFill/>
              <a:miter lim="800000"/>
              <a:headEnd/>
              <a:tailEnd/>
            </a:ln>
          </p:spPr>
          <p:txBody>
            <a:bodyPr/>
            <a:lstStyle/>
            <a:p>
              <a:endParaRPr lang="en-US"/>
            </a:p>
          </p:txBody>
        </p:sp>
        <p:sp>
          <p:nvSpPr>
            <p:cNvPr id="6439" name="Rectangle 290"/>
            <p:cNvSpPr>
              <a:spLocks noChangeArrowheads="1"/>
            </p:cNvSpPr>
            <p:nvPr/>
          </p:nvSpPr>
          <p:spPr bwMode="auto">
            <a:xfrm>
              <a:off x="3662" y="2400"/>
              <a:ext cx="13" cy="6"/>
            </a:xfrm>
            <a:prstGeom prst="rect">
              <a:avLst/>
            </a:prstGeom>
            <a:solidFill>
              <a:srgbClr val="00FF00"/>
            </a:solidFill>
            <a:ln w="9525">
              <a:noFill/>
              <a:miter lim="800000"/>
              <a:headEnd/>
              <a:tailEnd/>
            </a:ln>
          </p:spPr>
          <p:txBody>
            <a:bodyPr/>
            <a:lstStyle/>
            <a:p>
              <a:endParaRPr lang="en-US"/>
            </a:p>
          </p:txBody>
        </p:sp>
        <p:sp>
          <p:nvSpPr>
            <p:cNvPr id="6440" name="Rectangle 291"/>
            <p:cNvSpPr>
              <a:spLocks noChangeArrowheads="1"/>
            </p:cNvSpPr>
            <p:nvPr/>
          </p:nvSpPr>
          <p:spPr bwMode="auto">
            <a:xfrm>
              <a:off x="3631" y="2410"/>
              <a:ext cx="13" cy="6"/>
            </a:xfrm>
            <a:prstGeom prst="rect">
              <a:avLst/>
            </a:prstGeom>
            <a:solidFill>
              <a:srgbClr val="00FF00"/>
            </a:solidFill>
            <a:ln w="9525">
              <a:noFill/>
              <a:miter lim="800000"/>
              <a:headEnd/>
              <a:tailEnd/>
            </a:ln>
          </p:spPr>
          <p:txBody>
            <a:bodyPr/>
            <a:lstStyle/>
            <a:p>
              <a:endParaRPr lang="en-US"/>
            </a:p>
          </p:txBody>
        </p:sp>
        <p:sp>
          <p:nvSpPr>
            <p:cNvPr id="6441" name="Rectangle 292"/>
            <p:cNvSpPr>
              <a:spLocks noChangeArrowheads="1"/>
            </p:cNvSpPr>
            <p:nvPr/>
          </p:nvSpPr>
          <p:spPr bwMode="auto">
            <a:xfrm>
              <a:off x="3647" y="2410"/>
              <a:ext cx="12" cy="6"/>
            </a:xfrm>
            <a:prstGeom prst="rect">
              <a:avLst/>
            </a:prstGeom>
            <a:solidFill>
              <a:srgbClr val="FF0000"/>
            </a:solidFill>
            <a:ln w="9525">
              <a:noFill/>
              <a:miter lim="800000"/>
              <a:headEnd/>
              <a:tailEnd/>
            </a:ln>
          </p:spPr>
          <p:txBody>
            <a:bodyPr/>
            <a:lstStyle/>
            <a:p>
              <a:endParaRPr lang="en-US"/>
            </a:p>
          </p:txBody>
        </p:sp>
        <p:sp>
          <p:nvSpPr>
            <p:cNvPr id="6442" name="Rectangle 293"/>
            <p:cNvSpPr>
              <a:spLocks noChangeArrowheads="1"/>
            </p:cNvSpPr>
            <p:nvPr/>
          </p:nvSpPr>
          <p:spPr bwMode="auto">
            <a:xfrm>
              <a:off x="3647" y="2400"/>
              <a:ext cx="12" cy="6"/>
            </a:xfrm>
            <a:prstGeom prst="rect">
              <a:avLst/>
            </a:prstGeom>
            <a:solidFill>
              <a:srgbClr val="FF0000"/>
            </a:solidFill>
            <a:ln w="9525">
              <a:noFill/>
              <a:miter lim="800000"/>
              <a:headEnd/>
              <a:tailEnd/>
            </a:ln>
          </p:spPr>
          <p:txBody>
            <a:bodyPr/>
            <a:lstStyle/>
            <a:p>
              <a:endParaRPr lang="en-US"/>
            </a:p>
          </p:txBody>
        </p:sp>
        <p:sp>
          <p:nvSpPr>
            <p:cNvPr id="6443" name="Rectangle 294"/>
            <p:cNvSpPr>
              <a:spLocks noChangeArrowheads="1"/>
            </p:cNvSpPr>
            <p:nvPr/>
          </p:nvSpPr>
          <p:spPr bwMode="auto">
            <a:xfrm>
              <a:off x="3662" y="2410"/>
              <a:ext cx="13" cy="6"/>
            </a:xfrm>
            <a:prstGeom prst="rect">
              <a:avLst/>
            </a:prstGeom>
            <a:solidFill>
              <a:srgbClr val="00FF00"/>
            </a:solidFill>
            <a:ln w="9525">
              <a:noFill/>
              <a:miter lim="800000"/>
              <a:headEnd/>
              <a:tailEnd/>
            </a:ln>
          </p:spPr>
          <p:txBody>
            <a:bodyPr/>
            <a:lstStyle/>
            <a:p>
              <a:endParaRPr lang="en-US"/>
            </a:p>
          </p:txBody>
        </p:sp>
        <p:sp>
          <p:nvSpPr>
            <p:cNvPr id="6444" name="Freeform 295"/>
            <p:cNvSpPr>
              <a:spLocks noEditPoints="1"/>
            </p:cNvSpPr>
            <p:nvPr/>
          </p:nvSpPr>
          <p:spPr bwMode="auto">
            <a:xfrm>
              <a:off x="3622" y="2480"/>
              <a:ext cx="230" cy="259"/>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6445" name="Picture 296"/>
            <p:cNvPicPr>
              <a:picLocks noChangeAspect="1" noChangeArrowheads="1"/>
            </p:cNvPicPr>
            <p:nvPr/>
          </p:nvPicPr>
          <p:blipFill>
            <a:blip r:embed="rId134" cstate="print"/>
            <a:srcRect/>
            <a:stretch>
              <a:fillRect/>
            </a:stretch>
          </p:blipFill>
          <p:spPr bwMode="auto">
            <a:xfrm>
              <a:off x="3801" y="2612"/>
              <a:ext cx="40" cy="64"/>
            </a:xfrm>
            <a:prstGeom prst="rect">
              <a:avLst/>
            </a:prstGeom>
            <a:noFill/>
            <a:ln w="9525">
              <a:noFill/>
              <a:miter lim="800000"/>
              <a:headEnd/>
              <a:tailEnd/>
            </a:ln>
          </p:spPr>
        </p:pic>
        <p:pic>
          <p:nvPicPr>
            <p:cNvPr id="6446" name="Picture 297"/>
            <p:cNvPicPr>
              <a:picLocks noChangeAspect="1" noChangeArrowheads="1"/>
            </p:cNvPicPr>
            <p:nvPr/>
          </p:nvPicPr>
          <p:blipFill>
            <a:blip r:embed="rId135" cstate="print"/>
            <a:srcRect/>
            <a:stretch>
              <a:fillRect/>
            </a:stretch>
          </p:blipFill>
          <p:spPr bwMode="auto">
            <a:xfrm>
              <a:off x="3801" y="2612"/>
              <a:ext cx="40" cy="64"/>
            </a:xfrm>
            <a:prstGeom prst="rect">
              <a:avLst/>
            </a:prstGeom>
            <a:noFill/>
            <a:ln w="9525">
              <a:noFill/>
              <a:miter lim="800000"/>
              <a:headEnd/>
              <a:tailEnd/>
            </a:ln>
          </p:spPr>
        </p:pic>
        <p:sp>
          <p:nvSpPr>
            <p:cNvPr id="6447" name="Rectangle 298"/>
            <p:cNvSpPr>
              <a:spLocks noChangeArrowheads="1"/>
            </p:cNvSpPr>
            <p:nvPr/>
          </p:nvSpPr>
          <p:spPr bwMode="auto">
            <a:xfrm>
              <a:off x="3827" y="2426"/>
              <a:ext cx="6" cy="332"/>
            </a:xfrm>
            <a:prstGeom prst="rect">
              <a:avLst/>
            </a:prstGeom>
            <a:solidFill>
              <a:srgbClr val="666666"/>
            </a:solidFill>
            <a:ln w="9525">
              <a:noFill/>
              <a:miter lim="800000"/>
              <a:headEnd/>
              <a:tailEnd/>
            </a:ln>
          </p:spPr>
          <p:txBody>
            <a:bodyPr/>
            <a:lstStyle/>
            <a:p>
              <a:endParaRPr lang="en-US"/>
            </a:p>
          </p:txBody>
        </p:sp>
        <p:sp>
          <p:nvSpPr>
            <p:cNvPr id="6448" name="Rectangle 299"/>
            <p:cNvSpPr>
              <a:spLocks noChangeArrowheads="1"/>
            </p:cNvSpPr>
            <p:nvPr/>
          </p:nvSpPr>
          <p:spPr bwMode="auto">
            <a:xfrm>
              <a:off x="3824" y="2426"/>
              <a:ext cx="6" cy="332"/>
            </a:xfrm>
            <a:prstGeom prst="rect">
              <a:avLst/>
            </a:prstGeom>
            <a:solidFill>
              <a:srgbClr val="9A9A9A"/>
            </a:solidFill>
            <a:ln w="9525">
              <a:noFill/>
              <a:miter lim="800000"/>
              <a:headEnd/>
              <a:tailEnd/>
            </a:ln>
          </p:spPr>
          <p:txBody>
            <a:bodyPr/>
            <a:lstStyle/>
            <a:p>
              <a:endParaRPr lang="en-US"/>
            </a:p>
          </p:txBody>
        </p:sp>
        <p:pic>
          <p:nvPicPr>
            <p:cNvPr id="6449" name="Picture 300"/>
            <p:cNvPicPr>
              <a:picLocks noChangeAspect="1" noChangeArrowheads="1"/>
            </p:cNvPicPr>
            <p:nvPr/>
          </p:nvPicPr>
          <p:blipFill>
            <a:blip r:embed="rId136" cstate="print"/>
            <a:srcRect/>
            <a:stretch>
              <a:fillRect/>
            </a:stretch>
          </p:blipFill>
          <p:spPr bwMode="auto">
            <a:xfrm>
              <a:off x="3809" y="2700"/>
              <a:ext cx="24" cy="24"/>
            </a:xfrm>
            <a:prstGeom prst="rect">
              <a:avLst/>
            </a:prstGeom>
            <a:noFill/>
            <a:ln w="9525">
              <a:noFill/>
              <a:miter lim="800000"/>
              <a:headEnd/>
              <a:tailEnd/>
            </a:ln>
          </p:spPr>
        </p:pic>
        <p:pic>
          <p:nvPicPr>
            <p:cNvPr id="6450" name="Picture 301"/>
            <p:cNvPicPr>
              <a:picLocks noChangeAspect="1" noChangeArrowheads="1"/>
            </p:cNvPicPr>
            <p:nvPr/>
          </p:nvPicPr>
          <p:blipFill>
            <a:blip r:embed="rId137" cstate="print"/>
            <a:srcRect/>
            <a:stretch>
              <a:fillRect/>
            </a:stretch>
          </p:blipFill>
          <p:spPr bwMode="auto">
            <a:xfrm>
              <a:off x="3817" y="2700"/>
              <a:ext cx="16" cy="16"/>
            </a:xfrm>
            <a:prstGeom prst="rect">
              <a:avLst/>
            </a:prstGeom>
            <a:noFill/>
            <a:ln w="9525">
              <a:noFill/>
              <a:miter lim="800000"/>
              <a:headEnd/>
              <a:tailEnd/>
            </a:ln>
          </p:spPr>
        </p:pic>
        <p:pic>
          <p:nvPicPr>
            <p:cNvPr id="6451" name="Picture 302"/>
            <p:cNvPicPr>
              <a:picLocks noChangeAspect="1" noChangeArrowheads="1"/>
            </p:cNvPicPr>
            <p:nvPr/>
          </p:nvPicPr>
          <p:blipFill>
            <a:blip r:embed="rId138" cstate="print"/>
            <a:srcRect/>
            <a:stretch>
              <a:fillRect/>
            </a:stretch>
          </p:blipFill>
          <p:spPr bwMode="auto">
            <a:xfrm>
              <a:off x="3817" y="2700"/>
              <a:ext cx="16" cy="16"/>
            </a:xfrm>
            <a:prstGeom prst="rect">
              <a:avLst/>
            </a:prstGeom>
            <a:noFill/>
            <a:ln w="9525">
              <a:noFill/>
              <a:miter lim="800000"/>
              <a:headEnd/>
              <a:tailEnd/>
            </a:ln>
          </p:spPr>
        </p:pic>
        <p:sp>
          <p:nvSpPr>
            <p:cNvPr id="6452" name="Freeform 303"/>
            <p:cNvSpPr>
              <a:spLocks/>
            </p:cNvSpPr>
            <p:nvPr/>
          </p:nvSpPr>
          <p:spPr bwMode="auto">
            <a:xfrm>
              <a:off x="3825" y="2709"/>
              <a:ext cx="4" cy="5"/>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6453" name="Freeform 304"/>
            <p:cNvSpPr>
              <a:spLocks/>
            </p:cNvSpPr>
            <p:nvPr/>
          </p:nvSpPr>
          <p:spPr bwMode="auto">
            <a:xfrm>
              <a:off x="3825" y="2709"/>
              <a:ext cx="4" cy="5"/>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6454" name="Freeform 305"/>
            <p:cNvSpPr>
              <a:spLocks/>
            </p:cNvSpPr>
            <p:nvPr/>
          </p:nvSpPr>
          <p:spPr bwMode="auto">
            <a:xfrm>
              <a:off x="3600" y="2310"/>
              <a:ext cx="324" cy="461"/>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6455" name="Freeform 307"/>
            <p:cNvSpPr>
              <a:spLocks/>
            </p:cNvSpPr>
            <p:nvPr/>
          </p:nvSpPr>
          <p:spPr bwMode="auto">
            <a:xfrm>
              <a:off x="3728" y="1849"/>
              <a:ext cx="233" cy="601"/>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6456" name="Freeform 308"/>
            <p:cNvSpPr>
              <a:spLocks/>
            </p:cNvSpPr>
            <p:nvPr/>
          </p:nvSpPr>
          <p:spPr bwMode="auto">
            <a:xfrm>
              <a:off x="3728" y="1849"/>
              <a:ext cx="233" cy="601"/>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6457" name="Freeform 309"/>
            <p:cNvSpPr>
              <a:spLocks noEditPoints="1"/>
            </p:cNvSpPr>
            <p:nvPr/>
          </p:nvSpPr>
          <p:spPr bwMode="auto">
            <a:xfrm>
              <a:off x="3728" y="1878"/>
              <a:ext cx="233" cy="511"/>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6458" name="Rectangle 310"/>
            <p:cNvSpPr>
              <a:spLocks noChangeArrowheads="1"/>
            </p:cNvSpPr>
            <p:nvPr/>
          </p:nvSpPr>
          <p:spPr bwMode="auto">
            <a:xfrm>
              <a:off x="3675" y="2089"/>
              <a:ext cx="49" cy="361"/>
            </a:xfrm>
            <a:prstGeom prst="rect">
              <a:avLst/>
            </a:prstGeom>
            <a:solidFill>
              <a:srgbClr val="DC7E5F"/>
            </a:solidFill>
            <a:ln w="9525">
              <a:noFill/>
              <a:miter lim="800000"/>
              <a:headEnd/>
              <a:tailEnd/>
            </a:ln>
          </p:spPr>
          <p:txBody>
            <a:bodyPr/>
            <a:lstStyle/>
            <a:p>
              <a:endParaRPr lang="en-US"/>
            </a:p>
          </p:txBody>
        </p:sp>
        <p:sp>
          <p:nvSpPr>
            <p:cNvPr id="6459" name="Rectangle 311"/>
            <p:cNvSpPr>
              <a:spLocks noChangeArrowheads="1"/>
            </p:cNvSpPr>
            <p:nvPr/>
          </p:nvSpPr>
          <p:spPr bwMode="auto">
            <a:xfrm>
              <a:off x="3675" y="2089"/>
              <a:ext cx="49" cy="361"/>
            </a:xfrm>
            <a:prstGeom prst="rect">
              <a:avLst/>
            </a:prstGeom>
            <a:noFill/>
            <a:ln w="11113" cap="rnd">
              <a:solidFill>
                <a:srgbClr val="E6E6E6"/>
              </a:solidFill>
              <a:round/>
              <a:headEnd/>
              <a:tailEnd/>
            </a:ln>
          </p:spPr>
          <p:txBody>
            <a:bodyPr/>
            <a:lstStyle/>
            <a:p>
              <a:endParaRPr lang="en-US"/>
            </a:p>
          </p:txBody>
        </p:sp>
        <p:sp>
          <p:nvSpPr>
            <p:cNvPr id="6460" name="Freeform 312"/>
            <p:cNvSpPr>
              <a:spLocks/>
            </p:cNvSpPr>
            <p:nvPr/>
          </p:nvSpPr>
          <p:spPr bwMode="auto">
            <a:xfrm>
              <a:off x="3749" y="1824"/>
              <a:ext cx="237" cy="268"/>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6461" name="Freeform 313"/>
            <p:cNvSpPr>
              <a:spLocks/>
            </p:cNvSpPr>
            <p:nvPr/>
          </p:nvSpPr>
          <p:spPr bwMode="auto">
            <a:xfrm>
              <a:off x="3749" y="1824"/>
              <a:ext cx="237" cy="268"/>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6462" name="Rectangle 314"/>
            <p:cNvSpPr>
              <a:spLocks noChangeArrowheads="1"/>
            </p:cNvSpPr>
            <p:nvPr/>
          </p:nvSpPr>
          <p:spPr bwMode="auto">
            <a:xfrm>
              <a:off x="3650" y="2067"/>
              <a:ext cx="99" cy="25"/>
            </a:xfrm>
            <a:prstGeom prst="rect">
              <a:avLst/>
            </a:prstGeom>
            <a:solidFill>
              <a:srgbClr val="C0C0C0"/>
            </a:solidFill>
            <a:ln w="9525">
              <a:noFill/>
              <a:miter lim="800000"/>
              <a:headEnd/>
              <a:tailEnd/>
            </a:ln>
          </p:spPr>
          <p:txBody>
            <a:bodyPr/>
            <a:lstStyle/>
            <a:p>
              <a:endParaRPr lang="en-US"/>
            </a:p>
          </p:txBody>
        </p:sp>
        <p:sp>
          <p:nvSpPr>
            <p:cNvPr id="6463" name="Rectangle 315"/>
            <p:cNvSpPr>
              <a:spLocks noChangeArrowheads="1"/>
            </p:cNvSpPr>
            <p:nvPr/>
          </p:nvSpPr>
          <p:spPr bwMode="auto">
            <a:xfrm>
              <a:off x="3650" y="2067"/>
              <a:ext cx="99" cy="25"/>
            </a:xfrm>
            <a:prstGeom prst="rect">
              <a:avLst/>
            </a:prstGeom>
            <a:noFill/>
            <a:ln w="3175" cap="rnd">
              <a:solidFill>
                <a:srgbClr val="000000"/>
              </a:solidFill>
              <a:round/>
              <a:headEnd/>
              <a:tailEnd/>
            </a:ln>
          </p:spPr>
          <p:txBody>
            <a:bodyPr/>
            <a:lstStyle/>
            <a:p>
              <a:endParaRPr lang="en-US"/>
            </a:p>
          </p:txBody>
        </p:sp>
        <p:sp>
          <p:nvSpPr>
            <p:cNvPr id="6464" name="Freeform 316"/>
            <p:cNvSpPr>
              <a:spLocks/>
            </p:cNvSpPr>
            <p:nvPr/>
          </p:nvSpPr>
          <p:spPr bwMode="auto">
            <a:xfrm>
              <a:off x="3650" y="1824"/>
              <a:ext cx="336" cy="24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6465" name="Freeform 317"/>
            <p:cNvSpPr>
              <a:spLocks/>
            </p:cNvSpPr>
            <p:nvPr/>
          </p:nvSpPr>
          <p:spPr bwMode="auto">
            <a:xfrm>
              <a:off x="3650" y="1824"/>
              <a:ext cx="336" cy="24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6466" name="Freeform 318"/>
            <p:cNvSpPr>
              <a:spLocks noEditPoints="1"/>
            </p:cNvSpPr>
            <p:nvPr/>
          </p:nvSpPr>
          <p:spPr bwMode="auto">
            <a:xfrm>
              <a:off x="3675" y="2149"/>
              <a:ext cx="46" cy="241"/>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6467" name="Freeform 319"/>
            <p:cNvSpPr>
              <a:spLocks/>
            </p:cNvSpPr>
            <p:nvPr/>
          </p:nvSpPr>
          <p:spPr bwMode="auto">
            <a:xfrm>
              <a:off x="3650" y="1824"/>
              <a:ext cx="336" cy="627"/>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6468" name="Rectangle 320"/>
            <p:cNvSpPr>
              <a:spLocks noChangeArrowheads="1"/>
            </p:cNvSpPr>
            <p:nvPr/>
          </p:nvSpPr>
          <p:spPr bwMode="auto">
            <a:xfrm>
              <a:off x="3593" y="2468"/>
              <a:ext cx="248" cy="86"/>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6469" name="Picture 783"/>
            <p:cNvPicPr>
              <a:picLocks noChangeAspect="1" noChangeArrowheads="1"/>
            </p:cNvPicPr>
            <p:nvPr/>
          </p:nvPicPr>
          <p:blipFill>
            <a:blip r:embed="rId139" cstate="print"/>
            <a:srcRect/>
            <a:stretch>
              <a:fillRect/>
            </a:stretch>
          </p:blipFill>
          <p:spPr bwMode="auto">
            <a:xfrm>
              <a:off x="3507" y="2694"/>
              <a:ext cx="484" cy="275"/>
            </a:xfrm>
            <a:prstGeom prst="rect">
              <a:avLst/>
            </a:prstGeom>
            <a:noFill/>
            <a:ln w="9525">
              <a:noFill/>
              <a:miter lim="800000"/>
              <a:headEnd/>
              <a:tailEnd/>
            </a:ln>
          </p:spPr>
        </p:pic>
        <p:grpSp>
          <p:nvGrpSpPr>
            <p:cNvPr id="6470" name="Group 734"/>
            <p:cNvGrpSpPr>
              <a:grpSpLocks/>
            </p:cNvGrpSpPr>
            <p:nvPr/>
          </p:nvGrpSpPr>
          <p:grpSpPr bwMode="auto">
            <a:xfrm>
              <a:off x="3678" y="2542"/>
              <a:ext cx="199" cy="461"/>
              <a:chOff x="2182" y="1582"/>
              <a:chExt cx="199" cy="461"/>
            </a:xfrm>
          </p:grpSpPr>
          <p:sp>
            <p:nvSpPr>
              <p:cNvPr id="6806" name="Freeform 735"/>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6807" name="Freeform 736"/>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808" name="Freeform 737"/>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809" name="Freeform 738"/>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810" name="Rectangle 739"/>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6811" name="Rectangle 740"/>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6812" name="Picture 741"/>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6813" name="Picture 742"/>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6814" name="Rectangle 743"/>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6815" name="Freeform 744"/>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816" name="Rectangle 745"/>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6817" name="Rectangle 746"/>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6818" name="Rectangle 747"/>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6819" name="Rectangle 748"/>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6820" name="Rectangle 749"/>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6821" name="Rectangle 750"/>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6822" name="Rectangle 751"/>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6823" name="Picture 752"/>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6824" name="Picture 753"/>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6825" name="Picture 754"/>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6826" name="Picture 755"/>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6827" name="Picture 756"/>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6828" name="Rectangle 757"/>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6829" name="Picture 758"/>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6830" name="Rectangle 759"/>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6831" name="Picture 760"/>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6832" name="Picture 761"/>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6833" name="Freeform 762"/>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834" name="Rectangle 763"/>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6835" name="Rectangle 764"/>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6836" name="Picture 765"/>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6837" name="Picture 766"/>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6838" name="Freeform 767"/>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6839" name="Picture 768"/>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6840" name="Picture 769"/>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6841" name="Freeform 770"/>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6842" name="Freeform 771"/>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843" name="Rectangle 772"/>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6844" name="Rectangle 773"/>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6845" name="Rectangle 774"/>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6846" name="Rectangle 775"/>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6847" name="Rectangle 776"/>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6848" name="Rectangle 777"/>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6849" name="Rectangle 778"/>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6850" name="Rectangle 779"/>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6851" name="Rectangle 780"/>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6852" name="Rectangle 781"/>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6853" name="Freeform 782"/>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6471" name="Rectangle 784"/>
            <p:cNvSpPr>
              <a:spLocks noChangeArrowheads="1"/>
            </p:cNvSpPr>
            <p:nvPr/>
          </p:nvSpPr>
          <p:spPr bwMode="auto">
            <a:xfrm>
              <a:off x="3535" y="3027"/>
              <a:ext cx="364" cy="384"/>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IPS</a:t>
              </a:r>
            </a:p>
            <a:p>
              <a:r>
                <a:rPr lang="en-US" sz="2000" b="0">
                  <a:solidFill>
                    <a:srgbClr val="FF7C80"/>
                  </a:solidFill>
                  <a:latin typeface="Arial" charset="0"/>
                </a:rPr>
                <a:t>Inner</a:t>
              </a:r>
              <a:endParaRPr lang="en-US">
                <a:solidFill>
                  <a:srgbClr val="FF7C80"/>
                </a:solidFill>
              </a:endParaRPr>
            </a:p>
          </p:txBody>
        </p:sp>
        <p:grpSp>
          <p:nvGrpSpPr>
            <p:cNvPr id="6472" name="Group 786"/>
            <p:cNvGrpSpPr>
              <a:grpSpLocks/>
            </p:cNvGrpSpPr>
            <p:nvPr/>
          </p:nvGrpSpPr>
          <p:grpSpPr bwMode="auto">
            <a:xfrm>
              <a:off x="2539" y="3054"/>
              <a:ext cx="698" cy="677"/>
              <a:chOff x="211" y="3142"/>
              <a:chExt cx="698" cy="677"/>
            </a:xfrm>
          </p:grpSpPr>
          <p:pic>
            <p:nvPicPr>
              <p:cNvPr id="6755" name="Picture 787"/>
              <p:cNvPicPr>
                <a:picLocks noChangeAspect="1" noChangeArrowheads="1"/>
              </p:cNvPicPr>
              <p:nvPr/>
            </p:nvPicPr>
            <p:blipFill>
              <a:blip r:embed="rId139" cstate="print"/>
              <a:srcRect/>
              <a:stretch>
                <a:fillRect/>
              </a:stretch>
            </p:blipFill>
            <p:spPr bwMode="auto">
              <a:xfrm>
                <a:off x="211" y="3294"/>
                <a:ext cx="484" cy="275"/>
              </a:xfrm>
              <a:prstGeom prst="rect">
                <a:avLst/>
              </a:prstGeom>
              <a:noFill/>
              <a:ln w="9525">
                <a:noFill/>
                <a:miter lim="800000"/>
                <a:headEnd/>
                <a:tailEnd/>
              </a:ln>
            </p:spPr>
          </p:pic>
          <p:grpSp>
            <p:nvGrpSpPr>
              <p:cNvPr id="6756" name="Group 788"/>
              <p:cNvGrpSpPr>
                <a:grpSpLocks/>
              </p:cNvGrpSpPr>
              <p:nvPr/>
            </p:nvGrpSpPr>
            <p:grpSpPr bwMode="auto">
              <a:xfrm>
                <a:off x="710" y="3142"/>
                <a:ext cx="199" cy="461"/>
                <a:chOff x="2182" y="1582"/>
                <a:chExt cx="199" cy="461"/>
              </a:xfrm>
            </p:grpSpPr>
            <p:sp>
              <p:nvSpPr>
                <p:cNvPr id="6758" name="Freeform 789"/>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6759" name="Freeform 790"/>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760" name="Freeform 791"/>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761" name="Freeform 792"/>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762" name="Rectangle 793"/>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6763" name="Rectangle 794"/>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6764" name="Picture 795"/>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6765" name="Picture 796"/>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6766" name="Rectangle 797"/>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6767" name="Freeform 798"/>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768" name="Rectangle 799"/>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6769" name="Rectangle 800"/>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6770" name="Rectangle 801"/>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6771" name="Rectangle 802"/>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6772" name="Rectangle 803"/>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6773" name="Rectangle 804"/>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6774" name="Rectangle 805"/>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6775" name="Picture 806"/>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6776" name="Picture 807"/>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6777" name="Picture 808"/>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6778" name="Picture 809"/>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6779" name="Picture 810"/>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6780" name="Rectangle 811"/>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6781" name="Picture 812"/>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6782" name="Rectangle 813"/>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6783" name="Picture 814"/>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6784" name="Picture 815"/>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6785" name="Freeform 816"/>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786" name="Rectangle 817"/>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6787" name="Rectangle 818"/>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6788" name="Picture 819"/>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6789" name="Picture 820"/>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6790" name="Freeform 821"/>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6791" name="Picture 822"/>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6792" name="Picture 823"/>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6793" name="Freeform 824"/>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6794" name="Freeform 825"/>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795" name="Rectangle 826"/>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6796" name="Rectangle 827"/>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6797" name="Rectangle 828"/>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6798" name="Rectangle 829"/>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6799" name="Rectangle 830"/>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6800" name="Rectangle 831"/>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6801" name="Rectangle 832"/>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6802" name="Rectangle 833"/>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6803" name="Rectangle 834"/>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6804" name="Rectangle 835"/>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6805" name="Freeform 836"/>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6757" name="Rectangle 837"/>
              <p:cNvSpPr>
                <a:spLocks noChangeArrowheads="1"/>
              </p:cNvSpPr>
              <p:nvPr/>
            </p:nvSpPr>
            <p:spPr bwMode="auto">
              <a:xfrm>
                <a:off x="614" y="3627"/>
                <a:ext cx="267" cy="192"/>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IDS</a:t>
                </a:r>
                <a:endParaRPr lang="en-US">
                  <a:solidFill>
                    <a:srgbClr val="FF7C80"/>
                  </a:solidFill>
                </a:endParaRPr>
              </a:p>
            </p:txBody>
          </p:sp>
        </p:grpSp>
        <p:grpSp>
          <p:nvGrpSpPr>
            <p:cNvPr id="6473" name="Group 840"/>
            <p:cNvGrpSpPr>
              <a:grpSpLocks/>
            </p:cNvGrpSpPr>
            <p:nvPr/>
          </p:nvGrpSpPr>
          <p:grpSpPr bwMode="auto">
            <a:xfrm>
              <a:off x="4875" y="2646"/>
              <a:ext cx="698" cy="677"/>
              <a:chOff x="211" y="3142"/>
              <a:chExt cx="698" cy="677"/>
            </a:xfrm>
          </p:grpSpPr>
          <p:pic>
            <p:nvPicPr>
              <p:cNvPr id="6704" name="Picture 841"/>
              <p:cNvPicPr>
                <a:picLocks noChangeAspect="1" noChangeArrowheads="1"/>
              </p:cNvPicPr>
              <p:nvPr/>
            </p:nvPicPr>
            <p:blipFill>
              <a:blip r:embed="rId139" cstate="print"/>
              <a:srcRect/>
              <a:stretch>
                <a:fillRect/>
              </a:stretch>
            </p:blipFill>
            <p:spPr bwMode="auto">
              <a:xfrm>
                <a:off x="211" y="3294"/>
                <a:ext cx="484" cy="275"/>
              </a:xfrm>
              <a:prstGeom prst="rect">
                <a:avLst/>
              </a:prstGeom>
              <a:noFill/>
              <a:ln w="9525">
                <a:noFill/>
                <a:miter lim="800000"/>
                <a:headEnd/>
                <a:tailEnd/>
              </a:ln>
            </p:spPr>
          </p:pic>
          <p:grpSp>
            <p:nvGrpSpPr>
              <p:cNvPr id="6705" name="Group 842"/>
              <p:cNvGrpSpPr>
                <a:grpSpLocks/>
              </p:cNvGrpSpPr>
              <p:nvPr/>
            </p:nvGrpSpPr>
            <p:grpSpPr bwMode="auto">
              <a:xfrm>
                <a:off x="710" y="3142"/>
                <a:ext cx="199" cy="461"/>
                <a:chOff x="2182" y="1582"/>
                <a:chExt cx="199" cy="461"/>
              </a:xfrm>
            </p:grpSpPr>
            <p:sp>
              <p:nvSpPr>
                <p:cNvPr id="6707" name="Freeform 843"/>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6708" name="Freeform 844"/>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709" name="Freeform 84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710" name="Freeform 846"/>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711" name="Rectangle 847"/>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6712" name="Rectangle 848"/>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6713" name="Picture 849"/>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6714" name="Picture 850"/>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6715" name="Rectangle 851"/>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6716" name="Freeform 852"/>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717" name="Rectangle 853"/>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6718" name="Rectangle 854"/>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6719" name="Rectangle 855"/>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6720" name="Rectangle 856"/>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6721" name="Rectangle 857"/>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6722" name="Rectangle 858"/>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6723" name="Rectangle 859"/>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6724" name="Picture 860"/>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6725" name="Picture 861"/>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6726" name="Picture 862"/>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6727" name="Picture 863"/>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6728" name="Picture 864"/>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6729" name="Rectangle 865"/>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6730" name="Picture 866"/>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6731" name="Rectangle 867"/>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6732" name="Picture 868"/>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6733" name="Picture 869"/>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6734" name="Freeform 870"/>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735" name="Rectangle 871"/>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6736" name="Rectangle 872"/>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6737" name="Picture 873"/>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6738" name="Picture 874"/>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6739" name="Freeform 875"/>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6740" name="Picture 876"/>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6741" name="Picture 877"/>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6742" name="Freeform 878"/>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6743" name="Freeform 879"/>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744" name="Rectangle 880"/>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6745" name="Rectangle 881"/>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6746" name="Rectangle 882"/>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6747" name="Rectangle 883"/>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6748" name="Rectangle 884"/>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6749" name="Rectangle 885"/>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6750" name="Rectangle 886"/>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6751" name="Rectangle 887"/>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6752" name="Rectangle 888"/>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6753" name="Rectangle 889"/>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6754" name="Freeform 890"/>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6706" name="Rectangle 891"/>
              <p:cNvSpPr>
                <a:spLocks noChangeArrowheads="1"/>
              </p:cNvSpPr>
              <p:nvPr/>
            </p:nvSpPr>
            <p:spPr bwMode="auto">
              <a:xfrm>
                <a:off x="614" y="3627"/>
                <a:ext cx="267" cy="192"/>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IDS</a:t>
                </a:r>
                <a:endParaRPr lang="en-US">
                  <a:solidFill>
                    <a:srgbClr val="FF7C80"/>
                  </a:solidFill>
                </a:endParaRPr>
              </a:p>
            </p:txBody>
          </p:sp>
        </p:grpSp>
        <p:grpSp>
          <p:nvGrpSpPr>
            <p:cNvPr id="6474" name="Group 893"/>
            <p:cNvGrpSpPr>
              <a:grpSpLocks/>
            </p:cNvGrpSpPr>
            <p:nvPr/>
          </p:nvGrpSpPr>
          <p:grpSpPr bwMode="auto">
            <a:xfrm>
              <a:off x="2190" y="3054"/>
              <a:ext cx="199" cy="461"/>
              <a:chOff x="2182" y="1582"/>
              <a:chExt cx="199" cy="461"/>
            </a:xfrm>
          </p:grpSpPr>
          <p:sp>
            <p:nvSpPr>
              <p:cNvPr id="6656" name="Freeform 894"/>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6657" name="Freeform 89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658" name="Freeform 896"/>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659" name="Freeform 897"/>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660" name="Rectangle 898"/>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6661" name="Rectangle 899"/>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6662" name="Picture 900"/>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6663" name="Picture 901"/>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6664" name="Rectangle 902"/>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6665" name="Freeform 903"/>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666" name="Rectangle 904"/>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6667" name="Rectangle 905"/>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6668" name="Rectangle 906"/>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6669" name="Rectangle 907"/>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6670" name="Rectangle 908"/>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6671" name="Rectangle 909"/>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6672" name="Rectangle 910"/>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6673" name="Picture 911"/>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6674" name="Picture 912"/>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6675" name="Picture 913"/>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6676" name="Picture 914"/>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6677" name="Picture 915"/>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6678" name="Rectangle 916"/>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6679" name="Picture 917"/>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6680" name="Rectangle 918"/>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6681" name="Picture 919"/>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6682" name="Picture 920"/>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6683" name="Freeform 921"/>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684" name="Rectangle 922"/>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6685" name="Rectangle 923"/>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6686" name="Picture 924"/>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6687" name="Picture 925"/>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6688" name="Freeform 926"/>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6689" name="Picture 927"/>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6690" name="Picture 928"/>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6691" name="Freeform 929"/>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6692" name="Freeform 930"/>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693" name="Rectangle 931"/>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6694" name="Rectangle 932"/>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6695" name="Rectangle 933"/>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6696" name="Rectangle 934"/>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6697" name="Rectangle 935"/>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6698" name="Rectangle 936"/>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6699" name="Rectangle 937"/>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6700" name="Rectangle 938"/>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6701" name="Rectangle 939"/>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6702" name="Rectangle 940"/>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6703" name="Freeform 941"/>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6475" name="Rectangle 942"/>
            <p:cNvSpPr>
              <a:spLocks noChangeArrowheads="1"/>
            </p:cNvSpPr>
            <p:nvPr/>
          </p:nvSpPr>
          <p:spPr bwMode="auto">
            <a:xfrm>
              <a:off x="1999" y="3523"/>
              <a:ext cx="685" cy="192"/>
            </a:xfrm>
            <a:prstGeom prst="rect">
              <a:avLst/>
            </a:prstGeom>
            <a:noFill/>
            <a:ln w="9525">
              <a:noFill/>
              <a:miter lim="800000"/>
              <a:headEnd/>
              <a:tailEnd/>
            </a:ln>
          </p:spPr>
          <p:txBody>
            <a:bodyPr wrap="none" lIns="0" tIns="0" rIns="0" bIns="0">
              <a:spAutoFit/>
            </a:bodyPr>
            <a:lstStyle/>
            <a:p>
              <a:r>
                <a:rPr lang="en-US" sz="2000" b="0">
                  <a:solidFill>
                    <a:srgbClr val="CC0066"/>
                  </a:solidFill>
                  <a:latin typeface="Arial" charset="0"/>
                </a:rPr>
                <a:t>Honeypot</a:t>
              </a:r>
              <a:endParaRPr lang="en-US">
                <a:solidFill>
                  <a:srgbClr val="CC0066"/>
                </a:solidFill>
              </a:endParaRPr>
            </a:p>
          </p:txBody>
        </p:sp>
        <p:sp>
          <p:nvSpPr>
            <p:cNvPr id="6476" name="Freeform 948"/>
            <p:cNvSpPr>
              <a:spLocks noEditPoints="1"/>
            </p:cNvSpPr>
            <p:nvPr/>
          </p:nvSpPr>
          <p:spPr bwMode="auto">
            <a:xfrm>
              <a:off x="1397" y="2779"/>
              <a:ext cx="304" cy="64"/>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6477" name="Freeform 949"/>
            <p:cNvSpPr>
              <a:spLocks/>
            </p:cNvSpPr>
            <p:nvPr/>
          </p:nvSpPr>
          <p:spPr bwMode="auto">
            <a:xfrm>
              <a:off x="1657" y="2382"/>
              <a:ext cx="51" cy="448"/>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6478" name="Freeform 950"/>
            <p:cNvSpPr>
              <a:spLocks/>
            </p:cNvSpPr>
            <p:nvPr/>
          </p:nvSpPr>
          <p:spPr bwMode="auto">
            <a:xfrm>
              <a:off x="1384" y="2382"/>
              <a:ext cx="324" cy="52"/>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6479" name="Rectangle 951"/>
            <p:cNvSpPr>
              <a:spLocks noChangeArrowheads="1"/>
            </p:cNvSpPr>
            <p:nvPr/>
          </p:nvSpPr>
          <p:spPr bwMode="auto">
            <a:xfrm>
              <a:off x="1384" y="2434"/>
              <a:ext cx="273" cy="396"/>
            </a:xfrm>
            <a:prstGeom prst="rect">
              <a:avLst/>
            </a:prstGeom>
            <a:solidFill>
              <a:srgbClr val="C0C0C0"/>
            </a:solidFill>
            <a:ln w="9525">
              <a:noFill/>
              <a:miter lim="800000"/>
              <a:headEnd/>
              <a:tailEnd/>
            </a:ln>
          </p:spPr>
          <p:txBody>
            <a:bodyPr/>
            <a:lstStyle/>
            <a:p>
              <a:endParaRPr lang="en-US"/>
            </a:p>
          </p:txBody>
        </p:sp>
        <p:sp>
          <p:nvSpPr>
            <p:cNvPr id="6480" name="Rectangle 952"/>
            <p:cNvSpPr>
              <a:spLocks noChangeArrowheads="1"/>
            </p:cNvSpPr>
            <p:nvPr/>
          </p:nvSpPr>
          <p:spPr bwMode="auto">
            <a:xfrm>
              <a:off x="1384" y="2434"/>
              <a:ext cx="273" cy="396"/>
            </a:xfrm>
            <a:prstGeom prst="rect">
              <a:avLst/>
            </a:prstGeom>
            <a:noFill/>
            <a:ln w="3175" cap="rnd">
              <a:solidFill>
                <a:srgbClr val="000000"/>
              </a:solidFill>
              <a:round/>
              <a:headEnd/>
              <a:tailEnd/>
            </a:ln>
          </p:spPr>
          <p:txBody>
            <a:bodyPr/>
            <a:lstStyle/>
            <a:p>
              <a:endParaRPr lang="en-US"/>
            </a:p>
          </p:txBody>
        </p:sp>
        <p:sp>
          <p:nvSpPr>
            <p:cNvPr id="6481" name="Rectangle 953"/>
            <p:cNvSpPr>
              <a:spLocks noChangeArrowheads="1"/>
            </p:cNvSpPr>
            <p:nvPr/>
          </p:nvSpPr>
          <p:spPr bwMode="auto">
            <a:xfrm>
              <a:off x="1401" y="2548"/>
              <a:ext cx="232" cy="8"/>
            </a:xfrm>
            <a:prstGeom prst="rect">
              <a:avLst/>
            </a:prstGeom>
            <a:solidFill>
              <a:srgbClr val="E5E5E5"/>
            </a:solidFill>
            <a:ln w="9525">
              <a:noFill/>
              <a:miter lim="800000"/>
              <a:headEnd/>
              <a:tailEnd/>
            </a:ln>
          </p:spPr>
          <p:txBody>
            <a:bodyPr/>
            <a:lstStyle/>
            <a:p>
              <a:endParaRPr lang="en-US"/>
            </a:p>
          </p:txBody>
        </p:sp>
        <p:sp>
          <p:nvSpPr>
            <p:cNvPr id="6482" name="Rectangle 954"/>
            <p:cNvSpPr>
              <a:spLocks noChangeArrowheads="1"/>
            </p:cNvSpPr>
            <p:nvPr/>
          </p:nvSpPr>
          <p:spPr bwMode="auto">
            <a:xfrm>
              <a:off x="1401" y="2556"/>
              <a:ext cx="232" cy="8"/>
            </a:xfrm>
            <a:prstGeom prst="rect">
              <a:avLst/>
            </a:prstGeom>
            <a:solidFill>
              <a:srgbClr val="C0C0C0"/>
            </a:solidFill>
            <a:ln w="9525">
              <a:noFill/>
              <a:miter lim="800000"/>
              <a:headEnd/>
              <a:tailEnd/>
            </a:ln>
          </p:spPr>
          <p:txBody>
            <a:bodyPr/>
            <a:lstStyle/>
            <a:p>
              <a:endParaRPr lang="en-US"/>
            </a:p>
          </p:txBody>
        </p:sp>
        <p:sp>
          <p:nvSpPr>
            <p:cNvPr id="6483" name="Rectangle 955"/>
            <p:cNvSpPr>
              <a:spLocks noChangeArrowheads="1"/>
            </p:cNvSpPr>
            <p:nvPr/>
          </p:nvSpPr>
          <p:spPr bwMode="auto">
            <a:xfrm>
              <a:off x="1401" y="2564"/>
              <a:ext cx="232" cy="8"/>
            </a:xfrm>
            <a:prstGeom prst="rect">
              <a:avLst/>
            </a:prstGeom>
            <a:solidFill>
              <a:srgbClr val="C1C1C1"/>
            </a:solidFill>
            <a:ln w="9525">
              <a:noFill/>
              <a:miter lim="800000"/>
              <a:headEnd/>
              <a:tailEnd/>
            </a:ln>
          </p:spPr>
          <p:txBody>
            <a:bodyPr/>
            <a:lstStyle/>
            <a:p>
              <a:endParaRPr lang="en-US"/>
            </a:p>
          </p:txBody>
        </p:sp>
        <p:sp>
          <p:nvSpPr>
            <p:cNvPr id="6484" name="Rectangle 956"/>
            <p:cNvSpPr>
              <a:spLocks noChangeArrowheads="1"/>
            </p:cNvSpPr>
            <p:nvPr/>
          </p:nvSpPr>
          <p:spPr bwMode="auto">
            <a:xfrm>
              <a:off x="1401" y="2572"/>
              <a:ext cx="232" cy="8"/>
            </a:xfrm>
            <a:prstGeom prst="rect">
              <a:avLst/>
            </a:prstGeom>
            <a:solidFill>
              <a:srgbClr val="C3C3C3"/>
            </a:solidFill>
            <a:ln w="9525">
              <a:noFill/>
              <a:miter lim="800000"/>
              <a:headEnd/>
              <a:tailEnd/>
            </a:ln>
          </p:spPr>
          <p:txBody>
            <a:bodyPr/>
            <a:lstStyle/>
            <a:p>
              <a:endParaRPr lang="en-US"/>
            </a:p>
          </p:txBody>
        </p:sp>
        <p:sp>
          <p:nvSpPr>
            <p:cNvPr id="6485" name="Rectangle 957"/>
            <p:cNvSpPr>
              <a:spLocks noChangeArrowheads="1"/>
            </p:cNvSpPr>
            <p:nvPr/>
          </p:nvSpPr>
          <p:spPr bwMode="auto">
            <a:xfrm>
              <a:off x="1401" y="2580"/>
              <a:ext cx="232" cy="8"/>
            </a:xfrm>
            <a:prstGeom prst="rect">
              <a:avLst/>
            </a:prstGeom>
            <a:solidFill>
              <a:srgbClr val="C4C4C4"/>
            </a:solidFill>
            <a:ln w="9525">
              <a:noFill/>
              <a:miter lim="800000"/>
              <a:headEnd/>
              <a:tailEnd/>
            </a:ln>
          </p:spPr>
          <p:txBody>
            <a:bodyPr/>
            <a:lstStyle/>
            <a:p>
              <a:endParaRPr lang="en-US"/>
            </a:p>
          </p:txBody>
        </p:sp>
        <p:sp>
          <p:nvSpPr>
            <p:cNvPr id="6486" name="Rectangle 958"/>
            <p:cNvSpPr>
              <a:spLocks noChangeArrowheads="1"/>
            </p:cNvSpPr>
            <p:nvPr/>
          </p:nvSpPr>
          <p:spPr bwMode="auto">
            <a:xfrm>
              <a:off x="1401" y="2588"/>
              <a:ext cx="232" cy="8"/>
            </a:xfrm>
            <a:prstGeom prst="rect">
              <a:avLst/>
            </a:prstGeom>
            <a:solidFill>
              <a:srgbClr val="C5C5C5"/>
            </a:solidFill>
            <a:ln w="9525">
              <a:noFill/>
              <a:miter lim="800000"/>
              <a:headEnd/>
              <a:tailEnd/>
            </a:ln>
          </p:spPr>
          <p:txBody>
            <a:bodyPr/>
            <a:lstStyle/>
            <a:p>
              <a:endParaRPr lang="en-US"/>
            </a:p>
          </p:txBody>
        </p:sp>
        <p:sp>
          <p:nvSpPr>
            <p:cNvPr id="6487" name="Rectangle 959"/>
            <p:cNvSpPr>
              <a:spLocks noChangeArrowheads="1"/>
            </p:cNvSpPr>
            <p:nvPr/>
          </p:nvSpPr>
          <p:spPr bwMode="auto">
            <a:xfrm>
              <a:off x="1401" y="2596"/>
              <a:ext cx="232" cy="8"/>
            </a:xfrm>
            <a:prstGeom prst="rect">
              <a:avLst/>
            </a:prstGeom>
            <a:solidFill>
              <a:srgbClr val="C6C6C6"/>
            </a:solidFill>
            <a:ln w="9525">
              <a:noFill/>
              <a:miter lim="800000"/>
              <a:headEnd/>
              <a:tailEnd/>
            </a:ln>
          </p:spPr>
          <p:txBody>
            <a:bodyPr/>
            <a:lstStyle/>
            <a:p>
              <a:endParaRPr lang="en-US"/>
            </a:p>
          </p:txBody>
        </p:sp>
        <p:sp>
          <p:nvSpPr>
            <p:cNvPr id="6488" name="Rectangle 960"/>
            <p:cNvSpPr>
              <a:spLocks noChangeArrowheads="1"/>
            </p:cNvSpPr>
            <p:nvPr/>
          </p:nvSpPr>
          <p:spPr bwMode="auto">
            <a:xfrm>
              <a:off x="1401" y="2604"/>
              <a:ext cx="232" cy="8"/>
            </a:xfrm>
            <a:prstGeom prst="rect">
              <a:avLst/>
            </a:prstGeom>
            <a:solidFill>
              <a:srgbClr val="C8C8C8"/>
            </a:solidFill>
            <a:ln w="9525">
              <a:noFill/>
              <a:miter lim="800000"/>
              <a:headEnd/>
              <a:tailEnd/>
            </a:ln>
          </p:spPr>
          <p:txBody>
            <a:bodyPr/>
            <a:lstStyle/>
            <a:p>
              <a:endParaRPr lang="en-US"/>
            </a:p>
          </p:txBody>
        </p:sp>
        <p:sp>
          <p:nvSpPr>
            <p:cNvPr id="6489" name="Rectangle 961"/>
            <p:cNvSpPr>
              <a:spLocks noChangeArrowheads="1"/>
            </p:cNvSpPr>
            <p:nvPr/>
          </p:nvSpPr>
          <p:spPr bwMode="auto">
            <a:xfrm>
              <a:off x="1401" y="2612"/>
              <a:ext cx="232" cy="8"/>
            </a:xfrm>
            <a:prstGeom prst="rect">
              <a:avLst/>
            </a:prstGeom>
            <a:solidFill>
              <a:srgbClr val="C9C9C9"/>
            </a:solidFill>
            <a:ln w="9525">
              <a:noFill/>
              <a:miter lim="800000"/>
              <a:headEnd/>
              <a:tailEnd/>
            </a:ln>
          </p:spPr>
          <p:txBody>
            <a:bodyPr/>
            <a:lstStyle/>
            <a:p>
              <a:endParaRPr lang="en-US"/>
            </a:p>
          </p:txBody>
        </p:sp>
        <p:sp>
          <p:nvSpPr>
            <p:cNvPr id="6490" name="Rectangle 962"/>
            <p:cNvSpPr>
              <a:spLocks noChangeArrowheads="1"/>
            </p:cNvSpPr>
            <p:nvPr/>
          </p:nvSpPr>
          <p:spPr bwMode="auto">
            <a:xfrm>
              <a:off x="1401" y="2620"/>
              <a:ext cx="232" cy="8"/>
            </a:xfrm>
            <a:prstGeom prst="rect">
              <a:avLst/>
            </a:prstGeom>
            <a:solidFill>
              <a:srgbClr val="CACACA"/>
            </a:solidFill>
            <a:ln w="9525">
              <a:noFill/>
              <a:miter lim="800000"/>
              <a:headEnd/>
              <a:tailEnd/>
            </a:ln>
          </p:spPr>
          <p:txBody>
            <a:bodyPr/>
            <a:lstStyle/>
            <a:p>
              <a:endParaRPr lang="en-US"/>
            </a:p>
          </p:txBody>
        </p:sp>
        <p:sp>
          <p:nvSpPr>
            <p:cNvPr id="6491" name="Rectangle 963"/>
            <p:cNvSpPr>
              <a:spLocks noChangeArrowheads="1"/>
            </p:cNvSpPr>
            <p:nvPr/>
          </p:nvSpPr>
          <p:spPr bwMode="auto">
            <a:xfrm>
              <a:off x="1401" y="2628"/>
              <a:ext cx="232" cy="8"/>
            </a:xfrm>
            <a:prstGeom prst="rect">
              <a:avLst/>
            </a:prstGeom>
            <a:solidFill>
              <a:srgbClr val="CBCBCB"/>
            </a:solidFill>
            <a:ln w="9525">
              <a:noFill/>
              <a:miter lim="800000"/>
              <a:headEnd/>
              <a:tailEnd/>
            </a:ln>
          </p:spPr>
          <p:txBody>
            <a:bodyPr/>
            <a:lstStyle/>
            <a:p>
              <a:endParaRPr lang="en-US"/>
            </a:p>
          </p:txBody>
        </p:sp>
        <p:sp>
          <p:nvSpPr>
            <p:cNvPr id="6492" name="Rectangle 964"/>
            <p:cNvSpPr>
              <a:spLocks noChangeArrowheads="1"/>
            </p:cNvSpPr>
            <p:nvPr/>
          </p:nvSpPr>
          <p:spPr bwMode="auto">
            <a:xfrm>
              <a:off x="1401" y="2636"/>
              <a:ext cx="232" cy="8"/>
            </a:xfrm>
            <a:prstGeom prst="rect">
              <a:avLst/>
            </a:prstGeom>
            <a:solidFill>
              <a:srgbClr val="CCCCCC"/>
            </a:solidFill>
            <a:ln w="9525">
              <a:noFill/>
              <a:miter lim="800000"/>
              <a:headEnd/>
              <a:tailEnd/>
            </a:ln>
          </p:spPr>
          <p:txBody>
            <a:bodyPr/>
            <a:lstStyle/>
            <a:p>
              <a:endParaRPr lang="en-US"/>
            </a:p>
          </p:txBody>
        </p:sp>
        <p:sp>
          <p:nvSpPr>
            <p:cNvPr id="6493" name="Rectangle 965"/>
            <p:cNvSpPr>
              <a:spLocks noChangeArrowheads="1"/>
            </p:cNvSpPr>
            <p:nvPr/>
          </p:nvSpPr>
          <p:spPr bwMode="auto">
            <a:xfrm>
              <a:off x="1401" y="2644"/>
              <a:ext cx="232" cy="8"/>
            </a:xfrm>
            <a:prstGeom prst="rect">
              <a:avLst/>
            </a:prstGeom>
            <a:solidFill>
              <a:srgbClr val="CDCDCD"/>
            </a:solidFill>
            <a:ln w="9525">
              <a:noFill/>
              <a:miter lim="800000"/>
              <a:headEnd/>
              <a:tailEnd/>
            </a:ln>
          </p:spPr>
          <p:txBody>
            <a:bodyPr/>
            <a:lstStyle/>
            <a:p>
              <a:endParaRPr lang="en-US"/>
            </a:p>
          </p:txBody>
        </p:sp>
        <p:sp>
          <p:nvSpPr>
            <p:cNvPr id="6494" name="Rectangle 966"/>
            <p:cNvSpPr>
              <a:spLocks noChangeArrowheads="1"/>
            </p:cNvSpPr>
            <p:nvPr/>
          </p:nvSpPr>
          <p:spPr bwMode="auto">
            <a:xfrm>
              <a:off x="1401" y="2652"/>
              <a:ext cx="232" cy="8"/>
            </a:xfrm>
            <a:prstGeom prst="rect">
              <a:avLst/>
            </a:prstGeom>
            <a:solidFill>
              <a:srgbClr val="CFCFCF"/>
            </a:solidFill>
            <a:ln w="9525">
              <a:noFill/>
              <a:miter lim="800000"/>
              <a:headEnd/>
              <a:tailEnd/>
            </a:ln>
          </p:spPr>
          <p:txBody>
            <a:bodyPr/>
            <a:lstStyle/>
            <a:p>
              <a:endParaRPr lang="en-US"/>
            </a:p>
          </p:txBody>
        </p:sp>
        <p:sp>
          <p:nvSpPr>
            <p:cNvPr id="6495" name="Rectangle 967"/>
            <p:cNvSpPr>
              <a:spLocks noChangeArrowheads="1"/>
            </p:cNvSpPr>
            <p:nvPr/>
          </p:nvSpPr>
          <p:spPr bwMode="auto">
            <a:xfrm>
              <a:off x="1401" y="2660"/>
              <a:ext cx="232" cy="8"/>
            </a:xfrm>
            <a:prstGeom prst="rect">
              <a:avLst/>
            </a:prstGeom>
            <a:solidFill>
              <a:srgbClr val="D0D0D0"/>
            </a:solidFill>
            <a:ln w="9525">
              <a:noFill/>
              <a:miter lim="800000"/>
              <a:headEnd/>
              <a:tailEnd/>
            </a:ln>
          </p:spPr>
          <p:txBody>
            <a:bodyPr/>
            <a:lstStyle/>
            <a:p>
              <a:endParaRPr lang="en-US"/>
            </a:p>
          </p:txBody>
        </p:sp>
        <p:sp>
          <p:nvSpPr>
            <p:cNvPr id="6496" name="Rectangle 968"/>
            <p:cNvSpPr>
              <a:spLocks noChangeArrowheads="1"/>
            </p:cNvSpPr>
            <p:nvPr/>
          </p:nvSpPr>
          <p:spPr bwMode="auto">
            <a:xfrm>
              <a:off x="1401" y="2668"/>
              <a:ext cx="232" cy="8"/>
            </a:xfrm>
            <a:prstGeom prst="rect">
              <a:avLst/>
            </a:prstGeom>
            <a:solidFill>
              <a:srgbClr val="D1D1D1"/>
            </a:solidFill>
            <a:ln w="9525">
              <a:noFill/>
              <a:miter lim="800000"/>
              <a:headEnd/>
              <a:tailEnd/>
            </a:ln>
          </p:spPr>
          <p:txBody>
            <a:bodyPr/>
            <a:lstStyle/>
            <a:p>
              <a:endParaRPr lang="en-US"/>
            </a:p>
          </p:txBody>
        </p:sp>
        <p:sp>
          <p:nvSpPr>
            <p:cNvPr id="6497" name="Rectangle 969"/>
            <p:cNvSpPr>
              <a:spLocks noChangeArrowheads="1"/>
            </p:cNvSpPr>
            <p:nvPr/>
          </p:nvSpPr>
          <p:spPr bwMode="auto">
            <a:xfrm>
              <a:off x="1401" y="2676"/>
              <a:ext cx="232" cy="8"/>
            </a:xfrm>
            <a:prstGeom prst="rect">
              <a:avLst/>
            </a:prstGeom>
            <a:solidFill>
              <a:srgbClr val="D2D2D2"/>
            </a:solidFill>
            <a:ln w="9525">
              <a:noFill/>
              <a:miter lim="800000"/>
              <a:headEnd/>
              <a:tailEnd/>
            </a:ln>
          </p:spPr>
          <p:txBody>
            <a:bodyPr/>
            <a:lstStyle/>
            <a:p>
              <a:endParaRPr lang="en-US"/>
            </a:p>
          </p:txBody>
        </p:sp>
        <p:sp>
          <p:nvSpPr>
            <p:cNvPr id="6498" name="Rectangle 970"/>
            <p:cNvSpPr>
              <a:spLocks noChangeArrowheads="1"/>
            </p:cNvSpPr>
            <p:nvPr/>
          </p:nvSpPr>
          <p:spPr bwMode="auto">
            <a:xfrm>
              <a:off x="1401" y="2684"/>
              <a:ext cx="232" cy="8"/>
            </a:xfrm>
            <a:prstGeom prst="rect">
              <a:avLst/>
            </a:prstGeom>
            <a:solidFill>
              <a:srgbClr val="D3D3D3"/>
            </a:solidFill>
            <a:ln w="9525">
              <a:noFill/>
              <a:miter lim="800000"/>
              <a:headEnd/>
              <a:tailEnd/>
            </a:ln>
          </p:spPr>
          <p:txBody>
            <a:bodyPr/>
            <a:lstStyle/>
            <a:p>
              <a:endParaRPr lang="en-US"/>
            </a:p>
          </p:txBody>
        </p:sp>
        <p:sp>
          <p:nvSpPr>
            <p:cNvPr id="6499" name="Rectangle 971"/>
            <p:cNvSpPr>
              <a:spLocks noChangeArrowheads="1"/>
            </p:cNvSpPr>
            <p:nvPr/>
          </p:nvSpPr>
          <p:spPr bwMode="auto">
            <a:xfrm>
              <a:off x="1401" y="2692"/>
              <a:ext cx="232" cy="8"/>
            </a:xfrm>
            <a:prstGeom prst="rect">
              <a:avLst/>
            </a:prstGeom>
            <a:solidFill>
              <a:srgbClr val="D4D4D4"/>
            </a:solidFill>
            <a:ln w="9525">
              <a:noFill/>
              <a:miter lim="800000"/>
              <a:headEnd/>
              <a:tailEnd/>
            </a:ln>
          </p:spPr>
          <p:txBody>
            <a:bodyPr/>
            <a:lstStyle/>
            <a:p>
              <a:endParaRPr lang="en-US"/>
            </a:p>
          </p:txBody>
        </p:sp>
        <p:sp>
          <p:nvSpPr>
            <p:cNvPr id="6500" name="Rectangle 972"/>
            <p:cNvSpPr>
              <a:spLocks noChangeArrowheads="1"/>
            </p:cNvSpPr>
            <p:nvPr/>
          </p:nvSpPr>
          <p:spPr bwMode="auto">
            <a:xfrm>
              <a:off x="1401" y="2700"/>
              <a:ext cx="232" cy="8"/>
            </a:xfrm>
            <a:prstGeom prst="rect">
              <a:avLst/>
            </a:prstGeom>
            <a:solidFill>
              <a:srgbClr val="D6D6D6"/>
            </a:solidFill>
            <a:ln w="9525">
              <a:noFill/>
              <a:miter lim="800000"/>
              <a:headEnd/>
              <a:tailEnd/>
            </a:ln>
          </p:spPr>
          <p:txBody>
            <a:bodyPr/>
            <a:lstStyle/>
            <a:p>
              <a:endParaRPr lang="en-US"/>
            </a:p>
          </p:txBody>
        </p:sp>
        <p:sp>
          <p:nvSpPr>
            <p:cNvPr id="6501" name="Rectangle 973"/>
            <p:cNvSpPr>
              <a:spLocks noChangeArrowheads="1"/>
            </p:cNvSpPr>
            <p:nvPr/>
          </p:nvSpPr>
          <p:spPr bwMode="auto">
            <a:xfrm>
              <a:off x="1401" y="2708"/>
              <a:ext cx="232" cy="8"/>
            </a:xfrm>
            <a:prstGeom prst="rect">
              <a:avLst/>
            </a:prstGeom>
            <a:solidFill>
              <a:srgbClr val="D7D7D7"/>
            </a:solidFill>
            <a:ln w="9525">
              <a:noFill/>
              <a:miter lim="800000"/>
              <a:headEnd/>
              <a:tailEnd/>
            </a:ln>
          </p:spPr>
          <p:txBody>
            <a:bodyPr/>
            <a:lstStyle/>
            <a:p>
              <a:endParaRPr lang="en-US"/>
            </a:p>
          </p:txBody>
        </p:sp>
        <p:sp>
          <p:nvSpPr>
            <p:cNvPr id="6502" name="Rectangle 974"/>
            <p:cNvSpPr>
              <a:spLocks noChangeArrowheads="1"/>
            </p:cNvSpPr>
            <p:nvPr/>
          </p:nvSpPr>
          <p:spPr bwMode="auto">
            <a:xfrm>
              <a:off x="1401" y="2716"/>
              <a:ext cx="232" cy="8"/>
            </a:xfrm>
            <a:prstGeom prst="rect">
              <a:avLst/>
            </a:prstGeom>
            <a:solidFill>
              <a:srgbClr val="D8D8D8"/>
            </a:solidFill>
            <a:ln w="9525">
              <a:noFill/>
              <a:miter lim="800000"/>
              <a:headEnd/>
              <a:tailEnd/>
            </a:ln>
          </p:spPr>
          <p:txBody>
            <a:bodyPr/>
            <a:lstStyle/>
            <a:p>
              <a:endParaRPr lang="en-US"/>
            </a:p>
          </p:txBody>
        </p:sp>
        <p:sp>
          <p:nvSpPr>
            <p:cNvPr id="6503" name="Rectangle 975"/>
            <p:cNvSpPr>
              <a:spLocks noChangeArrowheads="1"/>
            </p:cNvSpPr>
            <p:nvPr/>
          </p:nvSpPr>
          <p:spPr bwMode="auto">
            <a:xfrm>
              <a:off x="1401" y="2724"/>
              <a:ext cx="232" cy="8"/>
            </a:xfrm>
            <a:prstGeom prst="rect">
              <a:avLst/>
            </a:prstGeom>
            <a:solidFill>
              <a:srgbClr val="D9D9D9"/>
            </a:solidFill>
            <a:ln w="9525">
              <a:noFill/>
              <a:miter lim="800000"/>
              <a:headEnd/>
              <a:tailEnd/>
            </a:ln>
          </p:spPr>
          <p:txBody>
            <a:bodyPr/>
            <a:lstStyle/>
            <a:p>
              <a:endParaRPr lang="en-US"/>
            </a:p>
          </p:txBody>
        </p:sp>
        <p:sp>
          <p:nvSpPr>
            <p:cNvPr id="6504" name="Rectangle 976"/>
            <p:cNvSpPr>
              <a:spLocks noChangeArrowheads="1"/>
            </p:cNvSpPr>
            <p:nvPr/>
          </p:nvSpPr>
          <p:spPr bwMode="auto">
            <a:xfrm>
              <a:off x="1401" y="2732"/>
              <a:ext cx="232" cy="8"/>
            </a:xfrm>
            <a:prstGeom prst="rect">
              <a:avLst/>
            </a:prstGeom>
            <a:solidFill>
              <a:srgbClr val="DBDBDB"/>
            </a:solidFill>
            <a:ln w="9525">
              <a:noFill/>
              <a:miter lim="800000"/>
              <a:headEnd/>
              <a:tailEnd/>
            </a:ln>
          </p:spPr>
          <p:txBody>
            <a:bodyPr/>
            <a:lstStyle/>
            <a:p>
              <a:endParaRPr lang="en-US"/>
            </a:p>
          </p:txBody>
        </p:sp>
        <p:sp>
          <p:nvSpPr>
            <p:cNvPr id="6505" name="Rectangle 977"/>
            <p:cNvSpPr>
              <a:spLocks noChangeArrowheads="1"/>
            </p:cNvSpPr>
            <p:nvPr/>
          </p:nvSpPr>
          <p:spPr bwMode="auto">
            <a:xfrm>
              <a:off x="1401" y="2740"/>
              <a:ext cx="232" cy="8"/>
            </a:xfrm>
            <a:prstGeom prst="rect">
              <a:avLst/>
            </a:prstGeom>
            <a:solidFill>
              <a:srgbClr val="DCDCDC"/>
            </a:solidFill>
            <a:ln w="9525">
              <a:noFill/>
              <a:miter lim="800000"/>
              <a:headEnd/>
              <a:tailEnd/>
            </a:ln>
          </p:spPr>
          <p:txBody>
            <a:bodyPr/>
            <a:lstStyle/>
            <a:p>
              <a:endParaRPr lang="en-US"/>
            </a:p>
          </p:txBody>
        </p:sp>
        <p:sp>
          <p:nvSpPr>
            <p:cNvPr id="6506" name="Rectangle 978"/>
            <p:cNvSpPr>
              <a:spLocks noChangeArrowheads="1"/>
            </p:cNvSpPr>
            <p:nvPr/>
          </p:nvSpPr>
          <p:spPr bwMode="auto">
            <a:xfrm>
              <a:off x="1401" y="2748"/>
              <a:ext cx="232" cy="8"/>
            </a:xfrm>
            <a:prstGeom prst="rect">
              <a:avLst/>
            </a:prstGeom>
            <a:solidFill>
              <a:srgbClr val="DDDDDD"/>
            </a:solidFill>
            <a:ln w="9525">
              <a:noFill/>
              <a:miter lim="800000"/>
              <a:headEnd/>
              <a:tailEnd/>
            </a:ln>
          </p:spPr>
          <p:txBody>
            <a:bodyPr/>
            <a:lstStyle/>
            <a:p>
              <a:endParaRPr lang="en-US"/>
            </a:p>
          </p:txBody>
        </p:sp>
        <p:sp>
          <p:nvSpPr>
            <p:cNvPr id="6507" name="Rectangle 979"/>
            <p:cNvSpPr>
              <a:spLocks noChangeArrowheads="1"/>
            </p:cNvSpPr>
            <p:nvPr/>
          </p:nvSpPr>
          <p:spPr bwMode="auto">
            <a:xfrm>
              <a:off x="1401" y="2756"/>
              <a:ext cx="232" cy="8"/>
            </a:xfrm>
            <a:prstGeom prst="rect">
              <a:avLst/>
            </a:prstGeom>
            <a:solidFill>
              <a:srgbClr val="DEDEDE"/>
            </a:solidFill>
            <a:ln w="9525">
              <a:noFill/>
              <a:miter lim="800000"/>
              <a:headEnd/>
              <a:tailEnd/>
            </a:ln>
          </p:spPr>
          <p:txBody>
            <a:bodyPr/>
            <a:lstStyle/>
            <a:p>
              <a:endParaRPr lang="en-US"/>
            </a:p>
          </p:txBody>
        </p:sp>
        <p:sp>
          <p:nvSpPr>
            <p:cNvPr id="6508" name="Rectangle 980"/>
            <p:cNvSpPr>
              <a:spLocks noChangeArrowheads="1"/>
            </p:cNvSpPr>
            <p:nvPr/>
          </p:nvSpPr>
          <p:spPr bwMode="auto">
            <a:xfrm>
              <a:off x="1401" y="2764"/>
              <a:ext cx="232" cy="8"/>
            </a:xfrm>
            <a:prstGeom prst="rect">
              <a:avLst/>
            </a:prstGeom>
            <a:solidFill>
              <a:srgbClr val="DFDFDF"/>
            </a:solidFill>
            <a:ln w="9525">
              <a:noFill/>
              <a:miter lim="800000"/>
              <a:headEnd/>
              <a:tailEnd/>
            </a:ln>
          </p:spPr>
          <p:txBody>
            <a:bodyPr/>
            <a:lstStyle/>
            <a:p>
              <a:endParaRPr lang="en-US"/>
            </a:p>
          </p:txBody>
        </p:sp>
        <p:sp>
          <p:nvSpPr>
            <p:cNvPr id="6509" name="Rectangle 981"/>
            <p:cNvSpPr>
              <a:spLocks noChangeArrowheads="1"/>
            </p:cNvSpPr>
            <p:nvPr/>
          </p:nvSpPr>
          <p:spPr bwMode="auto">
            <a:xfrm>
              <a:off x="1401" y="2772"/>
              <a:ext cx="232" cy="8"/>
            </a:xfrm>
            <a:prstGeom prst="rect">
              <a:avLst/>
            </a:prstGeom>
            <a:solidFill>
              <a:srgbClr val="E0E0E0"/>
            </a:solidFill>
            <a:ln w="9525">
              <a:noFill/>
              <a:miter lim="800000"/>
              <a:headEnd/>
              <a:tailEnd/>
            </a:ln>
          </p:spPr>
          <p:txBody>
            <a:bodyPr/>
            <a:lstStyle/>
            <a:p>
              <a:endParaRPr lang="en-US"/>
            </a:p>
          </p:txBody>
        </p:sp>
        <p:sp>
          <p:nvSpPr>
            <p:cNvPr id="6510" name="Rectangle 982"/>
            <p:cNvSpPr>
              <a:spLocks noChangeArrowheads="1"/>
            </p:cNvSpPr>
            <p:nvPr/>
          </p:nvSpPr>
          <p:spPr bwMode="auto">
            <a:xfrm>
              <a:off x="1401" y="2780"/>
              <a:ext cx="232" cy="8"/>
            </a:xfrm>
            <a:prstGeom prst="rect">
              <a:avLst/>
            </a:prstGeom>
            <a:solidFill>
              <a:srgbClr val="E2E2E2"/>
            </a:solidFill>
            <a:ln w="9525">
              <a:noFill/>
              <a:miter lim="800000"/>
              <a:headEnd/>
              <a:tailEnd/>
            </a:ln>
          </p:spPr>
          <p:txBody>
            <a:bodyPr/>
            <a:lstStyle/>
            <a:p>
              <a:endParaRPr lang="en-US"/>
            </a:p>
          </p:txBody>
        </p:sp>
        <p:sp>
          <p:nvSpPr>
            <p:cNvPr id="6511" name="Rectangle 983"/>
            <p:cNvSpPr>
              <a:spLocks noChangeArrowheads="1"/>
            </p:cNvSpPr>
            <p:nvPr/>
          </p:nvSpPr>
          <p:spPr bwMode="auto">
            <a:xfrm>
              <a:off x="1401" y="2788"/>
              <a:ext cx="232" cy="8"/>
            </a:xfrm>
            <a:prstGeom prst="rect">
              <a:avLst/>
            </a:prstGeom>
            <a:solidFill>
              <a:srgbClr val="E3E3E3"/>
            </a:solidFill>
            <a:ln w="9525">
              <a:noFill/>
              <a:miter lim="800000"/>
              <a:headEnd/>
              <a:tailEnd/>
            </a:ln>
          </p:spPr>
          <p:txBody>
            <a:bodyPr/>
            <a:lstStyle/>
            <a:p>
              <a:endParaRPr lang="en-US"/>
            </a:p>
          </p:txBody>
        </p:sp>
        <p:sp>
          <p:nvSpPr>
            <p:cNvPr id="6512" name="Rectangle 984"/>
            <p:cNvSpPr>
              <a:spLocks noChangeArrowheads="1"/>
            </p:cNvSpPr>
            <p:nvPr/>
          </p:nvSpPr>
          <p:spPr bwMode="auto">
            <a:xfrm>
              <a:off x="1401" y="2796"/>
              <a:ext cx="232" cy="8"/>
            </a:xfrm>
            <a:prstGeom prst="rect">
              <a:avLst/>
            </a:prstGeom>
            <a:solidFill>
              <a:srgbClr val="E4E4E4"/>
            </a:solidFill>
            <a:ln w="9525">
              <a:noFill/>
              <a:miter lim="800000"/>
              <a:headEnd/>
              <a:tailEnd/>
            </a:ln>
          </p:spPr>
          <p:txBody>
            <a:bodyPr/>
            <a:lstStyle/>
            <a:p>
              <a:endParaRPr lang="en-US"/>
            </a:p>
          </p:txBody>
        </p:sp>
        <p:sp>
          <p:nvSpPr>
            <p:cNvPr id="6513" name="Rectangle 985"/>
            <p:cNvSpPr>
              <a:spLocks noChangeArrowheads="1"/>
            </p:cNvSpPr>
            <p:nvPr/>
          </p:nvSpPr>
          <p:spPr bwMode="auto">
            <a:xfrm>
              <a:off x="1401" y="2676"/>
              <a:ext cx="8" cy="80"/>
            </a:xfrm>
            <a:prstGeom prst="rect">
              <a:avLst/>
            </a:prstGeom>
            <a:solidFill>
              <a:srgbClr val="E5E5E5"/>
            </a:solidFill>
            <a:ln w="9525">
              <a:noFill/>
              <a:miter lim="800000"/>
              <a:headEnd/>
              <a:tailEnd/>
            </a:ln>
          </p:spPr>
          <p:txBody>
            <a:bodyPr/>
            <a:lstStyle/>
            <a:p>
              <a:endParaRPr lang="en-US"/>
            </a:p>
          </p:txBody>
        </p:sp>
        <p:sp>
          <p:nvSpPr>
            <p:cNvPr id="6514" name="Rectangle 986"/>
            <p:cNvSpPr>
              <a:spLocks noChangeArrowheads="1"/>
            </p:cNvSpPr>
            <p:nvPr/>
          </p:nvSpPr>
          <p:spPr bwMode="auto">
            <a:xfrm>
              <a:off x="1409" y="2676"/>
              <a:ext cx="8" cy="80"/>
            </a:xfrm>
            <a:prstGeom prst="rect">
              <a:avLst/>
            </a:prstGeom>
            <a:solidFill>
              <a:srgbClr val="C1C1C1"/>
            </a:solidFill>
            <a:ln w="9525">
              <a:noFill/>
              <a:miter lim="800000"/>
              <a:headEnd/>
              <a:tailEnd/>
            </a:ln>
          </p:spPr>
          <p:txBody>
            <a:bodyPr/>
            <a:lstStyle/>
            <a:p>
              <a:endParaRPr lang="en-US"/>
            </a:p>
          </p:txBody>
        </p:sp>
        <p:sp>
          <p:nvSpPr>
            <p:cNvPr id="6515" name="Rectangle 987"/>
            <p:cNvSpPr>
              <a:spLocks noChangeArrowheads="1"/>
            </p:cNvSpPr>
            <p:nvPr/>
          </p:nvSpPr>
          <p:spPr bwMode="auto">
            <a:xfrm>
              <a:off x="1417" y="2676"/>
              <a:ext cx="8" cy="80"/>
            </a:xfrm>
            <a:prstGeom prst="rect">
              <a:avLst/>
            </a:prstGeom>
            <a:solidFill>
              <a:srgbClr val="C2C2C2"/>
            </a:solidFill>
            <a:ln w="9525">
              <a:noFill/>
              <a:miter lim="800000"/>
              <a:headEnd/>
              <a:tailEnd/>
            </a:ln>
          </p:spPr>
          <p:txBody>
            <a:bodyPr/>
            <a:lstStyle/>
            <a:p>
              <a:endParaRPr lang="en-US"/>
            </a:p>
          </p:txBody>
        </p:sp>
        <p:sp>
          <p:nvSpPr>
            <p:cNvPr id="6516" name="Rectangle 988"/>
            <p:cNvSpPr>
              <a:spLocks noChangeArrowheads="1"/>
            </p:cNvSpPr>
            <p:nvPr/>
          </p:nvSpPr>
          <p:spPr bwMode="auto">
            <a:xfrm>
              <a:off x="1425" y="2676"/>
              <a:ext cx="8" cy="80"/>
            </a:xfrm>
            <a:prstGeom prst="rect">
              <a:avLst/>
            </a:prstGeom>
            <a:solidFill>
              <a:srgbClr val="C3C3C3"/>
            </a:solidFill>
            <a:ln w="9525">
              <a:noFill/>
              <a:miter lim="800000"/>
              <a:headEnd/>
              <a:tailEnd/>
            </a:ln>
          </p:spPr>
          <p:txBody>
            <a:bodyPr/>
            <a:lstStyle/>
            <a:p>
              <a:endParaRPr lang="en-US"/>
            </a:p>
          </p:txBody>
        </p:sp>
        <p:sp>
          <p:nvSpPr>
            <p:cNvPr id="6517" name="Rectangle 989"/>
            <p:cNvSpPr>
              <a:spLocks noChangeArrowheads="1"/>
            </p:cNvSpPr>
            <p:nvPr/>
          </p:nvSpPr>
          <p:spPr bwMode="auto">
            <a:xfrm>
              <a:off x="1433" y="2676"/>
              <a:ext cx="8" cy="80"/>
            </a:xfrm>
            <a:prstGeom prst="rect">
              <a:avLst/>
            </a:prstGeom>
            <a:solidFill>
              <a:srgbClr val="C5C5C5"/>
            </a:solidFill>
            <a:ln w="9525">
              <a:noFill/>
              <a:miter lim="800000"/>
              <a:headEnd/>
              <a:tailEnd/>
            </a:ln>
          </p:spPr>
          <p:txBody>
            <a:bodyPr/>
            <a:lstStyle/>
            <a:p>
              <a:endParaRPr lang="en-US"/>
            </a:p>
          </p:txBody>
        </p:sp>
        <p:sp>
          <p:nvSpPr>
            <p:cNvPr id="6518" name="Rectangle 990"/>
            <p:cNvSpPr>
              <a:spLocks noChangeArrowheads="1"/>
            </p:cNvSpPr>
            <p:nvPr/>
          </p:nvSpPr>
          <p:spPr bwMode="auto">
            <a:xfrm>
              <a:off x="1441" y="2676"/>
              <a:ext cx="8" cy="80"/>
            </a:xfrm>
            <a:prstGeom prst="rect">
              <a:avLst/>
            </a:prstGeom>
            <a:solidFill>
              <a:srgbClr val="C6C6C6"/>
            </a:solidFill>
            <a:ln w="9525">
              <a:noFill/>
              <a:miter lim="800000"/>
              <a:headEnd/>
              <a:tailEnd/>
            </a:ln>
          </p:spPr>
          <p:txBody>
            <a:bodyPr/>
            <a:lstStyle/>
            <a:p>
              <a:endParaRPr lang="en-US"/>
            </a:p>
          </p:txBody>
        </p:sp>
        <p:sp>
          <p:nvSpPr>
            <p:cNvPr id="6519" name="Rectangle 991"/>
            <p:cNvSpPr>
              <a:spLocks noChangeArrowheads="1"/>
            </p:cNvSpPr>
            <p:nvPr/>
          </p:nvSpPr>
          <p:spPr bwMode="auto">
            <a:xfrm>
              <a:off x="1449" y="2676"/>
              <a:ext cx="8" cy="80"/>
            </a:xfrm>
            <a:prstGeom prst="rect">
              <a:avLst/>
            </a:prstGeom>
            <a:solidFill>
              <a:srgbClr val="C8C8C8"/>
            </a:solidFill>
            <a:ln w="9525">
              <a:noFill/>
              <a:miter lim="800000"/>
              <a:headEnd/>
              <a:tailEnd/>
            </a:ln>
          </p:spPr>
          <p:txBody>
            <a:bodyPr/>
            <a:lstStyle/>
            <a:p>
              <a:endParaRPr lang="en-US"/>
            </a:p>
          </p:txBody>
        </p:sp>
        <p:sp>
          <p:nvSpPr>
            <p:cNvPr id="6520" name="Rectangle 992"/>
            <p:cNvSpPr>
              <a:spLocks noChangeArrowheads="1"/>
            </p:cNvSpPr>
            <p:nvPr/>
          </p:nvSpPr>
          <p:spPr bwMode="auto">
            <a:xfrm>
              <a:off x="1457" y="2676"/>
              <a:ext cx="8" cy="80"/>
            </a:xfrm>
            <a:prstGeom prst="rect">
              <a:avLst/>
            </a:prstGeom>
            <a:solidFill>
              <a:srgbClr val="CACACA"/>
            </a:solidFill>
            <a:ln w="9525">
              <a:noFill/>
              <a:miter lim="800000"/>
              <a:headEnd/>
              <a:tailEnd/>
            </a:ln>
          </p:spPr>
          <p:txBody>
            <a:bodyPr/>
            <a:lstStyle/>
            <a:p>
              <a:endParaRPr lang="en-US"/>
            </a:p>
          </p:txBody>
        </p:sp>
        <p:sp>
          <p:nvSpPr>
            <p:cNvPr id="6521" name="Rectangle 993"/>
            <p:cNvSpPr>
              <a:spLocks noChangeArrowheads="1"/>
            </p:cNvSpPr>
            <p:nvPr/>
          </p:nvSpPr>
          <p:spPr bwMode="auto">
            <a:xfrm>
              <a:off x="1465" y="2676"/>
              <a:ext cx="8" cy="80"/>
            </a:xfrm>
            <a:prstGeom prst="rect">
              <a:avLst/>
            </a:prstGeom>
            <a:solidFill>
              <a:srgbClr val="CBCBCB"/>
            </a:solidFill>
            <a:ln w="9525">
              <a:noFill/>
              <a:miter lim="800000"/>
              <a:headEnd/>
              <a:tailEnd/>
            </a:ln>
          </p:spPr>
          <p:txBody>
            <a:bodyPr/>
            <a:lstStyle/>
            <a:p>
              <a:endParaRPr lang="en-US"/>
            </a:p>
          </p:txBody>
        </p:sp>
        <p:sp>
          <p:nvSpPr>
            <p:cNvPr id="6522" name="Rectangle 994"/>
            <p:cNvSpPr>
              <a:spLocks noChangeArrowheads="1"/>
            </p:cNvSpPr>
            <p:nvPr/>
          </p:nvSpPr>
          <p:spPr bwMode="auto">
            <a:xfrm>
              <a:off x="1473" y="2676"/>
              <a:ext cx="8" cy="80"/>
            </a:xfrm>
            <a:prstGeom prst="rect">
              <a:avLst/>
            </a:prstGeom>
            <a:solidFill>
              <a:srgbClr val="CCCCCC"/>
            </a:solidFill>
            <a:ln w="9525">
              <a:noFill/>
              <a:miter lim="800000"/>
              <a:headEnd/>
              <a:tailEnd/>
            </a:ln>
          </p:spPr>
          <p:txBody>
            <a:bodyPr/>
            <a:lstStyle/>
            <a:p>
              <a:endParaRPr lang="en-US"/>
            </a:p>
          </p:txBody>
        </p:sp>
        <p:sp>
          <p:nvSpPr>
            <p:cNvPr id="6523" name="Rectangle 995"/>
            <p:cNvSpPr>
              <a:spLocks noChangeArrowheads="1"/>
            </p:cNvSpPr>
            <p:nvPr/>
          </p:nvSpPr>
          <p:spPr bwMode="auto">
            <a:xfrm>
              <a:off x="1481" y="2676"/>
              <a:ext cx="8" cy="80"/>
            </a:xfrm>
            <a:prstGeom prst="rect">
              <a:avLst/>
            </a:prstGeom>
            <a:solidFill>
              <a:srgbClr val="CDCDCD"/>
            </a:solidFill>
            <a:ln w="9525">
              <a:noFill/>
              <a:miter lim="800000"/>
              <a:headEnd/>
              <a:tailEnd/>
            </a:ln>
          </p:spPr>
          <p:txBody>
            <a:bodyPr/>
            <a:lstStyle/>
            <a:p>
              <a:endParaRPr lang="en-US"/>
            </a:p>
          </p:txBody>
        </p:sp>
        <p:sp>
          <p:nvSpPr>
            <p:cNvPr id="6524" name="Rectangle 996"/>
            <p:cNvSpPr>
              <a:spLocks noChangeArrowheads="1"/>
            </p:cNvSpPr>
            <p:nvPr/>
          </p:nvSpPr>
          <p:spPr bwMode="auto">
            <a:xfrm>
              <a:off x="1489" y="2676"/>
              <a:ext cx="8" cy="80"/>
            </a:xfrm>
            <a:prstGeom prst="rect">
              <a:avLst/>
            </a:prstGeom>
            <a:solidFill>
              <a:srgbClr val="CFCFCF"/>
            </a:solidFill>
            <a:ln w="9525">
              <a:noFill/>
              <a:miter lim="800000"/>
              <a:headEnd/>
              <a:tailEnd/>
            </a:ln>
          </p:spPr>
          <p:txBody>
            <a:bodyPr/>
            <a:lstStyle/>
            <a:p>
              <a:endParaRPr lang="en-US"/>
            </a:p>
          </p:txBody>
        </p:sp>
        <p:sp>
          <p:nvSpPr>
            <p:cNvPr id="6525" name="Rectangle 997"/>
            <p:cNvSpPr>
              <a:spLocks noChangeArrowheads="1"/>
            </p:cNvSpPr>
            <p:nvPr/>
          </p:nvSpPr>
          <p:spPr bwMode="auto">
            <a:xfrm>
              <a:off x="1497" y="2676"/>
              <a:ext cx="8" cy="80"/>
            </a:xfrm>
            <a:prstGeom prst="rect">
              <a:avLst/>
            </a:prstGeom>
            <a:solidFill>
              <a:srgbClr val="D1D1D1"/>
            </a:solidFill>
            <a:ln w="9525">
              <a:noFill/>
              <a:miter lim="800000"/>
              <a:headEnd/>
              <a:tailEnd/>
            </a:ln>
          </p:spPr>
          <p:txBody>
            <a:bodyPr/>
            <a:lstStyle/>
            <a:p>
              <a:endParaRPr lang="en-US"/>
            </a:p>
          </p:txBody>
        </p:sp>
        <p:sp>
          <p:nvSpPr>
            <p:cNvPr id="6526" name="Rectangle 998"/>
            <p:cNvSpPr>
              <a:spLocks noChangeArrowheads="1"/>
            </p:cNvSpPr>
            <p:nvPr/>
          </p:nvSpPr>
          <p:spPr bwMode="auto">
            <a:xfrm>
              <a:off x="1505" y="2676"/>
              <a:ext cx="8" cy="80"/>
            </a:xfrm>
            <a:prstGeom prst="rect">
              <a:avLst/>
            </a:prstGeom>
            <a:solidFill>
              <a:srgbClr val="D2D2D2"/>
            </a:solidFill>
            <a:ln w="9525">
              <a:noFill/>
              <a:miter lim="800000"/>
              <a:headEnd/>
              <a:tailEnd/>
            </a:ln>
          </p:spPr>
          <p:txBody>
            <a:bodyPr/>
            <a:lstStyle/>
            <a:p>
              <a:endParaRPr lang="en-US"/>
            </a:p>
          </p:txBody>
        </p:sp>
        <p:sp>
          <p:nvSpPr>
            <p:cNvPr id="6527" name="Rectangle 999"/>
            <p:cNvSpPr>
              <a:spLocks noChangeArrowheads="1"/>
            </p:cNvSpPr>
            <p:nvPr/>
          </p:nvSpPr>
          <p:spPr bwMode="auto">
            <a:xfrm>
              <a:off x="1513" y="2676"/>
              <a:ext cx="8" cy="80"/>
            </a:xfrm>
            <a:prstGeom prst="rect">
              <a:avLst/>
            </a:prstGeom>
            <a:solidFill>
              <a:srgbClr val="D3D3D3"/>
            </a:solidFill>
            <a:ln w="9525">
              <a:noFill/>
              <a:miter lim="800000"/>
              <a:headEnd/>
              <a:tailEnd/>
            </a:ln>
          </p:spPr>
          <p:txBody>
            <a:bodyPr/>
            <a:lstStyle/>
            <a:p>
              <a:endParaRPr lang="en-US"/>
            </a:p>
          </p:txBody>
        </p:sp>
        <p:sp>
          <p:nvSpPr>
            <p:cNvPr id="6528" name="Rectangle 1000"/>
            <p:cNvSpPr>
              <a:spLocks noChangeArrowheads="1"/>
            </p:cNvSpPr>
            <p:nvPr/>
          </p:nvSpPr>
          <p:spPr bwMode="auto">
            <a:xfrm>
              <a:off x="1521" y="2676"/>
              <a:ext cx="8" cy="80"/>
            </a:xfrm>
            <a:prstGeom prst="rect">
              <a:avLst/>
            </a:prstGeom>
            <a:solidFill>
              <a:srgbClr val="D5D5D5"/>
            </a:solidFill>
            <a:ln w="9525">
              <a:noFill/>
              <a:miter lim="800000"/>
              <a:headEnd/>
              <a:tailEnd/>
            </a:ln>
          </p:spPr>
          <p:txBody>
            <a:bodyPr/>
            <a:lstStyle/>
            <a:p>
              <a:endParaRPr lang="en-US"/>
            </a:p>
          </p:txBody>
        </p:sp>
        <p:sp>
          <p:nvSpPr>
            <p:cNvPr id="6529" name="Rectangle 1001"/>
            <p:cNvSpPr>
              <a:spLocks noChangeArrowheads="1"/>
            </p:cNvSpPr>
            <p:nvPr/>
          </p:nvSpPr>
          <p:spPr bwMode="auto">
            <a:xfrm>
              <a:off x="1529" y="2676"/>
              <a:ext cx="8" cy="80"/>
            </a:xfrm>
            <a:prstGeom prst="rect">
              <a:avLst/>
            </a:prstGeom>
            <a:solidFill>
              <a:srgbClr val="D6D6D6"/>
            </a:solidFill>
            <a:ln w="9525">
              <a:noFill/>
              <a:miter lim="800000"/>
              <a:headEnd/>
              <a:tailEnd/>
            </a:ln>
          </p:spPr>
          <p:txBody>
            <a:bodyPr/>
            <a:lstStyle/>
            <a:p>
              <a:endParaRPr lang="en-US"/>
            </a:p>
          </p:txBody>
        </p:sp>
        <p:sp>
          <p:nvSpPr>
            <p:cNvPr id="6530" name="Rectangle 1002"/>
            <p:cNvSpPr>
              <a:spLocks noChangeArrowheads="1"/>
            </p:cNvSpPr>
            <p:nvPr/>
          </p:nvSpPr>
          <p:spPr bwMode="auto">
            <a:xfrm>
              <a:off x="1537" y="2676"/>
              <a:ext cx="8" cy="80"/>
            </a:xfrm>
            <a:prstGeom prst="rect">
              <a:avLst/>
            </a:prstGeom>
            <a:solidFill>
              <a:srgbClr val="D8D8D8"/>
            </a:solidFill>
            <a:ln w="9525">
              <a:noFill/>
              <a:miter lim="800000"/>
              <a:headEnd/>
              <a:tailEnd/>
            </a:ln>
          </p:spPr>
          <p:txBody>
            <a:bodyPr/>
            <a:lstStyle/>
            <a:p>
              <a:endParaRPr lang="en-US"/>
            </a:p>
          </p:txBody>
        </p:sp>
        <p:sp>
          <p:nvSpPr>
            <p:cNvPr id="6531" name="Rectangle 1003"/>
            <p:cNvSpPr>
              <a:spLocks noChangeArrowheads="1"/>
            </p:cNvSpPr>
            <p:nvPr/>
          </p:nvSpPr>
          <p:spPr bwMode="auto">
            <a:xfrm>
              <a:off x="1545" y="2676"/>
              <a:ext cx="8" cy="80"/>
            </a:xfrm>
            <a:prstGeom prst="rect">
              <a:avLst/>
            </a:prstGeom>
            <a:solidFill>
              <a:srgbClr val="D9D9D9"/>
            </a:solidFill>
            <a:ln w="9525">
              <a:noFill/>
              <a:miter lim="800000"/>
              <a:headEnd/>
              <a:tailEnd/>
            </a:ln>
          </p:spPr>
          <p:txBody>
            <a:bodyPr/>
            <a:lstStyle/>
            <a:p>
              <a:endParaRPr lang="en-US"/>
            </a:p>
          </p:txBody>
        </p:sp>
        <p:sp>
          <p:nvSpPr>
            <p:cNvPr id="6532" name="Rectangle 1004"/>
            <p:cNvSpPr>
              <a:spLocks noChangeArrowheads="1"/>
            </p:cNvSpPr>
            <p:nvPr/>
          </p:nvSpPr>
          <p:spPr bwMode="auto">
            <a:xfrm>
              <a:off x="1553" y="2676"/>
              <a:ext cx="8" cy="80"/>
            </a:xfrm>
            <a:prstGeom prst="rect">
              <a:avLst/>
            </a:prstGeom>
            <a:solidFill>
              <a:srgbClr val="DBDBDB"/>
            </a:solidFill>
            <a:ln w="9525">
              <a:noFill/>
              <a:miter lim="800000"/>
              <a:headEnd/>
              <a:tailEnd/>
            </a:ln>
          </p:spPr>
          <p:txBody>
            <a:bodyPr/>
            <a:lstStyle/>
            <a:p>
              <a:endParaRPr lang="en-US"/>
            </a:p>
          </p:txBody>
        </p:sp>
        <p:sp>
          <p:nvSpPr>
            <p:cNvPr id="6533" name="Rectangle 1005"/>
            <p:cNvSpPr>
              <a:spLocks noChangeArrowheads="1"/>
            </p:cNvSpPr>
            <p:nvPr/>
          </p:nvSpPr>
          <p:spPr bwMode="auto">
            <a:xfrm>
              <a:off x="1561" y="2676"/>
              <a:ext cx="8" cy="80"/>
            </a:xfrm>
            <a:prstGeom prst="rect">
              <a:avLst/>
            </a:prstGeom>
            <a:solidFill>
              <a:srgbClr val="DCDCDC"/>
            </a:solidFill>
            <a:ln w="9525">
              <a:noFill/>
              <a:miter lim="800000"/>
              <a:headEnd/>
              <a:tailEnd/>
            </a:ln>
          </p:spPr>
          <p:txBody>
            <a:bodyPr/>
            <a:lstStyle/>
            <a:p>
              <a:endParaRPr lang="en-US"/>
            </a:p>
          </p:txBody>
        </p:sp>
        <p:sp>
          <p:nvSpPr>
            <p:cNvPr id="6534" name="Rectangle 1006"/>
            <p:cNvSpPr>
              <a:spLocks noChangeArrowheads="1"/>
            </p:cNvSpPr>
            <p:nvPr/>
          </p:nvSpPr>
          <p:spPr bwMode="auto">
            <a:xfrm>
              <a:off x="1569" y="2676"/>
              <a:ext cx="8" cy="80"/>
            </a:xfrm>
            <a:prstGeom prst="rect">
              <a:avLst/>
            </a:prstGeom>
            <a:solidFill>
              <a:srgbClr val="DEDEDE"/>
            </a:solidFill>
            <a:ln w="9525">
              <a:noFill/>
              <a:miter lim="800000"/>
              <a:headEnd/>
              <a:tailEnd/>
            </a:ln>
          </p:spPr>
          <p:txBody>
            <a:bodyPr/>
            <a:lstStyle/>
            <a:p>
              <a:endParaRPr lang="en-US"/>
            </a:p>
          </p:txBody>
        </p:sp>
        <p:sp>
          <p:nvSpPr>
            <p:cNvPr id="6535" name="Rectangle 1007"/>
            <p:cNvSpPr>
              <a:spLocks noChangeArrowheads="1"/>
            </p:cNvSpPr>
            <p:nvPr/>
          </p:nvSpPr>
          <p:spPr bwMode="auto">
            <a:xfrm>
              <a:off x="1577" y="2676"/>
              <a:ext cx="8" cy="80"/>
            </a:xfrm>
            <a:prstGeom prst="rect">
              <a:avLst/>
            </a:prstGeom>
            <a:solidFill>
              <a:srgbClr val="DFDFDF"/>
            </a:solidFill>
            <a:ln w="9525">
              <a:noFill/>
              <a:miter lim="800000"/>
              <a:headEnd/>
              <a:tailEnd/>
            </a:ln>
          </p:spPr>
          <p:txBody>
            <a:bodyPr/>
            <a:lstStyle/>
            <a:p>
              <a:endParaRPr lang="en-US"/>
            </a:p>
          </p:txBody>
        </p:sp>
        <p:sp>
          <p:nvSpPr>
            <p:cNvPr id="6536" name="Rectangle 1008"/>
            <p:cNvSpPr>
              <a:spLocks noChangeArrowheads="1"/>
            </p:cNvSpPr>
            <p:nvPr/>
          </p:nvSpPr>
          <p:spPr bwMode="auto">
            <a:xfrm>
              <a:off x="1585" y="2676"/>
              <a:ext cx="8" cy="80"/>
            </a:xfrm>
            <a:prstGeom prst="rect">
              <a:avLst/>
            </a:prstGeom>
            <a:solidFill>
              <a:srgbClr val="E0E0E0"/>
            </a:solidFill>
            <a:ln w="9525">
              <a:noFill/>
              <a:miter lim="800000"/>
              <a:headEnd/>
              <a:tailEnd/>
            </a:ln>
          </p:spPr>
          <p:txBody>
            <a:bodyPr/>
            <a:lstStyle/>
            <a:p>
              <a:endParaRPr lang="en-US"/>
            </a:p>
          </p:txBody>
        </p:sp>
        <p:sp>
          <p:nvSpPr>
            <p:cNvPr id="6537" name="Rectangle 1009"/>
            <p:cNvSpPr>
              <a:spLocks noChangeArrowheads="1"/>
            </p:cNvSpPr>
            <p:nvPr/>
          </p:nvSpPr>
          <p:spPr bwMode="auto">
            <a:xfrm>
              <a:off x="1593" y="2676"/>
              <a:ext cx="8" cy="80"/>
            </a:xfrm>
            <a:prstGeom prst="rect">
              <a:avLst/>
            </a:prstGeom>
            <a:solidFill>
              <a:srgbClr val="E2E2E2"/>
            </a:solidFill>
            <a:ln w="9525">
              <a:noFill/>
              <a:miter lim="800000"/>
              <a:headEnd/>
              <a:tailEnd/>
            </a:ln>
          </p:spPr>
          <p:txBody>
            <a:bodyPr/>
            <a:lstStyle/>
            <a:p>
              <a:endParaRPr lang="en-US"/>
            </a:p>
          </p:txBody>
        </p:sp>
        <p:sp>
          <p:nvSpPr>
            <p:cNvPr id="6538" name="Rectangle 1010"/>
            <p:cNvSpPr>
              <a:spLocks noChangeArrowheads="1"/>
            </p:cNvSpPr>
            <p:nvPr/>
          </p:nvSpPr>
          <p:spPr bwMode="auto">
            <a:xfrm>
              <a:off x="1601" y="2676"/>
              <a:ext cx="8" cy="80"/>
            </a:xfrm>
            <a:prstGeom prst="rect">
              <a:avLst/>
            </a:prstGeom>
            <a:solidFill>
              <a:srgbClr val="E3E3E3"/>
            </a:solidFill>
            <a:ln w="9525">
              <a:noFill/>
              <a:miter lim="800000"/>
              <a:headEnd/>
              <a:tailEnd/>
            </a:ln>
          </p:spPr>
          <p:txBody>
            <a:bodyPr/>
            <a:lstStyle/>
            <a:p>
              <a:endParaRPr lang="en-US"/>
            </a:p>
          </p:txBody>
        </p:sp>
        <p:sp>
          <p:nvSpPr>
            <p:cNvPr id="6539" name="Rectangle 1011"/>
            <p:cNvSpPr>
              <a:spLocks noChangeArrowheads="1"/>
            </p:cNvSpPr>
            <p:nvPr/>
          </p:nvSpPr>
          <p:spPr bwMode="auto">
            <a:xfrm>
              <a:off x="1609" y="2676"/>
              <a:ext cx="8" cy="80"/>
            </a:xfrm>
            <a:prstGeom prst="rect">
              <a:avLst/>
            </a:prstGeom>
            <a:solidFill>
              <a:srgbClr val="E5E5E5"/>
            </a:solidFill>
            <a:ln w="9525">
              <a:noFill/>
              <a:miter lim="800000"/>
              <a:headEnd/>
              <a:tailEnd/>
            </a:ln>
          </p:spPr>
          <p:txBody>
            <a:bodyPr/>
            <a:lstStyle/>
            <a:p>
              <a:endParaRPr lang="en-US"/>
            </a:p>
          </p:txBody>
        </p:sp>
        <p:sp>
          <p:nvSpPr>
            <p:cNvPr id="6540" name="Rectangle 1012"/>
            <p:cNvSpPr>
              <a:spLocks noChangeArrowheads="1"/>
            </p:cNvSpPr>
            <p:nvPr/>
          </p:nvSpPr>
          <p:spPr bwMode="auto">
            <a:xfrm>
              <a:off x="1401" y="2452"/>
              <a:ext cx="232" cy="8"/>
            </a:xfrm>
            <a:prstGeom prst="rect">
              <a:avLst/>
            </a:prstGeom>
            <a:solidFill>
              <a:srgbClr val="A8A8A8"/>
            </a:solidFill>
            <a:ln w="9525">
              <a:noFill/>
              <a:miter lim="800000"/>
              <a:headEnd/>
              <a:tailEnd/>
            </a:ln>
          </p:spPr>
          <p:txBody>
            <a:bodyPr/>
            <a:lstStyle/>
            <a:p>
              <a:endParaRPr lang="en-US"/>
            </a:p>
          </p:txBody>
        </p:sp>
        <p:sp>
          <p:nvSpPr>
            <p:cNvPr id="6541" name="Rectangle 1013"/>
            <p:cNvSpPr>
              <a:spLocks noChangeArrowheads="1"/>
            </p:cNvSpPr>
            <p:nvPr/>
          </p:nvSpPr>
          <p:spPr bwMode="auto">
            <a:xfrm>
              <a:off x="1401" y="2460"/>
              <a:ext cx="232" cy="8"/>
            </a:xfrm>
            <a:prstGeom prst="rect">
              <a:avLst/>
            </a:prstGeom>
            <a:solidFill>
              <a:srgbClr val="C1C1C1"/>
            </a:solidFill>
            <a:ln w="9525">
              <a:noFill/>
              <a:miter lim="800000"/>
              <a:headEnd/>
              <a:tailEnd/>
            </a:ln>
          </p:spPr>
          <p:txBody>
            <a:bodyPr/>
            <a:lstStyle/>
            <a:p>
              <a:endParaRPr lang="en-US"/>
            </a:p>
          </p:txBody>
        </p:sp>
        <p:sp>
          <p:nvSpPr>
            <p:cNvPr id="6542" name="Rectangle 1014"/>
            <p:cNvSpPr>
              <a:spLocks noChangeArrowheads="1"/>
            </p:cNvSpPr>
            <p:nvPr/>
          </p:nvSpPr>
          <p:spPr bwMode="auto">
            <a:xfrm>
              <a:off x="1406" y="2453"/>
              <a:ext cx="230" cy="9"/>
            </a:xfrm>
            <a:prstGeom prst="rect">
              <a:avLst/>
            </a:prstGeom>
            <a:noFill/>
            <a:ln w="1588" cap="rnd">
              <a:solidFill>
                <a:srgbClr val="000000"/>
              </a:solidFill>
              <a:round/>
              <a:headEnd/>
              <a:tailEnd/>
            </a:ln>
          </p:spPr>
          <p:txBody>
            <a:bodyPr/>
            <a:lstStyle/>
            <a:p>
              <a:endParaRPr lang="en-US"/>
            </a:p>
          </p:txBody>
        </p:sp>
        <p:sp>
          <p:nvSpPr>
            <p:cNvPr id="6543" name="Rectangle 1015"/>
            <p:cNvSpPr>
              <a:spLocks noChangeArrowheads="1"/>
            </p:cNvSpPr>
            <p:nvPr/>
          </p:nvSpPr>
          <p:spPr bwMode="auto">
            <a:xfrm>
              <a:off x="1401" y="2460"/>
              <a:ext cx="8" cy="40"/>
            </a:xfrm>
            <a:prstGeom prst="rect">
              <a:avLst/>
            </a:prstGeom>
            <a:solidFill>
              <a:srgbClr val="9D9D9D"/>
            </a:solidFill>
            <a:ln w="9525">
              <a:noFill/>
              <a:miter lim="800000"/>
              <a:headEnd/>
              <a:tailEnd/>
            </a:ln>
          </p:spPr>
          <p:txBody>
            <a:bodyPr/>
            <a:lstStyle/>
            <a:p>
              <a:endParaRPr lang="en-US"/>
            </a:p>
          </p:txBody>
        </p:sp>
        <p:sp>
          <p:nvSpPr>
            <p:cNvPr id="6544" name="Rectangle 1016"/>
            <p:cNvSpPr>
              <a:spLocks noChangeArrowheads="1"/>
            </p:cNvSpPr>
            <p:nvPr/>
          </p:nvSpPr>
          <p:spPr bwMode="auto">
            <a:xfrm>
              <a:off x="1409" y="2460"/>
              <a:ext cx="8" cy="40"/>
            </a:xfrm>
            <a:prstGeom prst="rect">
              <a:avLst/>
            </a:prstGeom>
            <a:solidFill>
              <a:srgbClr val="9C9C9C"/>
            </a:solidFill>
            <a:ln w="9525">
              <a:noFill/>
              <a:miter lim="800000"/>
              <a:headEnd/>
              <a:tailEnd/>
            </a:ln>
          </p:spPr>
          <p:txBody>
            <a:bodyPr/>
            <a:lstStyle/>
            <a:p>
              <a:endParaRPr lang="en-US"/>
            </a:p>
          </p:txBody>
        </p:sp>
        <p:sp>
          <p:nvSpPr>
            <p:cNvPr id="6545" name="Rectangle 1017"/>
            <p:cNvSpPr>
              <a:spLocks noChangeArrowheads="1"/>
            </p:cNvSpPr>
            <p:nvPr/>
          </p:nvSpPr>
          <p:spPr bwMode="auto">
            <a:xfrm>
              <a:off x="1417" y="2460"/>
              <a:ext cx="8" cy="40"/>
            </a:xfrm>
            <a:prstGeom prst="rect">
              <a:avLst/>
            </a:prstGeom>
            <a:solidFill>
              <a:srgbClr val="A2A2A2"/>
            </a:solidFill>
            <a:ln w="9525">
              <a:noFill/>
              <a:miter lim="800000"/>
              <a:headEnd/>
              <a:tailEnd/>
            </a:ln>
          </p:spPr>
          <p:txBody>
            <a:bodyPr/>
            <a:lstStyle/>
            <a:p>
              <a:endParaRPr lang="en-US"/>
            </a:p>
          </p:txBody>
        </p:sp>
        <p:sp>
          <p:nvSpPr>
            <p:cNvPr id="6546" name="Rectangle 1018"/>
            <p:cNvSpPr>
              <a:spLocks noChangeArrowheads="1"/>
            </p:cNvSpPr>
            <p:nvPr/>
          </p:nvSpPr>
          <p:spPr bwMode="auto">
            <a:xfrm>
              <a:off x="1425" y="2460"/>
              <a:ext cx="8" cy="40"/>
            </a:xfrm>
            <a:prstGeom prst="rect">
              <a:avLst/>
            </a:prstGeom>
            <a:solidFill>
              <a:srgbClr val="A7A7A7"/>
            </a:solidFill>
            <a:ln w="9525">
              <a:noFill/>
              <a:miter lim="800000"/>
              <a:headEnd/>
              <a:tailEnd/>
            </a:ln>
          </p:spPr>
          <p:txBody>
            <a:bodyPr/>
            <a:lstStyle/>
            <a:p>
              <a:endParaRPr lang="en-US"/>
            </a:p>
          </p:txBody>
        </p:sp>
        <p:sp>
          <p:nvSpPr>
            <p:cNvPr id="6547" name="Rectangle 1019"/>
            <p:cNvSpPr>
              <a:spLocks noChangeArrowheads="1"/>
            </p:cNvSpPr>
            <p:nvPr/>
          </p:nvSpPr>
          <p:spPr bwMode="auto">
            <a:xfrm>
              <a:off x="1433" y="2460"/>
              <a:ext cx="8" cy="40"/>
            </a:xfrm>
            <a:prstGeom prst="rect">
              <a:avLst/>
            </a:prstGeom>
            <a:solidFill>
              <a:srgbClr val="ACACAC"/>
            </a:solidFill>
            <a:ln w="9525">
              <a:noFill/>
              <a:miter lim="800000"/>
              <a:headEnd/>
              <a:tailEnd/>
            </a:ln>
          </p:spPr>
          <p:txBody>
            <a:bodyPr/>
            <a:lstStyle/>
            <a:p>
              <a:endParaRPr lang="en-US"/>
            </a:p>
          </p:txBody>
        </p:sp>
        <p:sp>
          <p:nvSpPr>
            <p:cNvPr id="6548" name="Rectangle 1020"/>
            <p:cNvSpPr>
              <a:spLocks noChangeArrowheads="1"/>
            </p:cNvSpPr>
            <p:nvPr/>
          </p:nvSpPr>
          <p:spPr bwMode="auto">
            <a:xfrm>
              <a:off x="1441" y="2460"/>
              <a:ext cx="8" cy="40"/>
            </a:xfrm>
            <a:prstGeom prst="rect">
              <a:avLst/>
            </a:prstGeom>
            <a:solidFill>
              <a:srgbClr val="B2B2B2"/>
            </a:solidFill>
            <a:ln w="9525">
              <a:noFill/>
              <a:miter lim="800000"/>
              <a:headEnd/>
              <a:tailEnd/>
            </a:ln>
          </p:spPr>
          <p:txBody>
            <a:bodyPr/>
            <a:lstStyle/>
            <a:p>
              <a:endParaRPr lang="en-US"/>
            </a:p>
          </p:txBody>
        </p:sp>
        <p:sp>
          <p:nvSpPr>
            <p:cNvPr id="6549" name="Rectangle 1021"/>
            <p:cNvSpPr>
              <a:spLocks noChangeArrowheads="1"/>
            </p:cNvSpPr>
            <p:nvPr/>
          </p:nvSpPr>
          <p:spPr bwMode="auto">
            <a:xfrm>
              <a:off x="1449" y="2460"/>
              <a:ext cx="8" cy="40"/>
            </a:xfrm>
            <a:prstGeom prst="rect">
              <a:avLst/>
            </a:prstGeom>
            <a:solidFill>
              <a:srgbClr val="B7B7B7"/>
            </a:solidFill>
            <a:ln w="9525">
              <a:noFill/>
              <a:miter lim="800000"/>
              <a:headEnd/>
              <a:tailEnd/>
            </a:ln>
          </p:spPr>
          <p:txBody>
            <a:bodyPr/>
            <a:lstStyle/>
            <a:p>
              <a:endParaRPr lang="en-US"/>
            </a:p>
          </p:txBody>
        </p:sp>
        <p:sp>
          <p:nvSpPr>
            <p:cNvPr id="6550" name="Rectangle 1022"/>
            <p:cNvSpPr>
              <a:spLocks noChangeArrowheads="1"/>
            </p:cNvSpPr>
            <p:nvPr/>
          </p:nvSpPr>
          <p:spPr bwMode="auto">
            <a:xfrm>
              <a:off x="1457" y="2460"/>
              <a:ext cx="8" cy="40"/>
            </a:xfrm>
            <a:prstGeom prst="rect">
              <a:avLst/>
            </a:prstGeom>
            <a:solidFill>
              <a:srgbClr val="BCBCBC"/>
            </a:solidFill>
            <a:ln w="9525">
              <a:noFill/>
              <a:miter lim="800000"/>
              <a:headEnd/>
              <a:tailEnd/>
            </a:ln>
          </p:spPr>
          <p:txBody>
            <a:bodyPr/>
            <a:lstStyle/>
            <a:p>
              <a:endParaRPr lang="en-US"/>
            </a:p>
          </p:txBody>
        </p:sp>
        <p:sp>
          <p:nvSpPr>
            <p:cNvPr id="6551" name="Rectangle 1023"/>
            <p:cNvSpPr>
              <a:spLocks noChangeArrowheads="1"/>
            </p:cNvSpPr>
            <p:nvPr/>
          </p:nvSpPr>
          <p:spPr bwMode="auto">
            <a:xfrm>
              <a:off x="1465" y="2460"/>
              <a:ext cx="8" cy="40"/>
            </a:xfrm>
            <a:prstGeom prst="rect">
              <a:avLst/>
            </a:prstGeom>
            <a:solidFill>
              <a:srgbClr val="C1C1C1"/>
            </a:solidFill>
            <a:ln w="9525">
              <a:noFill/>
              <a:miter lim="800000"/>
              <a:headEnd/>
              <a:tailEnd/>
            </a:ln>
          </p:spPr>
          <p:txBody>
            <a:bodyPr/>
            <a:lstStyle/>
            <a:p>
              <a:endParaRPr lang="en-US"/>
            </a:p>
          </p:txBody>
        </p:sp>
        <p:sp>
          <p:nvSpPr>
            <p:cNvPr id="6552" name="Rectangle 1024"/>
            <p:cNvSpPr>
              <a:spLocks noChangeArrowheads="1"/>
            </p:cNvSpPr>
            <p:nvPr/>
          </p:nvSpPr>
          <p:spPr bwMode="auto">
            <a:xfrm>
              <a:off x="1473" y="2460"/>
              <a:ext cx="8" cy="40"/>
            </a:xfrm>
            <a:prstGeom prst="rect">
              <a:avLst/>
            </a:prstGeom>
            <a:solidFill>
              <a:srgbClr val="C7C7C7"/>
            </a:solidFill>
            <a:ln w="9525">
              <a:noFill/>
              <a:miter lim="800000"/>
              <a:headEnd/>
              <a:tailEnd/>
            </a:ln>
          </p:spPr>
          <p:txBody>
            <a:bodyPr/>
            <a:lstStyle/>
            <a:p>
              <a:endParaRPr lang="en-US"/>
            </a:p>
          </p:txBody>
        </p:sp>
        <p:sp>
          <p:nvSpPr>
            <p:cNvPr id="6553" name="Rectangle 1025"/>
            <p:cNvSpPr>
              <a:spLocks noChangeArrowheads="1"/>
            </p:cNvSpPr>
            <p:nvPr/>
          </p:nvSpPr>
          <p:spPr bwMode="auto">
            <a:xfrm>
              <a:off x="1481" y="2460"/>
              <a:ext cx="8" cy="40"/>
            </a:xfrm>
            <a:prstGeom prst="rect">
              <a:avLst/>
            </a:prstGeom>
            <a:solidFill>
              <a:srgbClr val="CCCCCC"/>
            </a:solidFill>
            <a:ln w="9525">
              <a:noFill/>
              <a:miter lim="800000"/>
              <a:headEnd/>
              <a:tailEnd/>
            </a:ln>
          </p:spPr>
          <p:txBody>
            <a:bodyPr/>
            <a:lstStyle/>
            <a:p>
              <a:endParaRPr lang="en-US"/>
            </a:p>
          </p:txBody>
        </p:sp>
        <p:sp>
          <p:nvSpPr>
            <p:cNvPr id="6554" name="Rectangle 1026"/>
            <p:cNvSpPr>
              <a:spLocks noChangeArrowheads="1"/>
            </p:cNvSpPr>
            <p:nvPr/>
          </p:nvSpPr>
          <p:spPr bwMode="auto">
            <a:xfrm>
              <a:off x="1489" y="2460"/>
              <a:ext cx="8" cy="40"/>
            </a:xfrm>
            <a:prstGeom prst="rect">
              <a:avLst/>
            </a:prstGeom>
            <a:solidFill>
              <a:srgbClr val="D1D1D1"/>
            </a:solidFill>
            <a:ln w="9525">
              <a:noFill/>
              <a:miter lim="800000"/>
              <a:headEnd/>
              <a:tailEnd/>
            </a:ln>
          </p:spPr>
          <p:txBody>
            <a:bodyPr/>
            <a:lstStyle/>
            <a:p>
              <a:endParaRPr lang="en-US"/>
            </a:p>
          </p:txBody>
        </p:sp>
        <p:sp>
          <p:nvSpPr>
            <p:cNvPr id="6555" name="Rectangle 1027"/>
            <p:cNvSpPr>
              <a:spLocks noChangeArrowheads="1"/>
            </p:cNvSpPr>
            <p:nvPr/>
          </p:nvSpPr>
          <p:spPr bwMode="auto">
            <a:xfrm>
              <a:off x="1497" y="2460"/>
              <a:ext cx="8" cy="40"/>
            </a:xfrm>
            <a:prstGeom prst="rect">
              <a:avLst/>
            </a:prstGeom>
            <a:solidFill>
              <a:srgbClr val="D7D7D7"/>
            </a:solidFill>
            <a:ln w="9525">
              <a:noFill/>
              <a:miter lim="800000"/>
              <a:headEnd/>
              <a:tailEnd/>
            </a:ln>
          </p:spPr>
          <p:txBody>
            <a:bodyPr/>
            <a:lstStyle/>
            <a:p>
              <a:endParaRPr lang="en-US"/>
            </a:p>
          </p:txBody>
        </p:sp>
        <p:sp>
          <p:nvSpPr>
            <p:cNvPr id="6556" name="Rectangle 1028"/>
            <p:cNvSpPr>
              <a:spLocks noChangeArrowheads="1"/>
            </p:cNvSpPr>
            <p:nvPr/>
          </p:nvSpPr>
          <p:spPr bwMode="auto">
            <a:xfrm>
              <a:off x="1505" y="2460"/>
              <a:ext cx="8" cy="40"/>
            </a:xfrm>
            <a:prstGeom prst="rect">
              <a:avLst/>
            </a:prstGeom>
            <a:solidFill>
              <a:srgbClr val="DCDCDC"/>
            </a:solidFill>
            <a:ln w="9525">
              <a:noFill/>
              <a:miter lim="800000"/>
              <a:headEnd/>
              <a:tailEnd/>
            </a:ln>
          </p:spPr>
          <p:txBody>
            <a:bodyPr/>
            <a:lstStyle/>
            <a:p>
              <a:endParaRPr lang="en-US"/>
            </a:p>
          </p:txBody>
        </p:sp>
        <p:sp>
          <p:nvSpPr>
            <p:cNvPr id="6557" name="Rectangle 1029"/>
            <p:cNvSpPr>
              <a:spLocks noChangeArrowheads="1"/>
            </p:cNvSpPr>
            <p:nvPr/>
          </p:nvSpPr>
          <p:spPr bwMode="auto">
            <a:xfrm>
              <a:off x="1513" y="2460"/>
              <a:ext cx="8" cy="40"/>
            </a:xfrm>
            <a:prstGeom prst="rect">
              <a:avLst/>
            </a:prstGeom>
            <a:solidFill>
              <a:srgbClr val="E1E1E1"/>
            </a:solidFill>
            <a:ln w="9525">
              <a:noFill/>
              <a:miter lim="800000"/>
              <a:headEnd/>
              <a:tailEnd/>
            </a:ln>
          </p:spPr>
          <p:txBody>
            <a:bodyPr/>
            <a:lstStyle/>
            <a:p>
              <a:endParaRPr lang="en-US"/>
            </a:p>
          </p:txBody>
        </p:sp>
        <p:sp>
          <p:nvSpPr>
            <p:cNvPr id="6558" name="Rectangle 1030"/>
            <p:cNvSpPr>
              <a:spLocks noChangeArrowheads="1"/>
            </p:cNvSpPr>
            <p:nvPr/>
          </p:nvSpPr>
          <p:spPr bwMode="auto">
            <a:xfrm>
              <a:off x="1521" y="2460"/>
              <a:ext cx="8" cy="40"/>
            </a:xfrm>
            <a:prstGeom prst="rect">
              <a:avLst/>
            </a:prstGeom>
            <a:solidFill>
              <a:srgbClr val="E6E6E6"/>
            </a:solidFill>
            <a:ln w="9525">
              <a:noFill/>
              <a:miter lim="800000"/>
              <a:headEnd/>
              <a:tailEnd/>
            </a:ln>
          </p:spPr>
          <p:txBody>
            <a:bodyPr/>
            <a:lstStyle/>
            <a:p>
              <a:endParaRPr lang="en-US"/>
            </a:p>
          </p:txBody>
        </p:sp>
        <p:sp>
          <p:nvSpPr>
            <p:cNvPr id="6559" name="Rectangle 1031"/>
            <p:cNvSpPr>
              <a:spLocks noChangeArrowheads="1"/>
            </p:cNvSpPr>
            <p:nvPr/>
          </p:nvSpPr>
          <p:spPr bwMode="auto">
            <a:xfrm>
              <a:off x="1529" y="2460"/>
              <a:ext cx="8" cy="40"/>
            </a:xfrm>
            <a:prstGeom prst="rect">
              <a:avLst/>
            </a:prstGeom>
            <a:solidFill>
              <a:srgbClr val="E1E1E1"/>
            </a:solidFill>
            <a:ln w="9525">
              <a:noFill/>
              <a:miter lim="800000"/>
              <a:headEnd/>
              <a:tailEnd/>
            </a:ln>
          </p:spPr>
          <p:txBody>
            <a:bodyPr/>
            <a:lstStyle/>
            <a:p>
              <a:endParaRPr lang="en-US"/>
            </a:p>
          </p:txBody>
        </p:sp>
        <p:sp>
          <p:nvSpPr>
            <p:cNvPr id="6560" name="Rectangle 1032"/>
            <p:cNvSpPr>
              <a:spLocks noChangeArrowheads="1"/>
            </p:cNvSpPr>
            <p:nvPr/>
          </p:nvSpPr>
          <p:spPr bwMode="auto">
            <a:xfrm>
              <a:off x="1537" y="2460"/>
              <a:ext cx="8" cy="40"/>
            </a:xfrm>
            <a:prstGeom prst="rect">
              <a:avLst/>
            </a:prstGeom>
            <a:solidFill>
              <a:srgbClr val="DBDBDB"/>
            </a:solidFill>
            <a:ln w="9525">
              <a:noFill/>
              <a:miter lim="800000"/>
              <a:headEnd/>
              <a:tailEnd/>
            </a:ln>
          </p:spPr>
          <p:txBody>
            <a:bodyPr/>
            <a:lstStyle/>
            <a:p>
              <a:endParaRPr lang="en-US"/>
            </a:p>
          </p:txBody>
        </p:sp>
        <p:sp>
          <p:nvSpPr>
            <p:cNvPr id="6561" name="Rectangle 1033"/>
            <p:cNvSpPr>
              <a:spLocks noChangeArrowheads="1"/>
            </p:cNvSpPr>
            <p:nvPr/>
          </p:nvSpPr>
          <p:spPr bwMode="auto">
            <a:xfrm>
              <a:off x="1545" y="2460"/>
              <a:ext cx="8" cy="40"/>
            </a:xfrm>
            <a:prstGeom prst="rect">
              <a:avLst/>
            </a:prstGeom>
            <a:solidFill>
              <a:srgbClr val="D6D6D6"/>
            </a:solidFill>
            <a:ln w="9525">
              <a:noFill/>
              <a:miter lim="800000"/>
              <a:headEnd/>
              <a:tailEnd/>
            </a:ln>
          </p:spPr>
          <p:txBody>
            <a:bodyPr/>
            <a:lstStyle/>
            <a:p>
              <a:endParaRPr lang="en-US"/>
            </a:p>
          </p:txBody>
        </p:sp>
        <p:sp>
          <p:nvSpPr>
            <p:cNvPr id="6562" name="Rectangle 1034"/>
            <p:cNvSpPr>
              <a:spLocks noChangeArrowheads="1"/>
            </p:cNvSpPr>
            <p:nvPr/>
          </p:nvSpPr>
          <p:spPr bwMode="auto">
            <a:xfrm>
              <a:off x="1553" y="2460"/>
              <a:ext cx="8" cy="40"/>
            </a:xfrm>
            <a:prstGeom prst="rect">
              <a:avLst/>
            </a:prstGeom>
            <a:solidFill>
              <a:srgbClr val="D1D1D1"/>
            </a:solidFill>
            <a:ln w="9525">
              <a:noFill/>
              <a:miter lim="800000"/>
              <a:headEnd/>
              <a:tailEnd/>
            </a:ln>
          </p:spPr>
          <p:txBody>
            <a:bodyPr/>
            <a:lstStyle/>
            <a:p>
              <a:endParaRPr lang="en-US"/>
            </a:p>
          </p:txBody>
        </p:sp>
        <p:sp>
          <p:nvSpPr>
            <p:cNvPr id="6563" name="Rectangle 1035"/>
            <p:cNvSpPr>
              <a:spLocks noChangeArrowheads="1"/>
            </p:cNvSpPr>
            <p:nvPr/>
          </p:nvSpPr>
          <p:spPr bwMode="auto">
            <a:xfrm>
              <a:off x="1561" y="2460"/>
              <a:ext cx="8" cy="40"/>
            </a:xfrm>
            <a:prstGeom prst="rect">
              <a:avLst/>
            </a:prstGeom>
            <a:solidFill>
              <a:srgbClr val="CCCCCC"/>
            </a:solidFill>
            <a:ln w="9525">
              <a:noFill/>
              <a:miter lim="800000"/>
              <a:headEnd/>
              <a:tailEnd/>
            </a:ln>
          </p:spPr>
          <p:txBody>
            <a:bodyPr/>
            <a:lstStyle/>
            <a:p>
              <a:endParaRPr lang="en-US"/>
            </a:p>
          </p:txBody>
        </p:sp>
        <p:sp>
          <p:nvSpPr>
            <p:cNvPr id="6564" name="Rectangle 1036"/>
            <p:cNvSpPr>
              <a:spLocks noChangeArrowheads="1"/>
            </p:cNvSpPr>
            <p:nvPr/>
          </p:nvSpPr>
          <p:spPr bwMode="auto">
            <a:xfrm>
              <a:off x="1569" y="2460"/>
              <a:ext cx="8" cy="40"/>
            </a:xfrm>
            <a:prstGeom prst="rect">
              <a:avLst/>
            </a:prstGeom>
            <a:solidFill>
              <a:srgbClr val="C6C6C6"/>
            </a:solidFill>
            <a:ln w="9525">
              <a:noFill/>
              <a:miter lim="800000"/>
              <a:headEnd/>
              <a:tailEnd/>
            </a:ln>
          </p:spPr>
          <p:txBody>
            <a:bodyPr/>
            <a:lstStyle/>
            <a:p>
              <a:endParaRPr lang="en-US"/>
            </a:p>
          </p:txBody>
        </p:sp>
        <p:sp>
          <p:nvSpPr>
            <p:cNvPr id="6565" name="Rectangle 1037"/>
            <p:cNvSpPr>
              <a:spLocks noChangeArrowheads="1"/>
            </p:cNvSpPr>
            <p:nvPr/>
          </p:nvSpPr>
          <p:spPr bwMode="auto">
            <a:xfrm>
              <a:off x="1577" y="2460"/>
              <a:ext cx="8" cy="40"/>
            </a:xfrm>
            <a:prstGeom prst="rect">
              <a:avLst/>
            </a:prstGeom>
            <a:solidFill>
              <a:srgbClr val="C1C1C1"/>
            </a:solidFill>
            <a:ln w="9525">
              <a:noFill/>
              <a:miter lim="800000"/>
              <a:headEnd/>
              <a:tailEnd/>
            </a:ln>
          </p:spPr>
          <p:txBody>
            <a:bodyPr/>
            <a:lstStyle/>
            <a:p>
              <a:endParaRPr lang="en-US"/>
            </a:p>
          </p:txBody>
        </p:sp>
        <p:sp>
          <p:nvSpPr>
            <p:cNvPr id="6566" name="Rectangle 1038"/>
            <p:cNvSpPr>
              <a:spLocks noChangeArrowheads="1"/>
            </p:cNvSpPr>
            <p:nvPr/>
          </p:nvSpPr>
          <p:spPr bwMode="auto">
            <a:xfrm>
              <a:off x="1585" y="2460"/>
              <a:ext cx="8" cy="40"/>
            </a:xfrm>
            <a:prstGeom prst="rect">
              <a:avLst/>
            </a:prstGeom>
            <a:solidFill>
              <a:srgbClr val="BCBCBC"/>
            </a:solidFill>
            <a:ln w="9525">
              <a:noFill/>
              <a:miter lim="800000"/>
              <a:headEnd/>
              <a:tailEnd/>
            </a:ln>
          </p:spPr>
          <p:txBody>
            <a:bodyPr/>
            <a:lstStyle/>
            <a:p>
              <a:endParaRPr lang="en-US"/>
            </a:p>
          </p:txBody>
        </p:sp>
        <p:sp>
          <p:nvSpPr>
            <p:cNvPr id="6567" name="Rectangle 1039"/>
            <p:cNvSpPr>
              <a:spLocks noChangeArrowheads="1"/>
            </p:cNvSpPr>
            <p:nvPr/>
          </p:nvSpPr>
          <p:spPr bwMode="auto">
            <a:xfrm>
              <a:off x="1593" y="2460"/>
              <a:ext cx="8" cy="40"/>
            </a:xfrm>
            <a:prstGeom prst="rect">
              <a:avLst/>
            </a:prstGeom>
            <a:solidFill>
              <a:srgbClr val="B6B6B6"/>
            </a:solidFill>
            <a:ln w="9525">
              <a:noFill/>
              <a:miter lim="800000"/>
              <a:headEnd/>
              <a:tailEnd/>
            </a:ln>
          </p:spPr>
          <p:txBody>
            <a:bodyPr/>
            <a:lstStyle/>
            <a:p>
              <a:endParaRPr lang="en-US"/>
            </a:p>
          </p:txBody>
        </p:sp>
        <p:sp>
          <p:nvSpPr>
            <p:cNvPr id="6568" name="Rectangle 1040"/>
            <p:cNvSpPr>
              <a:spLocks noChangeArrowheads="1"/>
            </p:cNvSpPr>
            <p:nvPr/>
          </p:nvSpPr>
          <p:spPr bwMode="auto">
            <a:xfrm>
              <a:off x="1601" y="2460"/>
              <a:ext cx="8" cy="40"/>
            </a:xfrm>
            <a:prstGeom prst="rect">
              <a:avLst/>
            </a:prstGeom>
            <a:solidFill>
              <a:srgbClr val="B1B1B1"/>
            </a:solidFill>
            <a:ln w="9525">
              <a:noFill/>
              <a:miter lim="800000"/>
              <a:headEnd/>
              <a:tailEnd/>
            </a:ln>
          </p:spPr>
          <p:txBody>
            <a:bodyPr/>
            <a:lstStyle/>
            <a:p>
              <a:endParaRPr lang="en-US"/>
            </a:p>
          </p:txBody>
        </p:sp>
        <p:sp>
          <p:nvSpPr>
            <p:cNvPr id="6569" name="Rectangle 1041"/>
            <p:cNvSpPr>
              <a:spLocks noChangeArrowheads="1"/>
            </p:cNvSpPr>
            <p:nvPr/>
          </p:nvSpPr>
          <p:spPr bwMode="auto">
            <a:xfrm>
              <a:off x="1609" y="2460"/>
              <a:ext cx="8" cy="40"/>
            </a:xfrm>
            <a:prstGeom prst="rect">
              <a:avLst/>
            </a:prstGeom>
            <a:solidFill>
              <a:srgbClr val="ABABAB"/>
            </a:solidFill>
            <a:ln w="9525">
              <a:noFill/>
              <a:miter lim="800000"/>
              <a:headEnd/>
              <a:tailEnd/>
            </a:ln>
          </p:spPr>
          <p:txBody>
            <a:bodyPr/>
            <a:lstStyle/>
            <a:p>
              <a:endParaRPr lang="en-US"/>
            </a:p>
          </p:txBody>
        </p:sp>
        <p:sp>
          <p:nvSpPr>
            <p:cNvPr id="6570" name="Rectangle 1042"/>
            <p:cNvSpPr>
              <a:spLocks noChangeArrowheads="1"/>
            </p:cNvSpPr>
            <p:nvPr/>
          </p:nvSpPr>
          <p:spPr bwMode="auto">
            <a:xfrm>
              <a:off x="1617" y="2460"/>
              <a:ext cx="8" cy="40"/>
            </a:xfrm>
            <a:prstGeom prst="rect">
              <a:avLst/>
            </a:prstGeom>
            <a:solidFill>
              <a:srgbClr val="A6A6A6"/>
            </a:solidFill>
            <a:ln w="9525">
              <a:noFill/>
              <a:miter lim="800000"/>
              <a:headEnd/>
              <a:tailEnd/>
            </a:ln>
          </p:spPr>
          <p:txBody>
            <a:bodyPr/>
            <a:lstStyle/>
            <a:p>
              <a:endParaRPr lang="en-US"/>
            </a:p>
          </p:txBody>
        </p:sp>
        <p:sp>
          <p:nvSpPr>
            <p:cNvPr id="6571" name="Rectangle 1043"/>
            <p:cNvSpPr>
              <a:spLocks noChangeArrowheads="1"/>
            </p:cNvSpPr>
            <p:nvPr/>
          </p:nvSpPr>
          <p:spPr bwMode="auto">
            <a:xfrm>
              <a:off x="1625" y="2460"/>
              <a:ext cx="8" cy="40"/>
            </a:xfrm>
            <a:prstGeom prst="rect">
              <a:avLst/>
            </a:prstGeom>
            <a:solidFill>
              <a:srgbClr val="A1A1A1"/>
            </a:solidFill>
            <a:ln w="9525">
              <a:noFill/>
              <a:miter lim="800000"/>
              <a:headEnd/>
              <a:tailEnd/>
            </a:ln>
          </p:spPr>
          <p:txBody>
            <a:bodyPr/>
            <a:lstStyle/>
            <a:p>
              <a:endParaRPr lang="en-US"/>
            </a:p>
          </p:txBody>
        </p:sp>
        <p:sp>
          <p:nvSpPr>
            <p:cNvPr id="6572" name="Rectangle 1044"/>
            <p:cNvSpPr>
              <a:spLocks noChangeArrowheads="1"/>
            </p:cNvSpPr>
            <p:nvPr/>
          </p:nvSpPr>
          <p:spPr bwMode="auto">
            <a:xfrm>
              <a:off x="1406" y="2462"/>
              <a:ext cx="230" cy="36"/>
            </a:xfrm>
            <a:prstGeom prst="rect">
              <a:avLst/>
            </a:prstGeom>
            <a:noFill/>
            <a:ln w="1588" cap="rnd">
              <a:solidFill>
                <a:srgbClr val="000000"/>
              </a:solidFill>
              <a:round/>
              <a:headEnd/>
              <a:tailEnd/>
            </a:ln>
          </p:spPr>
          <p:txBody>
            <a:bodyPr/>
            <a:lstStyle/>
            <a:p>
              <a:endParaRPr lang="en-US"/>
            </a:p>
          </p:txBody>
        </p:sp>
        <p:sp>
          <p:nvSpPr>
            <p:cNvPr id="6573" name="Rectangle 1045"/>
            <p:cNvSpPr>
              <a:spLocks noChangeArrowheads="1"/>
            </p:cNvSpPr>
            <p:nvPr/>
          </p:nvSpPr>
          <p:spPr bwMode="auto">
            <a:xfrm>
              <a:off x="1412" y="2469"/>
              <a:ext cx="50" cy="22"/>
            </a:xfrm>
            <a:prstGeom prst="rect">
              <a:avLst/>
            </a:prstGeom>
            <a:solidFill>
              <a:srgbClr val="666666"/>
            </a:solidFill>
            <a:ln w="9525">
              <a:noFill/>
              <a:miter lim="800000"/>
              <a:headEnd/>
              <a:tailEnd/>
            </a:ln>
          </p:spPr>
          <p:txBody>
            <a:bodyPr/>
            <a:lstStyle/>
            <a:p>
              <a:endParaRPr lang="en-US"/>
            </a:p>
          </p:txBody>
        </p:sp>
        <p:sp>
          <p:nvSpPr>
            <p:cNvPr id="6574" name="Rectangle 1046"/>
            <p:cNvSpPr>
              <a:spLocks noChangeArrowheads="1"/>
            </p:cNvSpPr>
            <p:nvPr/>
          </p:nvSpPr>
          <p:spPr bwMode="auto">
            <a:xfrm>
              <a:off x="1412" y="2469"/>
              <a:ext cx="50" cy="22"/>
            </a:xfrm>
            <a:prstGeom prst="rect">
              <a:avLst/>
            </a:prstGeom>
            <a:noFill/>
            <a:ln w="1588" cap="rnd">
              <a:solidFill>
                <a:srgbClr val="000000"/>
              </a:solidFill>
              <a:round/>
              <a:headEnd/>
              <a:tailEnd/>
            </a:ln>
          </p:spPr>
          <p:txBody>
            <a:bodyPr/>
            <a:lstStyle/>
            <a:p>
              <a:endParaRPr lang="en-US"/>
            </a:p>
          </p:txBody>
        </p:sp>
        <p:sp>
          <p:nvSpPr>
            <p:cNvPr id="6575" name="Rectangle 1047"/>
            <p:cNvSpPr>
              <a:spLocks noChangeArrowheads="1"/>
            </p:cNvSpPr>
            <p:nvPr/>
          </p:nvSpPr>
          <p:spPr bwMode="auto">
            <a:xfrm>
              <a:off x="1415" y="2472"/>
              <a:ext cx="13" cy="6"/>
            </a:xfrm>
            <a:prstGeom prst="rect">
              <a:avLst/>
            </a:prstGeom>
            <a:solidFill>
              <a:srgbClr val="FF0000"/>
            </a:solidFill>
            <a:ln w="9525">
              <a:noFill/>
              <a:miter lim="800000"/>
              <a:headEnd/>
              <a:tailEnd/>
            </a:ln>
          </p:spPr>
          <p:txBody>
            <a:bodyPr/>
            <a:lstStyle/>
            <a:p>
              <a:endParaRPr lang="en-US"/>
            </a:p>
          </p:txBody>
        </p:sp>
        <p:sp>
          <p:nvSpPr>
            <p:cNvPr id="6576" name="Rectangle 1048"/>
            <p:cNvSpPr>
              <a:spLocks noChangeArrowheads="1"/>
            </p:cNvSpPr>
            <p:nvPr/>
          </p:nvSpPr>
          <p:spPr bwMode="auto">
            <a:xfrm>
              <a:off x="1446" y="2472"/>
              <a:ext cx="13" cy="6"/>
            </a:xfrm>
            <a:prstGeom prst="rect">
              <a:avLst/>
            </a:prstGeom>
            <a:solidFill>
              <a:srgbClr val="00FF00"/>
            </a:solidFill>
            <a:ln w="9525">
              <a:noFill/>
              <a:miter lim="800000"/>
              <a:headEnd/>
              <a:tailEnd/>
            </a:ln>
          </p:spPr>
          <p:txBody>
            <a:bodyPr/>
            <a:lstStyle/>
            <a:p>
              <a:endParaRPr lang="en-US"/>
            </a:p>
          </p:txBody>
        </p:sp>
        <p:sp>
          <p:nvSpPr>
            <p:cNvPr id="6577" name="Rectangle 1049"/>
            <p:cNvSpPr>
              <a:spLocks noChangeArrowheads="1"/>
            </p:cNvSpPr>
            <p:nvPr/>
          </p:nvSpPr>
          <p:spPr bwMode="auto">
            <a:xfrm>
              <a:off x="1415" y="2482"/>
              <a:ext cx="13" cy="6"/>
            </a:xfrm>
            <a:prstGeom prst="rect">
              <a:avLst/>
            </a:prstGeom>
            <a:solidFill>
              <a:srgbClr val="00FF00"/>
            </a:solidFill>
            <a:ln w="9525">
              <a:noFill/>
              <a:miter lim="800000"/>
              <a:headEnd/>
              <a:tailEnd/>
            </a:ln>
          </p:spPr>
          <p:txBody>
            <a:bodyPr/>
            <a:lstStyle/>
            <a:p>
              <a:endParaRPr lang="en-US"/>
            </a:p>
          </p:txBody>
        </p:sp>
        <p:sp>
          <p:nvSpPr>
            <p:cNvPr id="6578" name="Rectangle 1050"/>
            <p:cNvSpPr>
              <a:spLocks noChangeArrowheads="1"/>
            </p:cNvSpPr>
            <p:nvPr/>
          </p:nvSpPr>
          <p:spPr bwMode="auto">
            <a:xfrm>
              <a:off x="1431" y="2482"/>
              <a:ext cx="12" cy="6"/>
            </a:xfrm>
            <a:prstGeom prst="rect">
              <a:avLst/>
            </a:prstGeom>
            <a:solidFill>
              <a:srgbClr val="FF0000"/>
            </a:solidFill>
            <a:ln w="9525">
              <a:noFill/>
              <a:miter lim="800000"/>
              <a:headEnd/>
              <a:tailEnd/>
            </a:ln>
          </p:spPr>
          <p:txBody>
            <a:bodyPr/>
            <a:lstStyle/>
            <a:p>
              <a:endParaRPr lang="en-US"/>
            </a:p>
          </p:txBody>
        </p:sp>
        <p:sp>
          <p:nvSpPr>
            <p:cNvPr id="6579" name="Rectangle 1051"/>
            <p:cNvSpPr>
              <a:spLocks noChangeArrowheads="1"/>
            </p:cNvSpPr>
            <p:nvPr/>
          </p:nvSpPr>
          <p:spPr bwMode="auto">
            <a:xfrm>
              <a:off x="1431" y="2472"/>
              <a:ext cx="12" cy="6"/>
            </a:xfrm>
            <a:prstGeom prst="rect">
              <a:avLst/>
            </a:prstGeom>
            <a:solidFill>
              <a:srgbClr val="FF0000"/>
            </a:solidFill>
            <a:ln w="9525">
              <a:noFill/>
              <a:miter lim="800000"/>
              <a:headEnd/>
              <a:tailEnd/>
            </a:ln>
          </p:spPr>
          <p:txBody>
            <a:bodyPr/>
            <a:lstStyle/>
            <a:p>
              <a:endParaRPr lang="en-US"/>
            </a:p>
          </p:txBody>
        </p:sp>
        <p:sp>
          <p:nvSpPr>
            <p:cNvPr id="6580" name="Rectangle 1052"/>
            <p:cNvSpPr>
              <a:spLocks noChangeArrowheads="1"/>
            </p:cNvSpPr>
            <p:nvPr/>
          </p:nvSpPr>
          <p:spPr bwMode="auto">
            <a:xfrm>
              <a:off x="1446" y="2482"/>
              <a:ext cx="13" cy="6"/>
            </a:xfrm>
            <a:prstGeom prst="rect">
              <a:avLst/>
            </a:prstGeom>
            <a:solidFill>
              <a:srgbClr val="00FF00"/>
            </a:solidFill>
            <a:ln w="9525">
              <a:noFill/>
              <a:miter lim="800000"/>
              <a:headEnd/>
              <a:tailEnd/>
            </a:ln>
          </p:spPr>
          <p:txBody>
            <a:bodyPr/>
            <a:lstStyle/>
            <a:p>
              <a:endParaRPr lang="en-US"/>
            </a:p>
          </p:txBody>
        </p:sp>
        <p:sp>
          <p:nvSpPr>
            <p:cNvPr id="6581" name="Freeform 1053"/>
            <p:cNvSpPr>
              <a:spLocks noEditPoints="1"/>
            </p:cNvSpPr>
            <p:nvPr/>
          </p:nvSpPr>
          <p:spPr bwMode="auto">
            <a:xfrm>
              <a:off x="1406" y="2552"/>
              <a:ext cx="230" cy="259"/>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6582" name="Picture 1054"/>
            <p:cNvPicPr>
              <a:picLocks noChangeAspect="1" noChangeArrowheads="1"/>
            </p:cNvPicPr>
            <p:nvPr/>
          </p:nvPicPr>
          <p:blipFill>
            <a:blip r:embed="rId134" cstate="print"/>
            <a:srcRect/>
            <a:stretch>
              <a:fillRect/>
            </a:stretch>
          </p:blipFill>
          <p:spPr bwMode="auto">
            <a:xfrm>
              <a:off x="1585" y="2684"/>
              <a:ext cx="40" cy="64"/>
            </a:xfrm>
            <a:prstGeom prst="rect">
              <a:avLst/>
            </a:prstGeom>
            <a:noFill/>
            <a:ln w="9525">
              <a:noFill/>
              <a:miter lim="800000"/>
              <a:headEnd/>
              <a:tailEnd/>
            </a:ln>
          </p:spPr>
        </p:pic>
        <p:pic>
          <p:nvPicPr>
            <p:cNvPr id="6583" name="Picture 1055"/>
            <p:cNvPicPr>
              <a:picLocks noChangeAspect="1" noChangeArrowheads="1"/>
            </p:cNvPicPr>
            <p:nvPr/>
          </p:nvPicPr>
          <p:blipFill>
            <a:blip r:embed="rId135" cstate="print"/>
            <a:srcRect/>
            <a:stretch>
              <a:fillRect/>
            </a:stretch>
          </p:blipFill>
          <p:spPr bwMode="auto">
            <a:xfrm>
              <a:off x="1585" y="2684"/>
              <a:ext cx="40" cy="64"/>
            </a:xfrm>
            <a:prstGeom prst="rect">
              <a:avLst/>
            </a:prstGeom>
            <a:noFill/>
            <a:ln w="9525">
              <a:noFill/>
              <a:miter lim="800000"/>
              <a:headEnd/>
              <a:tailEnd/>
            </a:ln>
          </p:spPr>
        </p:pic>
        <p:sp>
          <p:nvSpPr>
            <p:cNvPr id="6584" name="Rectangle 1056"/>
            <p:cNvSpPr>
              <a:spLocks noChangeArrowheads="1"/>
            </p:cNvSpPr>
            <p:nvPr/>
          </p:nvSpPr>
          <p:spPr bwMode="auto">
            <a:xfrm>
              <a:off x="1611" y="2498"/>
              <a:ext cx="6" cy="332"/>
            </a:xfrm>
            <a:prstGeom prst="rect">
              <a:avLst/>
            </a:prstGeom>
            <a:solidFill>
              <a:srgbClr val="666666"/>
            </a:solidFill>
            <a:ln w="9525">
              <a:noFill/>
              <a:miter lim="800000"/>
              <a:headEnd/>
              <a:tailEnd/>
            </a:ln>
          </p:spPr>
          <p:txBody>
            <a:bodyPr/>
            <a:lstStyle/>
            <a:p>
              <a:endParaRPr lang="en-US"/>
            </a:p>
          </p:txBody>
        </p:sp>
        <p:sp>
          <p:nvSpPr>
            <p:cNvPr id="6585" name="Rectangle 1057"/>
            <p:cNvSpPr>
              <a:spLocks noChangeArrowheads="1"/>
            </p:cNvSpPr>
            <p:nvPr/>
          </p:nvSpPr>
          <p:spPr bwMode="auto">
            <a:xfrm>
              <a:off x="1608" y="2498"/>
              <a:ext cx="6" cy="332"/>
            </a:xfrm>
            <a:prstGeom prst="rect">
              <a:avLst/>
            </a:prstGeom>
            <a:solidFill>
              <a:srgbClr val="9A9A9A"/>
            </a:solidFill>
            <a:ln w="9525">
              <a:noFill/>
              <a:miter lim="800000"/>
              <a:headEnd/>
              <a:tailEnd/>
            </a:ln>
          </p:spPr>
          <p:txBody>
            <a:bodyPr/>
            <a:lstStyle/>
            <a:p>
              <a:endParaRPr lang="en-US"/>
            </a:p>
          </p:txBody>
        </p:sp>
        <p:pic>
          <p:nvPicPr>
            <p:cNvPr id="6586" name="Picture 1058"/>
            <p:cNvPicPr>
              <a:picLocks noChangeAspect="1" noChangeArrowheads="1"/>
            </p:cNvPicPr>
            <p:nvPr/>
          </p:nvPicPr>
          <p:blipFill>
            <a:blip r:embed="rId136" cstate="print"/>
            <a:srcRect/>
            <a:stretch>
              <a:fillRect/>
            </a:stretch>
          </p:blipFill>
          <p:spPr bwMode="auto">
            <a:xfrm>
              <a:off x="1593" y="2772"/>
              <a:ext cx="24" cy="24"/>
            </a:xfrm>
            <a:prstGeom prst="rect">
              <a:avLst/>
            </a:prstGeom>
            <a:noFill/>
            <a:ln w="9525">
              <a:noFill/>
              <a:miter lim="800000"/>
              <a:headEnd/>
              <a:tailEnd/>
            </a:ln>
          </p:spPr>
        </p:pic>
        <p:pic>
          <p:nvPicPr>
            <p:cNvPr id="6587" name="Picture 1059"/>
            <p:cNvPicPr>
              <a:picLocks noChangeAspect="1" noChangeArrowheads="1"/>
            </p:cNvPicPr>
            <p:nvPr/>
          </p:nvPicPr>
          <p:blipFill>
            <a:blip r:embed="rId137" cstate="print"/>
            <a:srcRect/>
            <a:stretch>
              <a:fillRect/>
            </a:stretch>
          </p:blipFill>
          <p:spPr bwMode="auto">
            <a:xfrm>
              <a:off x="1601" y="2772"/>
              <a:ext cx="16" cy="16"/>
            </a:xfrm>
            <a:prstGeom prst="rect">
              <a:avLst/>
            </a:prstGeom>
            <a:noFill/>
            <a:ln w="9525">
              <a:noFill/>
              <a:miter lim="800000"/>
              <a:headEnd/>
              <a:tailEnd/>
            </a:ln>
          </p:spPr>
        </p:pic>
        <p:pic>
          <p:nvPicPr>
            <p:cNvPr id="6588" name="Picture 1060"/>
            <p:cNvPicPr>
              <a:picLocks noChangeAspect="1" noChangeArrowheads="1"/>
            </p:cNvPicPr>
            <p:nvPr/>
          </p:nvPicPr>
          <p:blipFill>
            <a:blip r:embed="rId138" cstate="print"/>
            <a:srcRect/>
            <a:stretch>
              <a:fillRect/>
            </a:stretch>
          </p:blipFill>
          <p:spPr bwMode="auto">
            <a:xfrm>
              <a:off x="1601" y="2772"/>
              <a:ext cx="16" cy="16"/>
            </a:xfrm>
            <a:prstGeom prst="rect">
              <a:avLst/>
            </a:prstGeom>
            <a:noFill/>
            <a:ln w="9525">
              <a:noFill/>
              <a:miter lim="800000"/>
              <a:headEnd/>
              <a:tailEnd/>
            </a:ln>
          </p:spPr>
        </p:pic>
        <p:sp>
          <p:nvSpPr>
            <p:cNvPr id="6589" name="Freeform 1061"/>
            <p:cNvSpPr>
              <a:spLocks/>
            </p:cNvSpPr>
            <p:nvPr/>
          </p:nvSpPr>
          <p:spPr bwMode="auto">
            <a:xfrm>
              <a:off x="1609" y="2781"/>
              <a:ext cx="4" cy="5"/>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6590" name="Freeform 1062"/>
            <p:cNvSpPr>
              <a:spLocks/>
            </p:cNvSpPr>
            <p:nvPr/>
          </p:nvSpPr>
          <p:spPr bwMode="auto">
            <a:xfrm>
              <a:off x="1609" y="2781"/>
              <a:ext cx="4" cy="5"/>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6591" name="Freeform 1063"/>
            <p:cNvSpPr>
              <a:spLocks/>
            </p:cNvSpPr>
            <p:nvPr/>
          </p:nvSpPr>
          <p:spPr bwMode="auto">
            <a:xfrm>
              <a:off x="1384" y="2382"/>
              <a:ext cx="324" cy="461"/>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6592" name="Freeform 1064"/>
            <p:cNvSpPr>
              <a:spLocks/>
            </p:cNvSpPr>
            <p:nvPr/>
          </p:nvSpPr>
          <p:spPr bwMode="auto">
            <a:xfrm>
              <a:off x="1512" y="1921"/>
              <a:ext cx="233" cy="601"/>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6593" name="Freeform 1065"/>
            <p:cNvSpPr>
              <a:spLocks/>
            </p:cNvSpPr>
            <p:nvPr/>
          </p:nvSpPr>
          <p:spPr bwMode="auto">
            <a:xfrm>
              <a:off x="1512" y="1921"/>
              <a:ext cx="233" cy="601"/>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6594" name="Freeform 1066"/>
            <p:cNvSpPr>
              <a:spLocks noEditPoints="1"/>
            </p:cNvSpPr>
            <p:nvPr/>
          </p:nvSpPr>
          <p:spPr bwMode="auto">
            <a:xfrm>
              <a:off x="1512" y="1950"/>
              <a:ext cx="233" cy="511"/>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6595" name="Rectangle 1067"/>
            <p:cNvSpPr>
              <a:spLocks noChangeArrowheads="1"/>
            </p:cNvSpPr>
            <p:nvPr/>
          </p:nvSpPr>
          <p:spPr bwMode="auto">
            <a:xfrm>
              <a:off x="1459" y="2161"/>
              <a:ext cx="49" cy="361"/>
            </a:xfrm>
            <a:prstGeom prst="rect">
              <a:avLst/>
            </a:prstGeom>
            <a:solidFill>
              <a:srgbClr val="DC7E5F"/>
            </a:solidFill>
            <a:ln w="9525">
              <a:noFill/>
              <a:miter lim="800000"/>
              <a:headEnd/>
              <a:tailEnd/>
            </a:ln>
          </p:spPr>
          <p:txBody>
            <a:bodyPr/>
            <a:lstStyle/>
            <a:p>
              <a:endParaRPr lang="en-US"/>
            </a:p>
          </p:txBody>
        </p:sp>
        <p:sp>
          <p:nvSpPr>
            <p:cNvPr id="6596" name="Rectangle 1068"/>
            <p:cNvSpPr>
              <a:spLocks noChangeArrowheads="1"/>
            </p:cNvSpPr>
            <p:nvPr/>
          </p:nvSpPr>
          <p:spPr bwMode="auto">
            <a:xfrm>
              <a:off x="1459" y="2161"/>
              <a:ext cx="49" cy="361"/>
            </a:xfrm>
            <a:prstGeom prst="rect">
              <a:avLst/>
            </a:prstGeom>
            <a:noFill/>
            <a:ln w="11113" cap="rnd">
              <a:solidFill>
                <a:srgbClr val="E6E6E6"/>
              </a:solidFill>
              <a:round/>
              <a:headEnd/>
              <a:tailEnd/>
            </a:ln>
          </p:spPr>
          <p:txBody>
            <a:bodyPr/>
            <a:lstStyle/>
            <a:p>
              <a:endParaRPr lang="en-US"/>
            </a:p>
          </p:txBody>
        </p:sp>
        <p:sp>
          <p:nvSpPr>
            <p:cNvPr id="6597" name="Freeform 1069"/>
            <p:cNvSpPr>
              <a:spLocks/>
            </p:cNvSpPr>
            <p:nvPr/>
          </p:nvSpPr>
          <p:spPr bwMode="auto">
            <a:xfrm>
              <a:off x="1533" y="1896"/>
              <a:ext cx="237" cy="268"/>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6598" name="Freeform 1070"/>
            <p:cNvSpPr>
              <a:spLocks/>
            </p:cNvSpPr>
            <p:nvPr/>
          </p:nvSpPr>
          <p:spPr bwMode="auto">
            <a:xfrm>
              <a:off x="1533" y="1896"/>
              <a:ext cx="237" cy="268"/>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6599" name="Rectangle 1071"/>
            <p:cNvSpPr>
              <a:spLocks noChangeArrowheads="1"/>
            </p:cNvSpPr>
            <p:nvPr/>
          </p:nvSpPr>
          <p:spPr bwMode="auto">
            <a:xfrm>
              <a:off x="1434" y="2139"/>
              <a:ext cx="99" cy="25"/>
            </a:xfrm>
            <a:prstGeom prst="rect">
              <a:avLst/>
            </a:prstGeom>
            <a:solidFill>
              <a:srgbClr val="C0C0C0"/>
            </a:solidFill>
            <a:ln w="9525">
              <a:noFill/>
              <a:miter lim="800000"/>
              <a:headEnd/>
              <a:tailEnd/>
            </a:ln>
          </p:spPr>
          <p:txBody>
            <a:bodyPr/>
            <a:lstStyle/>
            <a:p>
              <a:endParaRPr lang="en-US"/>
            </a:p>
          </p:txBody>
        </p:sp>
        <p:sp>
          <p:nvSpPr>
            <p:cNvPr id="6600" name="Rectangle 1072"/>
            <p:cNvSpPr>
              <a:spLocks noChangeArrowheads="1"/>
            </p:cNvSpPr>
            <p:nvPr/>
          </p:nvSpPr>
          <p:spPr bwMode="auto">
            <a:xfrm>
              <a:off x="1434" y="2139"/>
              <a:ext cx="99" cy="25"/>
            </a:xfrm>
            <a:prstGeom prst="rect">
              <a:avLst/>
            </a:prstGeom>
            <a:noFill/>
            <a:ln w="3175" cap="rnd">
              <a:solidFill>
                <a:srgbClr val="000000"/>
              </a:solidFill>
              <a:round/>
              <a:headEnd/>
              <a:tailEnd/>
            </a:ln>
          </p:spPr>
          <p:txBody>
            <a:bodyPr/>
            <a:lstStyle/>
            <a:p>
              <a:endParaRPr lang="en-US"/>
            </a:p>
          </p:txBody>
        </p:sp>
        <p:sp>
          <p:nvSpPr>
            <p:cNvPr id="6601" name="Freeform 1073"/>
            <p:cNvSpPr>
              <a:spLocks/>
            </p:cNvSpPr>
            <p:nvPr/>
          </p:nvSpPr>
          <p:spPr bwMode="auto">
            <a:xfrm>
              <a:off x="1434" y="1896"/>
              <a:ext cx="336" cy="24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6602" name="Freeform 1074"/>
            <p:cNvSpPr>
              <a:spLocks/>
            </p:cNvSpPr>
            <p:nvPr/>
          </p:nvSpPr>
          <p:spPr bwMode="auto">
            <a:xfrm>
              <a:off x="1434" y="1896"/>
              <a:ext cx="336" cy="24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6603" name="Freeform 1075"/>
            <p:cNvSpPr>
              <a:spLocks noEditPoints="1"/>
            </p:cNvSpPr>
            <p:nvPr/>
          </p:nvSpPr>
          <p:spPr bwMode="auto">
            <a:xfrm>
              <a:off x="1459" y="2221"/>
              <a:ext cx="46" cy="241"/>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6604" name="Freeform 1076"/>
            <p:cNvSpPr>
              <a:spLocks/>
            </p:cNvSpPr>
            <p:nvPr/>
          </p:nvSpPr>
          <p:spPr bwMode="auto">
            <a:xfrm>
              <a:off x="1434" y="1896"/>
              <a:ext cx="336" cy="627"/>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6605" name="Rectangle 1077"/>
            <p:cNvSpPr>
              <a:spLocks noChangeArrowheads="1"/>
            </p:cNvSpPr>
            <p:nvPr/>
          </p:nvSpPr>
          <p:spPr bwMode="auto">
            <a:xfrm>
              <a:off x="1377" y="2540"/>
              <a:ext cx="248" cy="86"/>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6606" name="Picture 1078"/>
            <p:cNvPicPr>
              <a:picLocks noChangeAspect="1" noChangeArrowheads="1"/>
            </p:cNvPicPr>
            <p:nvPr/>
          </p:nvPicPr>
          <p:blipFill>
            <a:blip r:embed="rId139" cstate="print"/>
            <a:srcRect/>
            <a:stretch>
              <a:fillRect/>
            </a:stretch>
          </p:blipFill>
          <p:spPr bwMode="auto">
            <a:xfrm>
              <a:off x="1291" y="2766"/>
              <a:ext cx="484" cy="275"/>
            </a:xfrm>
            <a:prstGeom prst="rect">
              <a:avLst/>
            </a:prstGeom>
            <a:noFill/>
            <a:ln w="9525">
              <a:noFill/>
              <a:miter lim="800000"/>
              <a:headEnd/>
              <a:tailEnd/>
            </a:ln>
          </p:spPr>
        </p:pic>
        <p:grpSp>
          <p:nvGrpSpPr>
            <p:cNvPr id="6607" name="Group 1079"/>
            <p:cNvGrpSpPr>
              <a:grpSpLocks/>
            </p:cNvGrpSpPr>
            <p:nvPr/>
          </p:nvGrpSpPr>
          <p:grpSpPr bwMode="auto">
            <a:xfrm>
              <a:off x="1462" y="2614"/>
              <a:ext cx="199" cy="461"/>
              <a:chOff x="2182" y="1582"/>
              <a:chExt cx="199" cy="461"/>
            </a:xfrm>
          </p:grpSpPr>
          <p:sp>
            <p:nvSpPr>
              <p:cNvPr id="6608" name="Freeform 1080"/>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6609" name="Freeform 1081"/>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6610" name="Freeform 1082"/>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6611" name="Freeform 1083"/>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6612" name="Rectangle 1084"/>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6613" name="Rectangle 1085"/>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6614" name="Picture 1086"/>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6615" name="Picture 1087"/>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6616" name="Rectangle 1088"/>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6617" name="Freeform 1089"/>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6618" name="Rectangle 1090"/>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6619" name="Rectangle 1091"/>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6620" name="Rectangle 1092"/>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6621" name="Rectangle 1093"/>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6622" name="Rectangle 1094"/>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6623" name="Rectangle 1095"/>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6624" name="Rectangle 1096"/>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6625" name="Picture 1097"/>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6626" name="Picture 1098"/>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6627" name="Picture 1099"/>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6628" name="Picture 1100"/>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6629" name="Picture 1101"/>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6630" name="Rectangle 1102"/>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6631" name="Picture 1103"/>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6632" name="Rectangle 1104"/>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6633" name="Picture 1105"/>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6634" name="Picture 1106"/>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6635" name="Freeform 1107"/>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6636" name="Rectangle 1108"/>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6637" name="Rectangle 1109"/>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6638" name="Picture 1110"/>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6639" name="Picture 1111"/>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6640" name="Freeform 1112"/>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6641" name="Picture 1113"/>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6642" name="Picture 1114"/>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6643" name="Freeform 1115"/>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6644" name="Freeform 1116"/>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6645" name="Rectangle 1117"/>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6646" name="Rectangle 1118"/>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6647" name="Rectangle 1119"/>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6648" name="Rectangle 1120"/>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6649" name="Rectangle 1121"/>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6650" name="Rectangle 1122"/>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6651" name="Rectangle 1123"/>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6652" name="Rectangle 1124"/>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6653" name="Rectangle 1125"/>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6654" name="Rectangle 1126"/>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6655" name="Freeform 1127"/>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537200" y="2717800"/>
            <a:ext cx="939800" cy="273050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7171" name="Rectangle 3"/>
          <p:cNvSpPr>
            <a:spLocks noChangeArrowheads="1"/>
          </p:cNvSpPr>
          <p:nvPr/>
        </p:nvSpPr>
        <p:spPr bwMode="auto">
          <a:xfrm>
            <a:off x="1943100" y="2832100"/>
            <a:ext cx="1079500" cy="2667000"/>
          </a:xfrm>
          <a:prstGeom prst="rect">
            <a:avLst/>
          </a:prstGeom>
          <a:solidFill>
            <a:srgbClr val="FFCCFF"/>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7172" name="Rectangle 4"/>
          <p:cNvSpPr>
            <a:spLocks noChangeArrowheads="1"/>
          </p:cNvSpPr>
          <p:nvPr/>
        </p:nvSpPr>
        <p:spPr bwMode="auto">
          <a:xfrm>
            <a:off x="2065338" y="4919663"/>
            <a:ext cx="633412" cy="609600"/>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IPS</a:t>
            </a:r>
            <a:br>
              <a:rPr lang="en-US" sz="2000" b="0">
                <a:solidFill>
                  <a:srgbClr val="FF7C80"/>
                </a:solidFill>
                <a:latin typeface="Arial" charset="0"/>
              </a:rPr>
            </a:br>
            <a:r>
              <a:rPr lang="en-US" sz="2000" b="0">
                <a:solidFill>
                  <a:srgbClr val="FF7C80"/>
                </a:solidFill>
                <a:latin typeface="Arial" charset="0"/>
              </a:rPr>
              <a:t>Outer</a:t>
            </a:r>
            <a:endParaRPr lang="en-US">
              <a:solidFill>
                <a:srgbClr val="FF7C80"/>
              </a:solidFill>
            </a:endParaRPr>
          </a:p>
        </p:txBody>
      </p:sp>
      <p:sp>
        <p:nvSpPr>
          <p:cNvPr id="7173" name="Rectangle 5"/>
          <p:cNvSpPr>
            <a:spLocks noChangeArrowheads="1"/>
          </p:cNvSpPr>
          <p:nvPr/>
        </p:nvSpPr>
        <p:spPr bwMode="auto">
          <a:xfrm>
            <a:off x="3086100" y="2070100"/>
            <a:ext cx="2374900" cy="3835400"/>
          </a:xfrm>
          <a:prstGeom prst="rect">
            <a:avLst/>
          </a:prstGeom>
          <a:solidFill>
            <a:srgbClr val="FFCC99"/>
          </a:solidFill>
          <a:ln w="9525">
            <a:solidFill>
              <a:schemeClr val="tx1"/>
            </a:solidFill>
            <a:miter lim="800000"/>
            <a:headEnd/>
            <a:tailEnd/>
          </a:ln>
        </p:spPr>
        <p:txBody>
          <a:bodyPr wrap="none" anchor="ctr"/>
          <a:lstStyle/>
          <a:p>
            <a:pPr eaLnBrk="1" hangingPunct="1"/>
            <a:endParaRPr lang="en-US">
              <a:solidFill>
                <a:srgbClr val="FFFF00"/>
              </a:solidFill>
            </a:endParaRPr>
          </a:p>
          <a:p>
            <a:endParaRPr lang="en-US"/>
          </a:p>
        </p:txBody>
      </p:sp>
      <p:sp>
        <p:nvSpPr>
          <p:cNvPr id="7174" name="Rectangle 6"/>
          <p:cNvSpPr>
            <a:spLocks noChangeArrowheads="1"/>
          </p:cNvSpPr>
          <p:nvPr/>
        </p:nvSpPr>
        <p:spPr bwMode="auto">
          <a:xfrm>
            <a:off x="3643313" y="4337050"/>
            <a:ext cx="119062" cy="990600"/>
          </a:xfrm>
          <a:prstGeom prst="rect">
            <a:avLst/>
          </a:prstGeom>
          <a:solidFill>
            <a:srgbClr val="FFFF00"/>
          </a:solidFill>
          <a:ln w="9525">
            <a:noFill/>
            <a:miter lim="800000"/>
            <a:headEnd/>
            <a:tailEnd/>
          </a:ln>
        </p:spPr>
        <p:txBody>
          <a:bodyPr/>
          <a:lstStyle/>
          <a:p>
            <a:endParaRPr lang="en-US"/>
          </a:p>
        </p:txBody>
      </p:sp>
      <p:sp>
        <p:nvSpPr>
          <p:cNvPr id="7175" name="Rectangle 7"/>
          <p:cNvSpPr>
            <a:spLocks noChangeArrowheads="1"/>
          </p:cNvSpPr>
          <p:nvPr/>
        </p:nvSpPr>
        <p:spPr bwMode="auto">
          <a:xfrm>
            <a:off x="6604000" y="2032000"/>
            <a:ext cx="2400300" cy="388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6" name="Rectangle 8"/>
          <p:cNvSpPr>
            <a:spLocks noChangeArrowheads="1"/>
          </p:cNvSpPr>
          <p:nvPr/>
        </p:nvSpPr>
        <p:spPr bwMode="auto">
          <a:xfrm>
            <a:off x="7797800" y="4235450"/>
            <a:ext cx="788988" cy="122238"/>
          </a:xfrm>
          <a:prstGeom prst="rect">
            <a:avLst/>
          </a:prstGeom>
          <a:solidFill>
            <a:srgbClr val="FFFF00"/>
          </a:solidFill>
          <a:ln w="9525">
            <a:noFill/>
            <a:miter lim="800000"/>
            <a:headEnd/>
            <a:tailEnd/>
          </a:ln>
        </p:spPr>
        <p:txBody>
          <a:bodyPr/>
          <a:lstStyle/>
          <a:p>
            <a:endParaRPr lang="en-US"/>
          </a:p>
        </p:txBody>
      </p:sp>
      <p:sp>
        <p:nvSpPr>
          <p:cNvPr id="7177" name="Rectangle 9"/>
          <p:cNvSpPr>
            <a:spLocks noChangeArrowheads="1"/>
          </p:cNvSpPr>
          <p:nvPr/>
        </p:nvSpPr>
        <p:spPr bwMode="auto">
          <a:xfrm>
            <a:off x="4875213" y="4197350"/>
            <a:ext cx="119062" cy="990600"/>
          </a:xfrm>
          <a:prstGeom prst="rect">
            <a:avLst/>
          </a:prstGeom>
          <a:solidFill>
            <a:srgbClr val="FFFF00"/>
          </a:solidFill>
          <a:ln w="9525">
            <a:noFill/>
            <a:miter lim="800000"/>
            <a:headEnd/>
            <a:tailEnd/>
          </a:ln>
        </p:spPr>
        <p:txBody>
          <a:bodyPr/>
          <a:lstStyle/>
          <a:p>
            <a:endParaRPr lang="en-US"/>
          </a:p>
        </p:txBody>
      </p:sp>
      <p:sp>
        <p:nvSpPr>
          <p:cNvPr id="7178" name="Rectangle 10"/>
          <p:cNvSpPr>
            <a:spLocks noChangeArrowheads="1"/>
          </p:cNvSpPr>
          <p:nvPr/>
        </p:nvSpPr>
        <p:spPr bwMode="auto">
          <a:xfrm>
            <a:off x="7339013" y="4222750"/>
            <a:ext cx="119062" cy="990600"/>
          </a:xfrm>
          <a:prstGeom prst="rect">
            <a:avLst/>
          </a:prstGeom>
          <a:solidFill>
            <a:srgbClr val="FFFF00"/>
          </a:solidFill>
          <a:ln w="9525">
            <a:noFill/>
            <a:miter lim="800000"/>
            <a:headEnd/>
            <a:tailEnd/>
          </a:ln>
        </p:spPr>
        <p:txBody>
          <a:bodyPr/>
          <a:lstStyle/>
          <a:p>
            <a:endParaRPr lang="en-US"/>
          </a:p>
        </p:txBody>
      </p:sp>
      <p:sp>
        <p:nvSpPr>
          <p:cNvPr id="7179" name="Rectangle 11"/>
          <p:cNvSpPr>
            <a:spLocks noGrp="1" noChangeArrowheads="1"/>
          </p:cNvSpPr>
          <p:nvPr>
            <p:ph type="title"/>
          </p:nvPr>
        </p:nvSpPr>
        <p:spPr>
          <a:xfrm>
            <a:off x="749300" y="393700"/>
            <a:ext cx="7632700" cy="1143000"/>
          </a:xfrm>
        </p:spPr>
        <p:txBody>
          <a:bodyPr/>
          <a:lstStyle/>
          <a:p>
            <a:r>
              <a:rPr lang="en-US" sz="3200" dirty="0" smtClean="0"/>
              <a:t>Unauthorized Wireless/Dialup Access  Problems in Perimeter Defense</a:t>
            </a:r>
            <a:endParaRPr lang="en-US" sz="2400" dirty="0" smtClean="0"/>
          </a:p>
        </p:txBody>
      </p:sp>
      <p:sp>
        <p:nvSpPr>
          <p:cNvPr id="7180" name="Rectangle 12"/>
          <p:cNvSpPr>
            <a:spLocks noChangeArrowheads="1"/>
          </p:cNvSpPr>
          <p:nvPr/>
        </p:nvSpPr>
        <p:spPr bwMode="auto">
          <a:xfrm>
            <a:off x="7351713" y="3232150"/>
            <a:ext cx="119062" cy="990600"/>
          </a:xfrm>
          <a:prstGeom prst="rect">
            <a:avLst/>
          </a:prstGeom>
          <a:solidFill>
            <a:srgbClr val="FFFF00"/>
          </a:solidFill>
          <a:ln w="9525">
            <a:noFill/>
            <a:miter lim="800000"/>
            <a:headEnd/>
            <a:tailEnd/>
          </a:ln>
        </p:spPr>
        <p:txBody>
          <a:bodyPr/>
          <a:lstStyle/>
          <a:p>
            <a:endParaRPr lang="en-US"/>
          </a:p>
        </p:txBody>
      </p:sp>
      <p:sp>
        <p:nvSpPr>
          <p:cNvPr id="7181" name="Rectangle 13"/>
          <p:cNvSpPr>
            <a:spLocks noChangeArrowheads="1"/>
          </p:cNvSpPr>
          <p:nvPr/>
        </p:nvSpPr>
        <p:spPr bwMode="auto">
          <a:xfrm>
            <a:off x="6159500" y="4159250"/>
            <a:ext cx="788988" cy="122238"/>
          </a:xfrm>
          <a:prstGeom prst="rect">
            <a:avLst/>
          </a:prstGeom>
          <a:solidFill>
            <a:srgbClr val="FFFF00"/>
          </a:solidFill>
          <a:ln w="9525">
            <a:noFill/>
            <a:miter lim="800000"/>
            <a:headEnd/>
            <a:tailEnd/>
          </a:ln>
        </p:spPr>
        <p:txBody>
          <a:bodyPr/>
          <a:lstStyle/>
          <a:p>
            <a:endParaRPr lang="en-US"/>
          </a:p>
        </p:txBody>
      </p:sp>
      <p:sp>
        <p:nvSpPr>
          <p:cNvPr id="7182" name="Freeform 14"/>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solidFill>
            <a:srgbClr val="9A9A9A"/>
          </a:solidFill>
          <a:ln w="9525">
            <a:noFill/>
            <a:round/>
            <a:headEnd/>
            <a:tailEnd/>
          </a:ln>
        </p:spPr>
        <p:txBody>
          <a:bodyPr/>
          <a:lstStyle/>
          <a:p>
            <a:endParaRPr lang="en-US"/>
          </a:p>
        </p:txBody>
      </p:sp>
      <p:sp>
        <p:nvSpPr>
          <p:cNvPr id="7183" name="Freeform 15"/>
          <p:cNvSpPr>
            <a:spLocks/>
          </p:cNvSpPr>
          <p:nvPr/>
        </p:nvSpPr>
        <p:spPr bwMode="auto">
          <a:xfrm>
            <a:off x="6951663" y="5408613"/>
            <a:ext cx="631825" cy="82550"/>
          </a:xfrm>
          <a:custGeom>
            <a:avLst/>
            <a:gdLst>
              <a:gd name="T0" fmla="*/ 0 w 398"/>
              <a:gd name="T1" fmla="*/ 52 h 52"/>
              <a:gd name="T2" fmla="*/ 99 w 398"/>
              <a:gd name="T3" fmla="*/ 0 h 52"/>
              <a:gd name="T4" fmla="*/ 398 w 398"/>
              <a:gd name="T5" fmla="*/ 0 h 52"/>
              <a:gd name="T6" fmla="*/ 299 w 398"/>
              <a:gd name="T7" fmla="*/ 52 h 52"/>
              <a:gd name="T8" fmla="*/ 0 w 398"/>
              <a:gd name="T9" fmla="*/ 52 h 52"/>
              <a:gd name="T10" fmla="*/ 0 60000 65536"/>
              <a:gd name="T11" fmla="*/ 0 60000 65536"/>
              <a:gd name="T12" fmla="*/ 0 60000 65536"/>
              <a:gd name="T13" fmla="*/ 0 60000 65536"/>
              <a:gd name="T14" fmla="*/ 0 60000 65536"/>
              <a:gd name="T15" fmla="*/ 0 w 398"/>
              <a:gd name="T16" fmla="*/ 0 h 52"/>
              <a:gd name="T17" fmla="*/ 398 w 398"/>
              <a:gd name="T18" fmla="*/ 52 h 52"/>
            </a:gdLst>
            <a:ahLst/>
            <a:cxnLst>
              <a:cxn ang="T10">
                <a:pos x="T0" y="T1"/>
              </a:cxn>
              <a:cxn ang="T11">
                <a:pos x="T2" y="T3"/>
              </a:cxn>
              <a:cxn ang="T12">
                <a:pos x="T4" y="T5"/>
              </a:cxn>
              <a:cxn ang="T13">
                <a:pos x="T6" y="T7"/>
              </a:cxn>
              <a:cxn ang="T14">
                <a:pos x="T8" y="T9"/>
              </a:cxn>
            </a:cxnLst>
            <a:rect l="T15" t="T16" r="T17" b="T18"/>
            <a:pathLst>
              <a:path w="398" h="52">
                <a:moveTo>
                  <a:pt x="0" y="52"/>
                </a:moveTo>
                <a:lnTo>
                  <a:pt x="99" y="0"/>
                </a:lnTo>
                <a:lnTo>
                  <a:pt x="398" y="0"/>
                </a:lnTo>
                <a:lnTo>
                  <a:pt x="299" y="52"/>
                </a:lnTo>
                <a:lnTo>
                  <a:pt x="0" y="52"/>
                </a:lnTo>
                <a:close/>
              </a:path>
            </a:pathLst>
          </a:custGeom>
          <a:noFill/>
          <a:ln w="3175" cap="rnd">
            <a:solidFill>
              <a:srgbClr val="000000"/>
            </a:solidFill>
            <a:round/>
            <a:headEnd/>
            <a:tailEnd/>
          </a:ln>
        </p:spPr>
        <p:txBody>
          <a:bodyPr/>
          <a:lstStyle/>
          <a:p>
            <a:endParaRPr lang="en-US"/>
          </a:p>
        </p:txBody>
      </p:sp>
      <p:sp>
        <p:nvSpPr>
          <p:cNvPr id="7184" name="Freeform 16"/>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solidFill>
            <a:srgbClr val="666666"/>
          </a:solidFill>
          <a:ln w="9525">
            <a:noFill/>
            <a:round/>
            <a:headEnd/>
            <a:tailEnd/>
          </a:ln>
        </p:spPr>
        <p:txBody>
          <a:bodyPr/>
          <a:lstStyle/>
          <a:p>
            <a:endParaRPr lang="en-US"/>
          </a:p>
        </p:txBody>
      </p:sp>
      <p:sp>
        <p:nvSpPr>
          <p:cNvPr id="7185" name="Freeform 17"/>
          <p:cNvSpPr>
            <a:spLocks/>
          </p:cNvSpPr>
          <p:nvPr/>
        </p:nvSpPr>
        <p:spPr bwMode="auto">
          <a:xfrm>
            <a:off x="7426325" y="5408613"/>
            <a:ext cx="157163" cy="122237"/>
          </a:xfrm>
          <a:custGeom>
            <a:avLst/>
            <a:gdLst>
              <a:gd name="T0" fmla="*/ 0 w 99"/>
              <a:gd name="T1" fmla="*/ 77 h 77"/>
              <a:gd name="T2" fmla="*/ 99 w 99"/>
              <a:gd name="T3" fmla="*/ 26 h 77"/>
              <a:gd name="T4" fmla="*/ 99 w 99"/>
              <a:gd name="T5" fmla="*/ 0 h 77"/>
              <a:gd name="T6" fmla="*/ 0 w 99"/>
              <a:gd name="T7" fmla="*/ 52 h 77"/>
              <a:gd name="T8" fmla="*/ 0 w 99"/>
              <a:gd name="T9" fmla="*/ 77 h 77"/>
              <a:gd name="T10" fmla="*/ 0 60000 65536"/>
              <a:gd name="T11" fmla="*/ 0 60000 65536"/>
              <a:gd name="T12" fmla="*/ 0 60000 65536"/>
              <a:gd name="T13" fmla="*/ 0 60000 65536"/>
              <a:gd name="T14" fmla="*/ 0 60000 65536"/>
              <a:gd name="T15" fmla="*/ 0 w 99"/>
              <a:gd name="T16" fmla="*/ 0 h 77"/>
              <a:gd name="T17" fmla="*/ 99 w 99"/>
              <a:gd name="T18" fmla="*/ 77 h 77"/>
            </a:gdLst>
            <a:ahLst/>
            <a:cxnLst>
              <a:cxn ang="T10">
                <a:pos x="T0" y="T1"/>
              </a:cxn>
              <a:cxn ang="T11">
                <a:pos x="T2" y="T3"/>
              </a:cxn>
              <a:cxn ang="T12">
                <a:pos x="T4" y="T5"/>
              </a:cxn>
              <a:cxn ang="T13">
                <a:pos x="T6" y="T7"/>
              </a:cxn>
              <a:cxn ang="T14">
                <a:pos x="T8" y="T9"/>
              </a:cxn>
            </a:cxnLst>
            <a:rect l="T15" t="T16" r="T17" b="T18"/>
            <a:pathLst>
              <a:path w="99" h="77">
                <a:moveTo>
                  <a:pt x="0" y="77"/>
                </a:moveTo>
                <a:lnTo>
                  <a:pt x="99" y="26"/>
                </a:lnTo>
                <a:lnTo>
                  <a:pt x="99" y="0"/>
                </a:lnTo>
                <a:lnTo>
                  <a:pt x="0" y="52"/>
                </a:lnTo>
                <a:lnTo>
                  <a:pt x="0" y="77"/>
                </a:lnTo>
                <a:close/>
              </a:path>
            </a:pathLst>
          </a:custGeom>
          <a:noFill/>
          <a:ln w="3175" cap="rnd">
            <a:solidFill>
              <a:srgbClr val="000000"/>
            </a:solidFill>
            <a:round/>
            <a:headEnd/>
            <a:tailEnd/>
          </a:ln>
        </p:spPr>
        <p:txBody>
          <a:bodyPr/>
          <a:lstStyle/>
          <a:p>
            <a:endParaRPr lang="en-US"/>
          </a:p>
        </p:txBody>
      </p:sp>
      <p:sp>
        <p:nvSpPr>
          <p:cNvPr id="7186" name="Freeform 18"/>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solidFill>
            <a:srgbClr val="9A9A9A"/>
          </a:solidFill>
          <a:ln w="9525">
            <a:noFill/>
            <a:round/>
            <a:headEnd/>
            <a:tailEnd/>
          </a:ln>
        </p:spPr>
        <p:txBody>
          <a:bodyPr/>
          <a:lstStyle/>
          <a:p>
            <a:endParaRPr lang="en-US"/>
          </a:p>
        </p:txBody>
      </p:sp>
      <p:sp>
        <p:nvSpPr>
          <p:cNvPr id="7187" name="Freeform 19"/>
          <p:cNvSpPr>
            <a:spLocks/>
          </p:cNvSpPr>
          <p:nvPr/>
        </p:nvSpPr>
        <p:spPr bwMode="auto">
          <a:xfrm>
            <a:off x="7116763" y="5124450"/>
            <a:ext cx="592137" cy="265113"/>
          </a:xfrm>
          <a:custGeom>
            <a:avLst/>
            <a:gdLst>
              <a:gd name="T0" fmla="*/ 0 w 373"/>
              <a:gd name="T1" fmla="*/ 167 h 167"/>
              <a:gd name="T2" fmla="*/ 81 w 373"/>
              <a:gd name="T3" fmla="*/ 0 h 167"/>
              <a:gd name="T4" fmla="*/ 373 w 373"/>
              <a:gd name="T5" fmla="*/ 0 h 167"/>
              <a:gd name="T6" fmla="*/ 292 w 373"/>
              <a:gd name="T7" fmla="*/ 167 h 167"/>
              <a:gd name="T8" fmla="*/ 0 w 373"/>
              <a:gd name="T9" fmla="*/ 167 h 167"/>
              <a:gd name="T10" fmla="*/ 0 60000 65536"/>
              <a:gd name="T11" fmla="*/ 0 60000 65536"/>
              <a:gd name="T12" fmla="*/ 0 60000 65536"/>
              <a:gd name="T13" fmla="*/ 0 60000 65536"/>
              <a:gd name="T14" fmla="*/ 0 60000 65536"/>
              <a:gd name="T15" fmla="*/ 0 w 373"/>
              <a:gd name="T16" fmla="*/ 0 h 167"/>
              <a:gd name="T17" fmla="*/ 373 w 373"/>
              <a:gd name="T18" fmla="*/ 167 h 167"/>
            </a:gdLst>
            <a:ahLst/>
            <a:cxnLst>
              <a:cxn ang="T10">
                <a:pos x="T0" y="T1"/>
              </a:cxn>
              <a:cxn ang="T11">
                <a:pos x="T2" y="T3"/>
              </a:cxn>
              <a:cxn ang="T12">
                <a:pos x="T4" y="T5"/>
              </a:cxn>
              <a:cxn ang="T13">
                <a:pos x="T6" y="T7"/>
              </a:cxn>
              <a:cxn ang="T14">
                <a:pos x="T8" y="T9"/>
              </a:cxn>
            </a:cxnLst>
            <a:rect l="T15" t="T16" r="T17" b="T18"/>
            <a:pathLst>
              <a:path w="373" h="167">
                <a:moveTo>
                  <a:pt x="0" y="167"/>
                </a:moveTo>
                <a:lnTo>
                  <a:pt x="81" y="0"/>
                </a:lnTo>
                <a:lnTo>
                  <a:pt x="373" y="0"/>
                </a:lnTo>
                <a:lnTo>
                  <a:pt x="292" y="167"/>
                </a:lnTo>
                <a:lnTo>
                  <a:pt x="0" y="167"/>
                </a:lnTo>
                <a:close/>
              </a:path>
            </a:pathLst>
          </a:custGeom>
          <a:noFill/>
          <a:ln w="3175" cap="rnd">
            <a:solidFill>
              <a:srgbClr val="000000"/>
            </a:solidFill>
            <a:round/>
            <a:headEnd/>
            <a:tailEnd/>
          </a:ln>
        </p:spPr>
        <p:txBody>
          <a:bodyPr/>
          <a:lstStyle/>
          <a:p>
            <a:endParaRPr lang="en-US"/>
          </a:p>
        </p:txBody>
      </p:sp>
      <p:sp>
        <p:nvSpPr>
          <p:cNvPr id="7188" name="Rectangle 20"/>
          <p:cNvSpPr>
            <a:spLocks noChangeArrowheads="1"/>
          </p:cNvSpPr>
          <p:nvPr/>
        </p:nvSpPr>
        <p:spPr bwMode="auto">
          <a:xfrm>
            <a:off x="7175500" y="5391150"/>
            <a:ext cx="74613" cy="15875"/>
          </a:xfrm>
          <a:prstGeom prst="rect">
            <a:avLst/>
          </a:prstGeom>
          <a:solidFill>
            <a:srgbClr val="9A9A9A"/>
          </a:solidFill>
          <a:ln w="9525">
            <a:noFill/>
            <a:miter lim="800000"/>
            <a:headEnd/>
            <a:tailEnd/>
          </a:ln>
        </p:spPr>
        <p:txBody>
          <a:bodyPr/>
          <a:lstStyle/>
          <a:p>
            <a:endParaRPr lang="en-US"/>
          </a:p>
        </p:txBody>
      </p:sp>
      <p:sp>
        <p:nvSpPr>
          <p:cNvPr id="7189" name="Rectangle 21"/>
          <p:cNvSpPr>
            <a:spLocks noChangeArrowheads="1"/>
          </p:cNvSpPr>
          <p:nvPr/>
        </p:nvSpPr>
        <p:spPr bwMode="auto">
          <a:xfrm>
            <a:off x="7175500" y="5391150"/>
            <a:ext cx="74613" cy="15875"/>
          </a:xfrm>
          <a:prstGeom prst="rect">
            <a:avLst/>
          </a:prstGeom>
          <a:noFill/>
          <a:ln w="3175" cap="rnd">
            <a:solidFill>
              <a:srgbClr val="000000"/>
            </a:solidFill>
            <a:round/>
            <a:headEnd/>
            <a:tailEnd/>
          </a:ln>
        </p:spPr>
        <p:txBody>
          <a:bodyPr/>
          <a:lstStyle/>
          <a:p>
            <a:endParaRPr lang="en-US"/>
          </a:p>
        </p:txBody>
      </p:sp>
      <p:sp>
        <p:nvSpPr>
          <p:cNvPr id="7190" name="Rectangle 22"/>
          <p:cNvSpPr>
            <a:spLocks noChangeArrowheads="1"/>
          </p:cNvSpPr>
          <p:nvPr/>
        </p:nvSpPr>
        <p:spPr bwMode="auto">
          <a:xfrm>
            <a:off x="7445375" y="5391150"/>
            <a:ext cx="73025" cy="15875"/>
          </a:xfrm>
          <a:prstGeom prst="rect">
            <a:avLst/>
          </a:prstGeom>
          <a:solidFill>
            <a:srgbClr val="9A9A9A"/>
          </a:solidFill>
          <a:ln w="9525">
            <a:noFill/>
            <a:miter lim="800000"/>
            <a:headEnd/>
            <a:tailEnd/>
          </a:ln>
        </p:spPr>
        <p:txBody>
          <a:bodyPr/>
          <a:lstStyle/>
          <a:p>
            <a:endParaRPr lang="en-US"/>
          </a:p>
        </p:txBody>
      </p:sp>
      <p:sp>
        <p:nvSpPr>
          <p:cNvPr id="7191" name="Rectangle 23"/>
          <p:cNvSpPr>
            <a:spLocks noChangeArrowheads="1"/>
          </p:cNvSpPr>
          <p:nvPr/>
        </p:nvSpPr>
        <p:spPr bwMode="auto">
          <a:xfrm>
            <a:off x="7445375" y="5391150"/>
            <a:ext cx="73025" cy="15875"/>
          </a:xfrm>
          <a:prstGeom prst="rect">
            <a:avLst/>
          </a:prstGeom>
          <a:noFill/>
          <a:ln w="3175" cap="rnd">
            <a:solidFill>
              <a:srgbClr val="000000"/>
            </a:solidFill>
            <a:round/>
            <a:headEnd/>
            <a:tailEnd/>
          </a:ln>
        </p:spPr>
        <p:txBody>
          <a:bodyPr/>
          <a:lstStyle/>
          <a:p>
            <a:endParaRPr lang="en-US"/>
          </a:p>
        </p:txBody>
      </p:sp>
      <p:sp>
        <p:nvSpPr>
          <p:cNvPr id="7192" name="Freeform 24"/>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solidFill>
            <a:srgbClr val="666666"/>
          </a:solidFill>
          <a:ln w="9525">
            <a:noFill/>
            <a:round/>
            <a:headEnd/>
            <a:tailEnd/>
          </a:ln>
        </p:spPr>
        <p:txBody>
          <a:bodyPr/>
          <a:lstStyle/>
          <a:p>
            <a:endParaRPr lang="en-US"/>
          </a:p>
        </p:txBody>
      </p:sp>
      <p:sp>
        <p:nvSpPr>
          <p:cNvPr id="7193" name="Freeform 25"/>
          <p:cNvSpPr>
            <a:spLocks/>
          </p:cNvSpPr>
          <p:nvPr/>
        </p:nvSpPr>
        <p:spPr bwMode="auto">
          <a:xfrm>
            <a:off x="7050088" y="5424488"/>
            <a:ext cx="463550" cy="34925"/>
          </a:xfrm>
          <a:custGeom>
            <a:avLst/>
            <a:gdLst>
              <a:gd name="T0" fmla="*/ 44 w 292"/>
              <a:gd name="T1" fmla="*/ 0 h 22"/>
              <a:gd name="T2" fmla="*/ 292 w 292"/>
              <a:gd name="T3" fmla="*/ 0 h 22"/>
              <a:gd name="T4" fmla="*/ 249 w 292"/>
              <a:gd name="T5" fmla="*/ 22 h 22"/>
              <a:gd name="T6" fmla="*/ 0 w 292"/>
              <a:gd name="T7" fmla="*/ 22 h 22"/>
              <a:gd name="T8" fmla="*/ 44 w 292"/>
              <a:gd name="T9" fmla="*/ 0 h 22"/>
              <a:gd name="T10" fmla="*/ 0 60000 65536"/>
              <a:gd name="T11" fmla="*/ 0 60000 65536"/>
              <a:gd name="T12" fmla="*/ 0 60000 65536"/>
              <a:gd name="T13" fmla="*/ 0 60000 65536"/>
              <a:gd name="T14" fmla="*/ 0 60000 65536"/>
              <a:gd name="T15" fmla="*/ 0 w 292"/>
              <a:gd name="T16" fmla="*/ 0 h 22"/>
              <a:gd name="T17" fmla="*/ 292 w 292"/>
              <a:gd name="T18" fmla="*/ 22 h 22"/>
            </a:gdLst>
            <a:ahLst/>
            <a:cxnLst>
              <a:cxn ang="T10">
                <a:pos x="T0" y="T1"/>
              </a:cxn>
              <a:cxn ang="T11">
                <a:pos x="T2" y="T3"/>
              </a:cxn>
              <a:cxn ang="T12">
                <a:pos x="T4" y="T5"/>
              </a:cxn>
              <a:cxn ang="T13">
                <a:pos x="T6" y="T7"/>
              </a:cxn>
              <a:cxn ang="T14">
                <a:pos x="T8" y="T9"/>
              </a:cxn>
            </a:cxnLst>
            <a:rect l="T15" t="T16" r="T17" b="T18"/>
            <a:pathLst>
              <a:path w="292" h="22">
                <a:moveTo>
                  <a:pt x="44" y="0"/>
                </a:moveTo>
                <a:lnTo>
                  <a:pt x="292" y="0"/>
                </a:lnTo>
                <a:lnTo>
                  <a:pt x="249" y="22"/>
                </a:lnTo>
                <a:lnTo>
                  <a:pt x="0" y="22"/>
                </a:lnTo>
                <a:lnTo>
                  <a:pt x="44" y="0"/>
                </a:lnTo>
                <a:close/>
              </a:path>
            </a:pathLst>
          </a:custGeom>
          <a:noFill/>
          <a:ln w="3175" cap="rnd">
            <a:solidFill>
              <a:srgbClr val="000000"/>
            </a:solidFill>
            <a:round/>
            <a:headEnd/>
            <a:tailEnd/>
          </a:ln>
        </p:spPr>
        <p:txBody>
          <a:bodyPr/>
          <a:lstStyle/>
          <a:p>
            <a:endParaRPr lang="en-US"/>
          </a:p>
        </p:txBody>
      </p:sp>
      <p:sp>
        <p:nvSpPr>
          <p:cNvPr id="7194" name="Rectangle 26"/>
          <p:cNvSpPr>
            <a:spLocks noChangeArrowheads="1"/>
          </p:cNvSpPr>
          <p:nvPr/>
        </p:nvSpPr>
        <p:spPr bwMode="auto">
          <a:xfrm>
            <a:off x="6951663" y="5491163"/>
            <a:ext cx="474662" cy="39687"/>
          </a:xfrm>
          <a:prstGeom prst="rect">
            <a:avLst/>
          </a:prstGeom>
          <a:solidFill>
            <a:srgbClr val="666666"/>
          </a:solidFill>
          <a:ln w="9525">
            <a:noFill/>
            <a:miter lim="800000"/>
            <a:headEnd/>
            <a:tailEnd/>
          </a:ln>
        </p:spPr>
        <p:txBody>
          <a:bodyPr/>
          <a:lstStyle/>
          <a:p>
            <a:endParaRPr lang="en-US"/>
          </a:p>
        </p:txBody>
      </p:sp>
      <p:sp>
        <p:nvSpPr>
          <p:cNvPr id="7195" name="Rectangle 27"/>
          <p:cNvSpPr>
            <a:spLocks noChangeArrowheads="1"/>
          </p:cNvSpPr>
          <p:nvPr/>
        </p:nvSpPr>
        <p:spPr bwMode="auto">
          <a:xfrm>
            <a:off x="6951663" y="5491163"/>
            <a:ext cx="474662" cy="39687"/>
          </a:xfrm>
          <a:prstGeom prst="rect">
            <a:avLst/>
          </a:prstGeom>
          <a:noFill/>
          <a:ln w="3175" cap="rnd">
            <a:solidFill>
              <a:srgbClr val="000000"/>
            </a:solidFill>
            <a:round/>
            <a:headEnd/>
            <a:tailEnd/>
          </a:ln>
        </p:spPr>
        <p:txBody>
          <a:bodyPr/>
          <a:lstStyle/>
          <a:p>
            <a:endParaRPr lang="en-US"/>
          </a:p>
        </p:txBody>
      </p:sp>
      <p:sp>
        <p:nvSpPr>
          <p:cNvPr id="7196" name="Freeform 28"/>
          <p:cNvSpPr>
            <a:spLocks/>
          </p:cNvSpPr>
          <p:nvPr/>
        </p:nvSpPr>
        <p:spPr bwMode="auto">
          <a:xfrm>
            <a:off x="7183438" y="5468938"/>
            <a:ext cx="79375" cy="11112"/>
          </a:xfrm>
          <a:custGeom>
            <a:avLst/>
            <a:gdLst>
              <a:gd name="T0" fmla="*/ 0 w 50"/>
              <a:gd name="T1" fmla="*/ 7 h 7"/>
              <a:gd name="T2" fmla="*/ 12 w 50"/>
              <a:gd name="T3" fmla="*/ 0 h 7"/>
              <a:gd name="T4" fmla="*/ 50 w 50"/>
              <a:gd name="T5" fmla="*/ 0 h 7"/>
              <a:gd name="T6" fmla="*/ 37 w 50"/>
              <a:gd name="T7" fmla="*/ 7 h 7"/>
              <a:gd name="T8" fmla="*/ 0 w 50"/>
              <a:gd name="T9" fmla="*/ 7 h 7"/>
              <a:gd name="T10" fmla="*/ 0 60000 65536"/>
              <a:gd name="T11" fmla="*/ 0 60000 65536"/>
              <a:gd name="T12" fmla="*/ 0 60000 65536"/>
              <a:gd name="T13" fmla="*/ 0 60000 65536"/>
              <a:gd name="T14" fmla="*/ 0 60000 65536"/>
              <a:gd name="T15" fmla="*/ 0 w 50"/>
              <a:gd name="T16" fmla="*/ 0 h 7"/>
              <a:gd name="T17" fmla="*/ 50 w 50"/>
              <a:gd name="T18" fmla="*/ 7 h 7"/>
            </a:gdLst>
            <a:ahLst/>
            <a:cxnLst>
              <a:cxn ang="T10">
                <a:pos x="T0" y="T1"/>
              </a:cxn>
              <a:cxn ang="T11">
                <a:pos x="T2" y="T3"/>
              </a:cxn>
              <a:cxn ang="T12">
                <a:pos x="T4" y="T5"/>
              </a:cxn>
              <a:cxn ang="T13">
                <a:pos x="T6" y="T7"/>
              </a:cxn>
              <a:cxn ang="T14">
                <a:pos x="T8" y="T9"/>
              </a:cxn>
            </a:cxnLst>
            <a:rect l="T15" t="T16" r="T17" b="T18"/>
            <a:pathLst>
              <a:path w="50" h="7">
                <a:moveTo>
                  <a:pt x="0" y="7"/>
                </a:moveTo>
                <a:lnTo>
                  <a:pt x="12" y="0"/>
                </a:lnTo>
                <a:lnTo>
                  <a:pt x="50" y="0"/>
                </a:lnTo>
                <a:lnTo>
                  <a:pt x="37" y="7"/>
                </a:lnTo>
                <a:lnTo>
                  <a:pt x="0" y="7"/>
                </a:lnTo>
              </a:path>
            </a:pathLst>
          </a:custGeom>
          <a:noFill/>
          <a:ln w="1588" cap="rnd">
            <a:solidFill>
              <a:srgbClr val="000000"/>
            </a:solidFill>
            <a:round/>
            <a:headEnd/>
            <a:tailEnd/>
          </a:ln>
        </p:spPr>
        <p:txBody>
          <a:bodyPr/>
          <a:lstStyle/>
          <a:p>
            <a:endParaRPr lang="en-US"/>
          </a:p>
        </p:txBody>
      </p:sp>
      <p:pic>
        <p:nvPicPr>
          <p:cNvPr id="7197" name="Picture 29"/>
          <p:cNvPicPr>
            <a:picLocks noChangeAspect="1" noChangeArrowheads="1"/>
          </p:cNvPicPr>
          <p:nvPr/>
        </p:nvPicPr>
        <p:blipFill>
          <a:blip r:embed="rId2" cstate="print"/>
          <a:srcRect/>
          <a:stretch>
            <a:fillRect/>
          </a:stretch>
        </p:blipFill>
        <p:spPr bwMode="auto">
          <a:xfrm>
            <a:off x="6961188" y="5507038"/>
            <a:ext cx="38100" cy="12700"/>
          </a:xfrm>
          <a:prstGeom prst="rect">
            <a:avLst/>
          </a:prstGeom>
          <a:noFill/>
          <a:ln w="9525">
            <a:noFill/>
            <a:miter lim="800000"/>
            <a:headEnd/>
            <a:tailEnd/>
          </a:ln>
        </p:spPr>
      </p:pic>
      <p:pic>
        <p:nvPicPr>
          <p:cNvPr id="7198" name="Picture 30"/>
          <p:cNvPicPr>
            <a:picLocks noChangeAspect="1" noChangeArrowheads="1"/>
          </p:cNvPicPr>
          <p:nvPr/>
        </p:nvPicPr>
        <p:blipFill>
          <a:blip r:embed="rId3" cstate="print"/>
          <a:srcRect/>
          <a:stretch>
            <a:fillRect/>
          </a:stretch>
        </p:blipFill>
        <p:spPr bwMode="auto">
          <a:xfrm>
            <a:off x="6961188" y="5507038"/>
            <a:ext cx="38100" cy="12700"/>
          </a:xfrm>
          <a:prstGeom prst="rect">
            <a:avLst/>
          </a:prstGeom>
          <a:noFill/>
          <a:ln w="9525">
            <a:noFill/>
            <a:miter lim="800000"/>
            <a:headEnd/>
            <a:tailEnd/>
          </a:ln>
        </p:spPr>
      </p:pic>
      <p:pic>
        <p:nvPicPr>
          <p:cNvPr id="7199" name="Picture 31"/>
          <p:cNvPicPr>
            <a:picLocks noChangeAspect="1" noChangeArrowheads="1"/>
          </p:cNvPicPr>
          <p:nvPr/>
        </p:nvPicPr>
        <p:blipFill>
          <a:blip r:embed="rId4" cstate="print"/>
          <a:srcRect/>
          <a:stretch>
            <a:fillRect/>
          </a:stretch>
        </p:blipFill>
        <p:spPr bwMode="auto">
          <a:xfrm>
            <a:off x="6999288" y="5507038"/>
            <a:ext cx="38100" cy="12700"/>
          </a:xfrm>
          <a:prstGeom prst="rect">
            <a:avLst/>
          </a:prstGeom>
          <a:noFill/>
          <a:ln w="9525">
            <a:noFill/>
            <a:miter lim="800000"/>
            <a:headEnd/>
            <a:tailEnd/>
          </a:ln>
        </p:spPr>
      </p:pic>
      <p:pic>
        <p:nvPicPr>
          <p:cNvPr id="7200" name="Picture 32"/>
          <p:cNvPicPr>
            <a:picLocks noChangeAspect="1" noChangeArrowheads="1"/>
          </p:cNvPicPr>
          <p:nvPr/>
        </p:nvPicPr>
        <p:blipFill>
          <a:blip r:embed="rId5" cstate="print"/>
          <a:srcRect/>
          <a:stretch>
            <a:fillRect/>
          </a:stretch>
        </p:blipFill>
        <p:spPr bwMode="auto">
          <a:xfrm>
            <a:off x="6999288" y="5507038"/>
            <a:ext cx="38100" cy="12700"/>
          </a:xfrm>
          <a:prstGeom prst="rect">
            <a:avLst/>
          </a:prstGeom>
          <a:noFill/>
          <a:ln w="9525">
            <a:noFill/>
            <a:miter lim="800000"/>
            <a:headEnd/>
            <a:tailEnd/>
          </a:ln>
        </p:spPr>
      </p:pic>
      <p:pic>
        <p:nvPicPr>
          <p:cNvPr id="7201" name="Picture 33"/>
          <p:cNvPicPr>
            <a:picLocks noChangeAspect="1" noChangeArrowheads="1"/>
          </p:cNvPicPr>
          <p:nvPr/>
        </p:nvPicPr>
        <p:blipFill>
          <a:blip r:embed="rId6"/>
          <a:srcRect/>
          <a:stretch>
            <a:fillRect/>
          </a:stretch>
        </p:blipFill>
        <p:spPr bwMode="auto">
          <a:xfrm>
            <a:off x="7037388" y="5507038"/>
            <a:ext cx="38100" cy="12700"/>
          </a:xfrm>
          <a:prstGeom prst="rect">
            <a:avLst/>
          </a:prstGeom>
          <a:noFill/>
          <a:ln w="9525">
            <a:noFill/>
            <a:miter lim="800000"/>
            <a:headEnd/>
            <a:tailEnd/>
          </a:ln>
        </p:spPr>
      </p:pic>
      <p:sp>
        <p:nvSpPr>
          <p:cNvPr id="7202" name="Rectangle 34"/>
          <p:cNvSpPr>
            <a:spLocks noChangeArrowheads="1"/>
          </p:cNvSpPr>
          <p:nvPr/>
        </p:nvSpPr>
        <p:spPr bwMode="auto">
          <a:xfrm>
            <a:off x="7010400" y="5513388"/>
            <a:ext cx="11113" cy="4762"/>
          </a:xfrm>
          <a:prstGeom prst="rect">
            <a:avLst/>
          </a:prstGeom>
          <a:solidFill>
            <a:srgbClr val="00FF00"/>
          </a:solidFill>
          <a:ln w="9525">
            <a:noFill/>
            <a:miter lim="800000"/>
            <a:headEnd/>
            <a:tailEnd/>
          </a:ln>
        </p:spPr>
        <p:txBody>
          <a:bodyPr/>
          <a:lstStyle/>
          <a:p>
            <a:endParaRPr lang="en-US"/>
          </a:p>
        </p:txBody>
      </p:sp>
      <p:sp>
        <p:nvSpPr>
          <p:cNvPr id="7203" name="Rectangle 35"/>
          <p:cNvSpPr>
            <a:spLocks noChangeArrowheads="1"/>
          </p:cNvSpPr>
          <p:nvPr/>
        </p:nvSpPr>
        <p:spPr bwMode="auto">
          <a:xfrm>
            <a:off x="7050088" y="5513388"/>
            <a:ext cx="9525" cy="4762"/>
          </a:xfrm>
          <a:prstGeom prst="rect">
            <a:avLst/>
          </a:prstGeom>
          <a:solidFill>
            <a:srgbClr val="00FF00"/>
          </a:solidFill>
          <a:ln w="9525">
            <a:noFill/>
            <a:miter lim="800000"/>
            <a:headEnd/>
            <a:tailEnd/>
          </a:ln>
        </p:spPr>
        <p:txBody>
          <a:bodyPr/>
          <a:lstStyle/>
          <a:p>
            <a:endParaRPr lang="en-US"/>
          </a:p>
        </p:txBody>
      </p:sp>
      <p:sp>
        <p:nvSpPr>
          <p:cNvPr id="7204" name="Rectangle 36"/>
          <p:cNvSpPr>
            <a:spLocks noChangeArrowheads="1"/>
          </p:cNvSpPr>
          <p:nvPr/>
        </p:nvSpPr>
        <p:spPr bwMode="auto">
          <a:xfrm>
            <a:off x="6972300" y="5513388"/>
            <a:ext cx="9525" cy="4762"/>
          </a:xfrm>
          <a:prstGeom prst="rect">
            <a:avLst/>
          </a:prstGeom>
          <a:solidFill>
            <a:srgbClr val="FF0000"/>
          </a:solidFill>
          <a:ln w="9525">
            <a:noFill/>
            <a:miter lim="800000"/>
            <a:headEnd/>
            <a:tailEnd/>
          </a:ln>
        </p:spPr>
        <p:txBody>
          <a:bodyPr/>
          <a:lstStyle/>
          <a:p>
            <a:endParaRPr lang="en-US"/>
          </a:p>
        </p:txBody>
      </p:sp>
      <p:sp>
        <p:nvSpPr>
          <p:cNvPr id="7205" name="Freeform 37"/>
          <p:cNvSpPr>
            <a:spLocks/>
          </p:cNvSpPr>
          <p:nvPr/>
        </p:nvSpPr>
        <p:spPr bwMode="auto">
          <a:xfrm>
            <a:off x="7534275" y="5429250"/>
            <a:ext cx="28575" cy="25400"/>
          </a:xfrm>
          <a:custGeom>
            <a:avLst/>
            <a:gdLst>
              <a:gd name="T0" fmla="*/ 0 w 18"/>
              <a:gd name="T1" fmla="*/ 10 h 16"/>
              <a:gd name="T2" fmla="*/ 18 w 18"/>
              <a:gd name="T3" fmla="*/ 0 h 16"/>
              <a:gd name="T4" fmla="*/ 18 w 18"/>
              <a:gd name="T5" fmla="*/ 7 h 16"/>
              <a:gd name="T6" fmla="*/ 0 w 18"/>
              <a:gd name="T7" fmla="*/ 16 h 16"/>
              <a:gd name="T8" fmla="*/ 0 w 18"/>
              <a:gd name="T9" fmla="*/ 10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10"/>
                </a:moveTo>
                <a:lnTo>
                  <a:pt x="18" y="0"/>
                </a:lnTo>
                <a:lnTo>
                  <a:pt x="18" y="7"/>
                </a:lnTo>
                <a:lnTo>
                  <a:pt x="0" y="16"/>
                </a:lnTo>
                <a:lnTo>
                  <a:pt x="0" y="10"/>
                </a:lnTo>
                <a:close/>
              </a:path>
            </a:pathLst>
          </a:custGeom>
          <a:solidFill>
            <a:srgbClr val="000000"/>
          </a:solidFill>
          <a:ln w="9525">
            <a:noFill/>
            <a:round/>
            <a:headEnd/>
            <a:tailEnd/>
          </a:ln>
        </p:spPr>
        <p:txBody>
          <a:bodyPr/>
          <a:lstStyle/>
          <a:p>
            <a:endParaRPr lang="en-US"/>
          </a:p>
        </p:txBody>
      </p:sp>
      <p:pic>
        <p:nvPicPr>
          <p:cNvPr id="7206" name="Picture 38"/>
          <p:cNvPicPr>
            <a:picLocks noChangeAspect="1" noChangeArrowheads="1"/>
          </p:cNvPicPr>
          <p:nvPr/>
        </p:nvPicPr>
        <p:blipFill>
          <a:blip r:embed="rId7"/>
          <a:srcRect/>
          <a:stretch>
            <a:fillRect/>
          </a:stretch>
        </p:blipFill>
        <p:spPr bwMode="auto">
          <a:xfrm>
            <a:off x="7278688" y="5494338"/>
            <a:ext cx="12700" cy="12700"/>
          </a:xfrm>
          <a:prstGeom prst="rect">
            <a:avLst/>
          </a:prstGeom>
          <a:noFill/>
          <a:ln w="9525">
            <a:noFill/>
            <a:miter lim="800000"/>
            <a:headEnd/>
            <a:tailEnd/>
          </a:ln>
        </p:spPr>
      </p:pic>
      <p:pic>
        <p:nvPicPr>
          <p:cNvPr id="7207" name="Picture 39"/>
          <p:cNvPicPr>
            <a:picLocks noChangeAspect="1" noChangeArrowheads="1"/>
          </p:cNvPicPr>
          <p:nvPr/>
        </p:nvPicPr>
        <p:blipFill>
          <a:blip r:embed="rId8" cstate="print"/>
          <a:srcRect/>
          <a:stretch>
            <a:fillRect/>
          </a:stretch>
        </p:blipFill>
        <p:spPr bwMode="auto">
          <a:xfrm>
            <a:off x="7151688" y="5138738"/>
            <a:ext cx="508000" cy="228600"/>
          </a:xfrm>
          <a:prstGeom prst="rect">
            <a:avLst/>
          </a:prstGeom>
          <a:noFill/>
          <a:ln w="9525">
            <a:noFill/>
            <a:miter lim="800000"/>
            <a:headEnd/>
            <a:tailEnd/>
          </a:ln>
        </p:spPr>
      </p:pic>
      <p:pic>
        <p:nvPicPr>
          <p:cNvPr id="7208" name="Picture 40"/>
          <p:cNvPicPr>
            <a:picLocks noChangeAspect="1" noChangeArrowheads="1"/>
          </p:cNvPicPr>
          <p:nvPr/>
        </p:nvPicPr>
        <p:blipFill>
          <a:blip r:embed="rId9" cstate="print"/>
          <a:srcRect/>
          <a:stretch>
            <a:fillRect/>
          </a:stretch>
        </p:blipFill>
        <p:spPr bwMode="auto">
          <a:xfrm>
            <a:off x="7151688" y="5138738"/>
            <a:ext cx="508000" cy="228600"/>
          </a:xfrm>
          <a:prstGeom prst="rect">
            <a:avLst/>
          </a:prstGeom>
          <a:noFill/>
          <a:ln w="9525">
            <a:noFill/>
            <a:miter lim="800000"/>
            <a:headEnd/>
            <a:tailEnd/>
          </a:ln>
        </p:spPr>
      </p:pic>
      <p:sp>
        <p:nvSpPr>
          <p:cNvPr id="7209" name="Freeform 41"/>
          <p:cNvSpPr>
            <a:spLocks/>
          </p:cNvSpPr>
          <p:nvPr/>
        </p:nvSpPr>
        <p:spPr bwMode="auto">
          <a:xfrm>
            <a:off x="7153275" y="5145088"/>
            <a:ext cx="500063" cy="223837"/>
          </a:xfrm>
          <a:custGeom>
            <a:avLst/>
            <a:gdLst>
              <a:gd name="T0" fmla="*/ 0 w 315"/>
              <a:gd name="T1" fmla="*/ 141 h 141"/>
              <a:gd name="T2" fmla="*/ 68 w 315"/>
              <a:gd name="T3" fmla="*/ 0 h 141"/>
              <a:gd name="T4" fmla="*/ 315 w 315"/>
              <a:gd name="T5" fmla="*/ 0 h 141"/>
              <a:gd name="T6" fmla="*/ 247 w 315"/>
              <a:gd name="T7" fmla="*/ 141 h 141"/>
              <a:gd name="T8" fmla="*/ 0 w 315"/>
              <a:gd name="T9" fmla="*/ 141 h 141"/>
              <a:gd name="T10" fmla="*/ 0 60000 65536"/>
              <a:gd name="T11" fmla="*/ 0 60000 65536"/>
              <a:gd name="T12" fmla="*/ 0 60000 65536"/>
              <a:gd name="T13" fmla="*/ 0 60000 65536"/>
              <a:gd name="T14" fmla="*/ 0 60000 65536"/>
              <a:gd name="T15" fmla="*/ 0 w 315"/>
              <a:gd name="T16" fmla="*/ 0 h 141"/>
              <a:gd name="T17" fmla="*/ 315 w 315"/>
              <a:gd name="T18" fmla="*/ 141 h 141"/>
            </a:gdLst>
            <a:ahLst/>
            <a:cxnLst>
              <a:cxn ang="T10">
                <a:pos x="T0" y="T1"/>
              </a:cxn>
              <a:cxn ang="T11">
                <a:pos x="T2" y="T3"/>
              </a:cxn>
              <a:cxn ang="T12">
                <a:pos x="T4" y="T5"/>
              </a:cxn>
              <a:cxn ang="T13">
                <a:pos x="T6" y="T7"/>
              </a:cxn>
              <a:cxn ang="T14">
                <a:pos x="T8" y="T9"/>
              </a:cxn>
            </a:cxnLst>
            <a:rect l="T15" t="T16" r="T17" b="T18"/>
            <a:pathLst>
              <a:path w="315" h="141">
                <a:moveTo>
                  <a:pt x="0" y="141"/>
                </a:moveTo>
                <a:lnTo>
                  <a:pt x="68" y="0"/>
                </a:lnTo>
                <a:lnTo>
                  <a:pt x="315" y="0"/>
                </a:lnTo>
                <a:lnTo>
                  <a:pt x="247" y="141"/>
                </a:lnTo>
                <a:lnTo>
                  <a:pt x="0" y="141"/>
                </a:lnTo>
              </a:path>
            </a:pathLst>
          </a:custGeom>
          <a:noFill/>
          <a:ln w="3175" cap="rnd">
            <a:solidFill>
              <a:srgbClr val="000000"/>
            </a:solidFill>
            <a:round/>
            <a:headEnd/>
            <a:tailEnd/>
          </a:ln>
        </p:spPr>
        <p:txBody>
          <a:bodyPr/>
          <a:lstStyle/>
          <a:p>
            <a:endParaRPr lang="en-US"/>
          </a:p>
        </p:txBody>
      </p:sp>
      <p:sp>
        <p:nvSpPr>
          <p:cNvPr id="7210" name="Rectangle 42"/>
          <p:cNvSpPr>
            <a:spLocks noChangeArrowheads="1"/>
          </p:cNvSpPr>
          <p:nvPr/>
        </p:nvSpPr>
        <p:spPr bwMode="auto">
          <a:xfrm>
            <a:off x="7646988" y="5138738"/>
            <a:ext cx="12700" cy="25400"/>
          </a:xfrm>
          <a:prstGeom prst="rect">
            <a:avLst/>
          </a:prstGeom>
          <a:solidFill>
            <a:srgbClr val="FF3C00"/>
          </a:solidFill>
          <a:ln w="9525">
            <a:noFill/>
            <a:miter lim="800000"/>
            <a:headEnd/>
            <a:tailEnd/>
          </a:ln>
        </p:spPr>
        <p:txBody>
          <a:bodyPr/>
          <a:lstStyle/>
          <a:p>
            <a:endParaRPr lang="en-US"/>
          </a:p>
        </p:txBody>
      </p:sp>
      <p:sp>
        <p:nvSpPr>
          <p:cNvPr id="7211" name="Rectangle 43"/>
          <p:cNvSpPr>
            <a:spLocks noChangeArrowheads="1"/>
          </p:cNvSpPr>
          <p:nvPr/>
        </p:nvSpPr>
        <p:spPr bwMode="auto">
          <a:xfrm>
            <a:off x="7659688" y="5138738"/>
            <a:ext cx="12700" cy="25400"/>
          </a:xfrm>
          <a:prstGeom prst="rect">
            <a:avLst/>
          </a:prstGeom>
          <a:solidFill>
            <a:srgbClr val="FFCD00"/>
          </a:solidFill>
          <a:ln w="9525">
            <a:noFill/>
            <a:miter lim="800000"/>
            <a:headEnd/>
            <a:tailEnd/>
          </a:ln>
        </p:spPr>
        <p:txBody>
          <a:bodyPr/>
          <a:lstStyle/>
          <a:p>
            <a:endParaRPr lang="en-US"/>
          </a:p>
        </p:txBody>
      </p:sp>
      <p:sp>
        <p:nvSpPr>
          <p:cNvPr id="7212" name="Rectangle 44"/>
          <p:cNvSpPr>
            <a:spLocks noChangeArrowheads="1"/>
          </p:cNvSpPr>
          <p:nvPr/>
        </p:nvSpPr>
        <p:spPr bwMode="auto">
          <a:xfrm>
            <a:off x="7672388" y="5138738"/>
            <a:ext cx="12700" cy="25400"/>
          </a:xfrm>
          <a:prstGeom prst="rect">
            <a:avLst/>
          </a:prstGeom>
          <a:solidFill>
            <a:srgbClr val="FF6000"/>
          </a:solidFill>
          <a:ln w="9525">
            <a:noFill/>
            <a:miter lim="800000"/>
            <a:headEnd/>
            <a:tailEnd/>
          </a:ln>
        </p:spPr>
        <p:txBody>
          <a:bodyPr/>
          <a:lstStyle/>
          <a:p>
            <a:endParaRPr lang="en-US"/>
          </a:p>
        </p:txBody>
      </p:sp>
      <p:sp>
        <p:nvSpPr>
          <p:cNvPr id="7213" name="Freeform 45"/>
          <p:cNvSpPr>
            <a:spLocks/>
          </p:cNvSpPr>
          <p:nvPr/>
        </p:nvSpPr>
        <p:spPr bwMode="auto">
          <a:xfrm>
            <a:off x="6950075" y="5124450"/>
            <a:ext cx="758825" cy="406400"/>
          </a:xfrm>
          <a:custGeom>
            <a:avLst/>
            <a:gdLst>
              <a:gd name="T0" fmla="*/ 0 w 478"/>
              <a:gd name="T1" fmla="*/ 256 h 256"/>
              <a:gd name="T2" fmla="*/ 0 w 478"/>
              <a:gd name="T3" fmla="*/ 231 h 256"/>
              <a:gd name="T4" fmla="*/ 99 w 478"/>
              <a:gd name="T5" fmla="*/ 179 h 256"/>
              <a:gd name="T6" fmla="*/ 142 w 478"/>
              <a:gd name="T7" fmla="*/ 179 h 256"/>
              <a:gd name="T8" fmla="*/ 142 w 478"/>
              <a:gd name="T9" fmla="*/ 167 h 256"/>
              <a:gd name="T10" fmla="*/ 105 w 478"/>
              <a:gd name="T11" fmla="*/ 167 h 256"/>
              <a:gd name="T12" fmla="*/ 186 w 478"/>
              <a:gd name="T13" fmla="*/ 0 h 256"/>
              <a:gd name="T14" fmla="*/ 478 w 478"/>
              <a:gd name="T15" fmla="*/ 0 h 256"/>
              <a:gd name="T16" fmla="*/ 397 w 478"/>
              <a:gd name="T17" fmla="*/ 167 h 256"/>
              <a:gd name="T18" fmla="*/ 360 w 478"/>
              <a:gd name="T19" fmla="*/ 167 h 256"/>
              <a:gd name="T20" fmla="*/ 360 w 478"/>
              <a:gd name="T21" fmla="*/ 179 h 256"/>
              <a:gd name="T22" fmla="*/ 397 w 478"/>
              <a:gd name="T23" fmla="*/ 179 h 256"/>
              <a:gd name="T24" fmla="*/ 397 w 478"/>
              <a:gd name="T25" fmla="*/ 205 h 256"/>
              <a:gd name="T26" fmla="*/ 298 w 478"/>
              <a:gd name="T27" fmla="*/ 256 h 256"/>
              <a:gd name="T28" fmla="*/ 0 w 478"/>
              <a:gd name="T29" fmla="*/ 256 h 2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8"/>
              <a:gd name="T46" fmla="*/ 0 h 256"/>
              <a:gd name="T47" fmla="*/ 478 w 478"/>
              <a:gd name="T48" fmla="*/ 256 h 2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8" h="256">
                <a:moveTo>
                  <a:pt x="0" y="256"/>
                </a:moveTo>
                <a:lnTo>
                  <a:pt x="0" y="231"/>
                </a:lnTo>
                <a:lnTo>
                  <a:pt x="99" y="179"/>
                </a:lnTo>
                <a:lnTo>
                  <a:pt x="142" y="179"/>
                </a:lnTo>
                <a:lnTo>
                  <a:pt x="142" y="167"/>
                </a:lnTo>
                <a:lnTo>
                  <a:pt x="105" y="167"/>
                </a:lnTo>
                <a:lnTo>
                  <a:pt x="186" y="0"/>
                </a:lnTo>
                <a:lnTo>
                  <a:pt x="478" y="0"/>
                </a:lnTo>
                <a:lnTo>
                  <a:pt x="397" y="167"/>
                </a:lnTo>
                <a:lnTo>
                  <a:pt x="360" y="167"/>
                </a:lnTo>
                <a:lnTo>
                  <a:pt x="360" y="179"/>
                </a:lnTo>
                <a:lnTo>
                  <a:pt x="397" y="179"/>
                </a:lnTo>
                <a:lnTo>
                  <a:pt x="397" y="205"/>
                </a:lnTo>
                <a:lnTo>
                  <a:pt x="298" y="256"/>
                </a:lnTo>
                <a:lnTo>
                  <a:pt x="0" y="256"/>
                </a:lnTo>
              </a:path>
            </a:pathLst>
          </a:custGeom>
          <a:noFill/>
          <a:ln w="11113" cap="rnd">
            <a:solidFill>
              <a:srgbClr val="000000"/>
            </a:solidFill>
            <a:round/>
            <a:headEnd/>
            <a:tailEnd/>
          </a:ln>
        </p:spPr>
        <p:txBody>
          <a:bodyPr/>
          <a:lstStyle/>
          <a:p>
            <a:endParaRPr lang="en-US"/>
          </a:p>
        </p:txBody>
      </p:sp>
      <p:sp>
        <p:nvSpPr>
          <p:cNvPr id="7214" name="Rectangle 46"/>
          <p:cNvSpPr>
            <a:spLocks noChangeArrowheads="1"/>
          </p:cNvSpPr>
          <p:nvPr/>
        </p:nvSpPr>
        <p:spPr bwMode="auto">
          <a:xfrm>
            <a:off x="6672263" y="5557838"/>
            <a:ext cx="1143000" cy="274637"/>
          </a:xfrm>
          <a:prstGeom prst="rect">
            <a:avLst/>
          </a:prstGeom>
          <a:noFill/>
          <a:ln w="9525">
            <a:noFill/>
            <a:miter lim="800000"/>
            <a:headEnd/>
            <a:tailEnd/>
          </a:ln>
        </p:spPr>
        <p:txBody>
          <a:bodyPr wrap="none" lIns="0" tIns="0" rIns="0" bIns="0">
            <a:spAutoFit/>
          </a:bodyPr>
          <a:lstStyle/>
          <a:p>
            <a:r>
              <a:rPr lang="en-US" sz="1800">
                <a:latin typeface="Arial" charset="0"/>
              </a:rPr>
              <a:t>Intra1 (XP)</a:t>
            </a:r>
            <a:endParaRPr lang="en-US" sz="1800"/>
          </a:p>
        </p:txBody>
      </p:sp>
      <p:grpSp>
        <p:nvGrpSpPr>
          <p:cNvPr id="7215" name="Group 47"/>
          <p:cNvGrpSpPr>
            <a:grpSpLocks/>
          </p:cNvGrpSpPr>
          <p:nvPr/>
        </p:nvGrpSpPr>
        <p:grpSpPr bwMode="auto">
          <a:xfrm>
            <a:off x="482600" y="2112963"/>
            <a:ext cx="1144588" cy="1322387"/>
            <a:chOff x="1208" y="979"/>
            <a:chExt cx="1265" cy="977"/>
          </a:xfrm>
        </p:grpSpPr>
        <p:sp>
          <p:nvSpPr>
            <p:cNvPr id="8088" name="Freeform 48"/>
            <p:cNvSpPr>
              <a:spLocks noEditPoints="1"/>
            </p:cNvSpPr>
            <p:nvPr/>
          </p:nvSpPr>
          <p:spPr bwMode="auto">
            <a:xfrm>
              <a:off x="1368" y="1108"/>
              <a:ext cx="943" cy="706"/>
            </a:xfrm>
            <a:custGeom>
              <a:avLst/>
              <a:gdLst>
                <a:gd name="T0" fmla="*/ 157 w 943"/>
                <a:gd name="T1" fmla="*/ 609 h 706"/>
                <a:gd name="T2" fmla="*/ 471 w 943"/>
                <a:gd name="T3" fmla="*/ 366 h 706"/>
                <a:gd name="T4" fmla="*/ 471 w 943"/>
                <a:gd name="T5" fmla="*/ 706 h 706"/>
                <a:gd name="T6" fmla="*/ 471 w 943"/>
                <a:gd name="T7" fmla="*/ 366 h 706"/>
                <a:gd name="T8" fmla="*/ 516 w 943"/>
                <a:gd name="T9" fmla="*/ 620 h 706"/>
                <a:gd name="T10" fmla="*/ 471 w 943"/>
                <a:gd name="T11" fmla="*/ 366 h 706"/>
                <a:gd name="T12" fmla="*/ 943 w 943"/>
                <a:gd name="T13" fmla="*/ 366 h 706"/>
                <a:gd name="T14" fmla="*/ 471 w 943"/>
                <a:gd name="T15" fmla="*/ 366 h 706"/>
                <a:gd name="T16" fmla="*/ 786 w 943"/>
                <a:gd name="T17" fmla="*/ 122 h 706"/>
                <a:gd name="T18" fmla="*/ 471 w 943"/>
                <a:gd name="T19" fmla="*/ 366 h 706"/>
                <a:gd name="T20" fmla="*/ 471 w 943"/>
                <a:gd name="T21" fmla="*/ 0 h 706"/>
                <a:gd name="T22" fmla="*/ 471 w 943"/>
                <a:gd name="T23" fmla="*/ 366 h 706"/>
                <a:gd name="T24" fmla="*/ 255 w 943"/>
                <a:gd name="T25" fmla="*/ 163 h 706"/>
                <a:gd name="T26" fmla="*/ 471 w 943"/>
                <a:gd name="T27" fmla="*/ 366 h 706"/>
                <a:gd name="T28" fmla="*/ 0 w 943"/>
                <a:gd name="T29" fmla="*/ 366 h 706"/>
                <a:gd name="T30" fmla="*/ 471 w 943"/>
                <a:gd name="T31" fmla="*/ 366 h 7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43"/>
                <a:gd name="T49" fmla="*/ 0 h 706"/>
                <a:gd name="T50" fmla="*/ 943 w 943"/>
                <a:gd name="T51" fmla="*/ 706 h 7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43" h="706">
                  <a:moveTo>
                    <a:pt x="157" y="609"/>
                  </a:moveTo>
                  <a:lnTo>
                    <a:pt x="471" y="366"/>
                  </a:lnTo>
                  <a:moveTo>
                    <a:pt x="471" y="706"/>
                  </a:moveTo>
                  <a:lnTo>
                    <a:pt x="471" y="366"/>
                  </a:lnTo>
                  <a:moveTo>
                    <a:pt x="516" y="620"/>
                  </a:moveTo>
                  <a:lnTo>
                    <a:pt x="471" y="366"/>
                  </a:lnTo>
                  <a:moveTo>
                    <a:pt x="943" y="366"/>
                  </a:moveTo>
                  <a:lnTo>
                    <a:pt x="471" y="366"/>
                  </a:lnTo>
                  <a:moveTo>
                    <a:pt x="786" y="122"/>
                  </a:moveTo>
                  <a:lnTo>
                    <a:pt x="471" y="366"/>
                  </a:lnTo>
                  <a:moveTo>
                    <a:pt x="471" y="0"/>
                  </a:moveTo>
                  <a:lnTo>
                    <a:pt x="471" y="366"/>
                  </a:lnTo>
                  <a:moveTo>
                    <a:pt x="255" y="163"/>
                  </a:moveTo>
                  <a:lnTo>
                    <a:pt x="471" y="366"/>
                  </a:lnTo>
                  <a:moveTo>
                    <a:pt x="0" y="366"/>
                  </a:moveTo>
                  <a:lnTo>
                    <a:pt x="471" y="366"/>
                  </a:lnTo>
                </a:path>
              </a:pathLst>
            </a:custGeom>
            <a:noFill/>
            <a:ln w="3175" cap="rnd">
              <a:solidFill>
                <a:srgbClr val="000000"/>
              </a:solidFill>
              <a:round/>
              <a:headEnd/>
              <a:tailEnd/>
            </a:ln>
          </p:spPr>
          <p:txBody>
            <a:bodyPr/>
            <a:lstStyle/>
            <a:p>
              <a:endParaRPr lang="en-US"/>
            </a:p>
          </p:txBody>
        </p:sp>
        <p:pic>
          <p:nvPicPr>
            <p:cNvPr id="8089" name="Picture 49"/>
            <p:cNvPicPr>
              <a:picLocks noChangeAspect="1" noChangeArrowheads="1"/>
            </p:cNvPicPr>
            <p:nvPr/>
          </p:nvPicPr>
          <p:blipFill>
            <a:blip r:embed="rId10" cstate="print"/>
            <a:srcRect/>
            <a:stretch>
              <a:fillRect/>
            </a:stretch>
          </p:blipFill>
          <p:spPr bwMode="auto">
            <a:xfrm>
              <a:off x="1208" y="979"/>
              <a:ext cx="1265" cy="977"/>
            </a:xfrm>
            <a:prstGeom prst="rect">
              <a:avLst/>
            </a:prstGeom>
            <a:noFill/>
            <a:ln w="9525">
              <a:noFill/>
              <a:miter lim="800000"/>
              <a:headEnd/>
              <a:tailEnd/>
            </a:ln>
          </p:spPr>
        </p:pic>
        <p:pic>
          <p:nvPicPr>
            <p:cNvPr id="8090" name="Picture 50"/>
            <p:cNvPicPr>
              <a:picLocks noChangeAspect="1" noChangeArrowheads="1"/>
            </p:cNvPicPr>
            <p:nvPr/>
          </p:nvPicPr>
          <p:blipFill>
            <a:blip r:embed="rId11" cstate="print"/>
            <a:srcRect/>
            <a:stretch>
              <a:fillRect/>
            </a:stretch>
          </p:blipFill>
          <p:spPr bwMode="auto">
            <a:xfrm>
              <a:off x="1208" y="979"/>
              <a:ext cx="1265" cy="977"/>
            </a:xfrm>
            <a:prstGeom prst="rect">
              <a:avLst/>
            </a:prstGeom>
            <a:noFill/>
            <a:ln w="9525">
              <a:noFill/>
              <a:miter lim="800000"/>
              <a:headEnd/>
              <a:tailEnd/>
            </a:ln>
          </p:spPr>
        </p:pic>
        <p:pic>
          <p:nvPicPr>
            <p:cNvPr id="8091" name="Picture 51"/>
            <p:cNvPicPr>
              <a:picLocks noChangeAspect="1" noChangeArrowheads="1"/>
            </p:cNvPicPr>
            <p:nvPr/>
          </p:nvPicPr>
          <p:blipFill>
            <a:blip r:embed="rId12" cstate="print"/>
            <a:srcRect/>
            <a:stretch>
              <a:fillRect/>
            </a:stretch>
          </p:blipFill>
          <p:spPr bwMode="auto">
            <a:xfrm>
              <a:off x="1280" y="1332"/>
              <a:ext cx="961" cy="432"/>
            </a:xfrm>
            <a:prstGeom prst="rect">
              <a:avLst/>
            </a:prstGeom>
            <a:noFill/>
            <a:ln w="9525">
              <a:noFill/>
              <a:miter lim="800000"/>
              <a:headEnd/>
              <a:tailEnd/>
            </a:ln>
          </p:spPr>
        </p:pic>
        <p:pic>
          <p:nvPicPr>
            <p:cNvPr id="8092" name="Picture 52"/>
            <p:cNvPicPr>
              <a:picLocks noChangeAspect="1" noChangeArrowheads="1"/>
            </p:cNvPicPr>
            <p:nvPr/>
          </p:nvPicPr>
          <p:blipFill>
            <a:blip r:embed="rId13" cstate="print"/>
            <a:srcRect/>
            <a:stretch>
              <a:fillRect/>
            </a:stretch>
          </p:blipFill>
          <p:spPr bwMode="auto">
            <a:xfrm>
              <a:off x="1280" y="1332"/>
              <a:ext cx="961" cy="432"/>
            </a:xfrm>
            <a:prstGeom prst="rect">
              <a:avLst/>
            </a:prstGeom>
            <a:noFill/>
            <a:ln w="9525">
              <a:noFill/>
              <a:miter lim="800000"/>
              <a:headEnd/>
              <a:tailEnd/>
            </a:ln>
          </p:spPr>
        </p:pic>
        <p:pic>
          <p:nvPicPr>
            <p:cNvPr id="8093" name="Picture 53"/>
            <p:cNvPicPr>
              <a:picLocks noChangeAspect="1" noChangeArrowheads="1"/>
            </p:cNvPicPr>
            <p:nvPr/>
          </p:nvPicPr>
          <p:blipFill>
            <a:blip r:embed="rId14" cstate="print"/>
            <a:srcRect/>
            <a:stretch>
              <a:fillRect/>
            </a:stretch>
          </p:blipFill>
          <p:spPr bwMode="auto">
            <a:xfrm>
              <a:off x="1800" y="1043"/>
              <a:ext cx="489" cy="433"/>
            </a:xfrm>
            <a:prstGeom prst="rect">
              <a:avLst/>
            </a:prstGeom>
            <a:noFill/>
            <a:ln w="9525">
              <a:noFill/>
              <a:miter lim="800000"/>
              <a:headEnd/>
              <a:tailEnd/>
            </a:ln>
          </p:spPr>
        </p:pic>
        <p:pic>
          <p:nvPicPr>
            <p:cNvPr id="8094" name="Picture 54"/>
            <p:cNvPicPr>
              <a:picLocks noChangeAspect="1" noChangeArrowheads="1"/>
            </p:cNvPicPr>
            <p:nvPr/>
          </p:nvPicPr>
          <p:blipFill>
            <a:blip r:embed="rId15" cstate="print"/>
            <a:srcRect/>
            <a:stretch>
              <a:fillRect/>
            </a:stretch>
          </p:blipFill>
          <p:spPr bwMode="auto">
            <a:xfrm>
              <a:off x="1800" y="1043"/>
              <a:ext cx="489" cy="433"/>
            </a:xfrm>
            <a:prstGeom prst="rect">
              <a:avLst/>
            </a:prstGeom>
            <a:noFill/>
            <a:ln w="9525">
              <a:noFill/>
              <a:miter lim="800000"/>
              <a:headEnd/>
              <a:tailEnd/>
            </a:ln>
          </p:spPr>
        </p:pic>
        <p:pic>
          <p:nvPicPr>
            <p:cNvPr id="8095" name="Picture 55"/>
            <p:cNvPicPr>
              <a:picLocks noChangeAspect="1" noChangeArrowheads="1"/>
            </p:cNvPicPr>
            <p:nvPr/>
          </p:nvPicPr>
          <p:blipFill>
            <a:blip r:embed="rId16" cstate="print"/>
            <a:srcRect/>
            <a:stretch>
              <a:fillRect/>
            </a:stretch>
          </p:blipFill>
          <p:spPr bwMode="auto">
            <a:xfrm>
              <a:off x="1912" y="1444"/>
              <a:ext cx="473" cy="256"/>
            </a:xfrm>
            <a:prstGeom prst="rect">
              <a:avLst/>
            </a:prstGeom>
            <a:noFill/>
            <a:ln w="9525">
              <a:noFill/>
              <a:miter lim="800000"/>
              <a:headEnd/>
              <a:tailEnd/>
            </a:ln>
          </p:spPr>
        </p:pic>
        <p:sp>
          <p:nvSpPr>
            <p:cNvPr id="8096" name="Rectangle 56"/>
            <p:cNvSpPr>
              <a:spLocks noChangeArrowheads="1"/>
            </p:cNvSpPr>
            <p:nvPr/>
          </p:nvSpPr>
          <p:spPr bwMode="auto">
            <a:xfrm>
              <a:off x="1394" y="1404"/>
              <a:ext cx="949" cy="225"/>
            </a:xfrm>
            <a:prstGeom prst="rect">
              <a:avLst/>
            </a:prstGeom>
            <a:noFill/>
            <a:ln w="9525">
              <a:noFill/>
              <a:miter lim="800000"/>
              <a:headEnd/>
              <a:tailEnd/>
            </a:ln>
          </p:spPr>
          <p:txBody>
            <a:bodyPr wrap="none" lIns="0" tIns="0" rIns="0" bIns="0">
              <a:spAutoFit/>
            </a:bodyPr>
            <a:lstStyle/>
            <a:p>
              <a:r>
                <a:rPr lang="en-US" sz="2000" b="0">
                  <a:solidFill>
                    <a:srgbClr val="00FF00"/>
                  </a:solidFill>
                  <a:latin typeface="Arial" charset="0"/>
                </a:rPr>
                <a:t>Internet</a:t>
              </a:r>
              <a:endParaRPr lang="en-US"/>
            </a:p>
          </p:txBody>
        </p:sp>
      </p:grpSp>
      <p:sp>
        <p:nvSpPr>
          <p:cNvPr id="7216" name="Rectangle 57"/>
          <p:cNvSpPr>
            <a:spLocks noChangeArrowheads="1"/>
          </p:cNvSpPr>
          <p:nvPr/>
        </p:nvSpPr>
        <p:spPr bwMode="auto">
          <a:xfrm>
            <a:off x="1362075" y="4119563"/>
            <a:ext cx="1103313" cy="122237"/>
          </a:xfrm>
          <a:prstGeom prst="rect">
            <a:avLst/>
          </a:prstGeom>
          <a:solidFill>
            <a:srgbClr val="FFFF00"/>
          </a:solidFill>
          <a:ln w="9525">
            <a:noFill/>
            <a:miter lim="800000"/>
            <a:headEnd/>
            <a:tailEnd/>
          </a:ln>
        </p:spPr>
        <p:txBody>
          <a:bodyPr/>
          <a:lstStyle/>
          <a:p>
            <a:endParaRPr lang="en-US"/>
          </a:p>
        </p:txBody>
      </p:sp>
      <p:sp>
        <p:nvSpPr>
          <p:cNvPr id="7217" name="Rectangle 58"/>
          <p:cNvSpPr>
            <a:spLocks noChangeArrowheads="1"/>
          </p:cNvSpPr>
          <p:nvPr/>
        </p:nvSpPr>
        <p:spPr bwMode="auto">
          <a:xfrm>
            <a:off x="2401888" y="4157663"/>
            <a:ext cx="1184275" cy="122237"/>
          </a:xfrm>
          <a:prstGeom prst="rect">
            <a:avLst/>
          </a:prstGeom>
          <a:solidFill>
            <a:srgbClr val="FFFF00"/>
          </a:solidFill>
          <a:ln w="9525">
            <a:noFill/>
            <a:miter lim="800000"/>
            <a:headEnd/>
            <a:tailEnd/>
          </a:ln>
        </p:spPr>
        <p:txBody>
          <a:bodyPr/>
          <a:lstStyle/>
          <a:p>
            <a:endParaRPr lang="en-US"/>
          </a:p>
        </p:txBody>
      </p:sp>
      <p:sp>
        <p:nvSpPr>
          <p:cNvPr id="7218" name="Rectangle 59"/>
          <p:cNvSpPr>
            <a:spLocks noChangeArrowheads="1"/>
          </p:cNvSpPr>
          <p:nvPr/>
        </p:nvSpPr>
        <p:spPr bwMode="auto">
          <a:xfrm>
            <a:off x="4957763" y="4164013"/>
            <a:ext cx="1182687" cy="122237"/>
          </a:xfrm>
          <a:prstGeom prst="rect">
            <a:avLst/>
          </a:prstGeom>
          <a:solidFill>
            <a:srgbClr val="FFFF00"/>
          </a:solidFill>
          <a:ln w="9525">
            <a:noFill/>
            <a:miter lim="800000"/>
            <a:headEnd/>
            <a:tailEnd/>
          </a:ln>
        </p:spPr>
        <p:txBody>
          <a:bodyPr/>
          <a:lstStyle/>
          <a:p>
            <a:endParaRPr lang="en-US"/>
          </a:p>
        </p:txBody>
      </p:sp>
      <p:grpSp>
        <p:nvGrpSpPr>
          <p:cNvPr id="7219" name="Group 60"/>
          <p:cNvGrpSpPr>
            <a:grpSpLocks/>
          </p:cNvGrpSpPr>
          <p:nvPr/>
        </p:nvGrpSpPr>
        <p:grpSpPr bwMode="auto">
          <a:xfrm>
            <a:off x="6802438" y="3952875"/>
            <a:ext cx="1241425" cy="735013"/>
            <a:chOff x="2229" y="2818"/>
            <a:chExt cx="782" cy="463"/>
          </a:xfrm>
        </p:grpSpPr>
        <p:sp>
          <p:nvSpPr>
            <p:cNvPr id="8039" name="Freeform 61"/>
            <p:cNvSpPr>
              <a:spLocks noEditPoints="1"/>
            </p:cNvSpPr>
            <p:nvPr/>
          </p:nvSpPr>
          <p:spPr bwMode="auto">
            <a:xfrm>
              <a:off x="2250" y="2818"/>
              <a:ext cx="761" cy="269"/>
            </a:xfrm>
            <a:custGeom>
              <a:avLst/>
              <a:gdLst>
                <a:gd name="T0" fmla="*/ 652 w 761"/>
                <a:gd name="T1" fmla="*/ 269 h 269"/>
                <a:gd name="T2" fmla="*/ 718 w 761"/>
                <a:gd name="T3" fmla="*/ 202 h 269"/>
                <a:gd name="T4" fmla="*/ 674 w 761"/>
                <a:gd name="T5" fmla="*/ 247 h 269"/>
                <a:gd name="T6" fmla="*/ 652 w 761"/>
                <a:gd name="T7" fmla="*/ 247 h 269"/>
                <a:gd name="T8" fmla="*/ 652 w 761"/>
                <a:gd name="T9" fmla="*/ 269 h 269"/>
                <a:gd name="T10" fmla="*/ 0 w 761"/>
                <a:gd name="T11" fmla="*/ 269 h 269"/>
                <a:gd name="T12" fmla="*/ 652 w 761"/>
                <a:gd name="T13" fmla="*/ 269 h 269"/>
                <a:gd name="T14" fmla="*/ 652 w 761"/>
                <a:gd name="T15" fmla="*/ 247 h 269"/>
                <a:gd name="T16" fmla="*/ 0 w 761"/>
                <a:gd name="T17" fmla="*/ 247 h 269"/>
                <a:gd name="T18" fmla="*/ 0 w 761"/>
                <a:gd name="T19" fmla="*/ 269 h 269"/>
                <a:gd name="T20" fmla="*/ 761 w 761"/>
                <a:gd name="T21" fmla="*/ 0 h 269"/>
                <a:gd name="T22" fmla="*/ 761 w 761"/>
                <a:gd name="T23" fmla="*/ 157 h 269"/>
                <a:gd name="T24" fmla="*/ 674 w 761"/>
                <a:gd name="T25" fmla="*/ 247 h 269"/>
                <a:gd name="T26" fmla="*/ 674 w 761"/>
                <a:gd name="T27" fmla="*/ 90 h 269"/>
                <a:gd name="T28" fmla="*/ 761 w 761"/>
                <a:gd name="T29" fmla="*/ 0 h 2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61"/>
                <a:gd name="T46" fmla="*/ 0 h 269"/>
                <a:gd name="T47" fmla="*/ 761 w 761"/>
                <a:gd name="T48" fmla="*/ 269 h 2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61" h="269">
                  <a:moveTo>
                    <a:pt x="652" y="269"/>
                  </a:moveTo>
                  <a:lnTo>
                    <a:pt x="718" y="202"/>
                  </a:lnTo>
                  <a:lnTo>
                    <a:pt x="674" y="247"/>
                  </a:lnTo>
                  <a:lnTo>
                    <a:pt x="652" y="247"/>
                  </a:lnTo>
                  <a:lnTo>
                    <a:pt x="652" y="269"/>
                  </a:lnTo>
                  <a:close/>
                  <a:moveTo>
                    <a:pt x="0" y="269"/>
                  </a:moveTo>
                  <a:lnTo>
                    <a:pt x="652" y="269"/>
                  </a:lnTo>
                  <a:lnTo>
                    <a:pt x="652" y="247"/>
                  </a:lnTo>
                  <a:lnTo>
                    <a:pt x="0" y="247"/>
                  </a:lnTo>
                  <a:lnTo>
                    <a:pt x="0" y="269"/>
                  </a:lnTo>
                  <a:close/>
                  <a:moveTo>
                    <a:pt x="761" y="0"/>
                  </a:moveTo>
                  <a:lnTo>
                    <a:pt x="761" y="157"/>
                  </a:lnTo>
                  <a:lnTo>
                    <a:pt x="674" y="247"/>
                  </a:lnTo>
                  <a:lnTo>
                    <a:pt x="674" y="90"/>
                  </a:lnTo>
                  <a:lnTo>
                    <a:pt x="761" y="0"/>
                  </a:lnTo>
                  <a:close/>
                </a:path>
              </a:pathLst>
            </a:custGeom>
            <a:solidFill>
              <a:srgbClr val="9A9A9A"/>
            </a:solidFill>
            <a:ln w="9525">
              <a:noFill/>
              <a:round/>
              <a:headEnd/>
              <a:tailEnd/>
            </a:ln>
          </p:spPr>
          <p:txBody>
            <a:bodyPr/>
            <a:lstStyle/>
            <a:p>
              <a:endParaRPr lang="en-US"/>
            </a:p>
          </p:txBody>
        </p:sp>
        <p:sp>
          <p:nvSpPr>
            <p:cNvPr id="8040" name="Freeform 62"/>
            <p:cNvSpPr>
              <a:spLocks/>
            </p:cNvSpPr>
            <p:nvPr/>
          </p:nvSpPr>
          <p:spPr bwMode="auto">
            <a:xfrm>
              <a:off x="2229" y="2818"/>
              <a:ext cx="782" cy="90"/>
            </a:xfrm>
            <a:custGeom>
              <a:avLst/>
              <a:gdLst>
                <a:gd name="T0" fmla="*/ 0 w 782"/>
                <a:gd name="T1" fmla="*/ 90 h 90"/>
                <a:gd name="T2" fmla="*/ 87 w 782"/>
                <a:gd name="T3" fmla="*/ 0 h 90"/>
                <a:gd name="T4" fmla="*/ 782 w 782"/>
                <a:gd name="T5" fmla="*/ 0 h 90"/>
                <a:gd name="T6" fmla="*/ 695 w 782"/>
                <a:gd name="T7" fmla="*/ 90 h 90"/>
                <a:gd name="T8" fmla="*/ 0 w 782"/>
                <a:gd name="T9" fmla="*/ 90 h 90"/>
                <a:gd name="T10" fmla="*/ 0 60000 65536"/>
                <a:gd name="T11" fmla="*/ 0 60000 65536"/>
                <a:gd name="T12" fmla="*/ 0 60000 65536"/>
                <a:gd name="T13" fmla="*/ 0 60000 65536"/>
                <a:gd name="T14" fmla="*/ 0 60000 65536"/>
                <a:gd name="T15" fmla="*/ 0 w 782"/>
                <a:gd name="T16" fmla="*/ 0 h 90"/>
                <a:gd name="T17" fmla="*/ 782 w 782"/>
                <a:gd name="T18" fmla="*/ 90 h 90"/>
              </a:gdLst>
              <a:ahLst/>
              <a:cxnLst>
                <a:cxn ang="T10">
                  <a:pos x="T0" y="T1"/>
                </a:cxn>
                <a:cxn ang="T11">
                  <a:pos x="T2" y="T3"/>
                </a:cxn>
                <a:cxn ang="T12">
                  <a:pos x="T4" y="T5"/>
                </a:cxn>
                <a:cxn ang="T13">
                  <a:pos x="T6" y="T7"/>
                </a:cxn>
                <a:cxn ang="T14">
                  <a:pos x="T8" y="T9"/>
                </a:cxn>
              </a:cxnLst>
              <a:rect l="T15" t="T16" r="T17" b="T18"/>
              <a:pathLst>
                <a:path w="782" h="90">
                  <a:moveTo>
                    <a:pt x="0" y="90"/>
                  </a:moveTo>
                  <a:lnTo>
                    <a:pt x="87" y="0"/>
                  </a:lnTo>
                  <a:lnTo>
                    <a:pt x="782" y="0"/>
                  </a:lnTo>
                  <a:lnTo>
                    <a:pt x="695" y="90"/>
                  </a:lnTo>
                  <a:lnTo>
                    <a:pt x="0" y="90"/>
                  </a:lnTo>
                  <a:close/>
                </a:path>
              </a:pathLst>
            </a:custGeom>
            <a:solidFill>
              <a:srgbClr val="E6E6E6"/>
            </a:solidFill>
            <a:ln w="9525">
              <a:noFill/>
              <a:round/>
              <a:headEnd/>
              <a:tailEnd/>
            </a:ln>
          </p:spPr>
          <p:txBody>
            <a:bodyPr/>
            <a:lstStyle/>
            <a:p>
              <a:endParaRPr lang="en-US"/>
            </a:p>
          </p:txBody>
        </p:sp>
        <p:sp>
          <p:nvSpPr>
            <p:cNvPr id="8041" name="Rectangle 63"/>
            <p:cNvSpPr>
              <a:spLocks noChangeArrowheads="1"/>
            </p:cNvSpPr>
            <p:nvPr/>
          </p:nvSpPr>
          <p:spPr bwMode="auto">
            <a:xfrm>
              <a:off x="2229" y="2908"/>
              <a:ext cx="695" cy="157"/>
            </a:xfrm>
            <a:prstGeom prst="rect">
              <a:avLst/>
            </a:prstGeom>
            <a:solidFill>
              <a:srgbClr val="C0C0C0"/>
            </a:solidFill>
            <a:ln w="9525">
              <a:noFill/>
              <a:miter lim="800000"/>
              <a:headEnd/>
              <a:tailEnd/>
            </a:ln>
          </p:spPr>
          <p:txBody>
            <a:bodyPr/>
            <a:lstStyle/>
            <a:p>
              <a:endParaRPr lang="en-US"/>
            </a:p>
          </p:txBody>
        </p:sp>
        <p:sp>
          <p:nvSpPr>
            <p:cNvPr id="8042" name="Rectangle 64"/>
            <p:cNvSpPr>
              <a:spLocks noChangeArrowheads="1"/>
            </p:cNvSpPr>
            <p:nvPr/>
          </p:nvSpPr>
          <p:spPr bwMode="auto">
            <a:xfrm>
              <a:off x="2229" y="2908"/>
              <a:ext cx="695" cy="157"/>
            </a:xfrm>
            <a:prstGeom prst="rect">
              <a:avLst/>
            </a:prstGeom>
            <a:noFill/>
            <a:ln w="3175" cap="rnd">
              <a:solidFill>
                <a:srgbClr val="000000"/>
              </a:solidFill>
              <a:round/>
              <a:headEnd/>
              <a:tailEnd/>
            </a:ln>
          </p:spPr>
          <p:txBody>
            <a:bodyPr/>
            <a:lstStyle/>
            <a:p>
              <a:endParaRPr lang="en-US"/>
            </a:p>
          </p:txBody>
        </p:sp>
        <p:sp>
          <p:nvSpPr>
            <p:cNvPr id="8043" name="Rectangle 65"/>
            <p:cNvSpPr>
              <a:spLocks noChangeArrowheads="1"/>
            </p:cNvSpPr>
            <p:nvPr/>
          </p:nvSpPr>
          <p:spPr bwMode="auto">
            <a:xfrm>
              <a:off x="2239" y="2997"/>
              <a:ext cx="674" cy="56"/>
            </a:xfrm>
            <a:prstGeom prst="rect">
              <a:avLst/>
            </a:prstGeom>
            <a:solidFill>
              <a:srgbClr val="DBDAC6"/>
            </a:solidFill>
            <a:ln w="9525">
              <a:noFill/>
              <a:miter lim="800000"/>
              <a:headEnd/>
              <a:tailEnd/>
            </a:ln>
          </p:spPr>
          <p:txBody>
            <a:bodyPr/>
            <a:lstStyle/>
            <a:p>
              <a:endParaRPr lang="en-US"/>
            </a:p>
          </p:txBody>
        </p:sp>
        <p:pic>
          <p:nvPicPr>
            <p:cNvPr id="8044" name="Picture 66"/>
            <p:cNvPicPr>
              <a:picLocks noChangeAspect="1" noChangeArrowheads="1"/>
            </p:cNvPicPr>
            <p:nvPr/>
          </p:nvPicPr>
          <p:blipFill>
            <a:blip r:embed="rId17" cstate="print"/>
            <a:srcRect/>
            <a:stretch>
              <a:fillRect/>
            </a:stretch>
          </p:blipFill>
          <p:spPr bwMode="auto">
            <a:xfrm>
              <a:off x="2273" y="2956"/>
              <a:ext cx="16" cy="16"/>
            </a:xfrm>
            <a:prstGeom prst="rect">
              <a:avLst/>
            </a:prstGeom>
            <a:noFill/>
            <a:ln w="9525">
              <a:noFill/>
              <a:miter lim="800000"/>
              <a:headEnd/>
              <a:tailEnd/>
            </a:ln>
          </p:spPr>
        </p:pic>
        <p:pic>
          <p:nvPicPr>
            <p:cNvPr id="8045" name="Picture 67"/>
            <p:cNvPicPr>
              <a:picLocks noChangeAspect="1" noChangeArrowheads="1"/>
            </p:cNvPicPr>
            <p:nvPr/>
          </p:nvPicPr>
          <p:blipFill>
            <a:blip r:embed="rId18" cstate="print"/>
            <a:srcRect/>
            <a:stretch>
              <a:fillRect/>
            </a:stretch>
          </p:blipFill>
          <p:spPr bwMode="auto">
            <a:xfrm>
              <a:off x="2273" y="2956"/>
              <a:ext cx="16" cy="16"/>
            </a:xfrm>
            <a:prstGeom prst="rect">
              <a:avLst/>
            </a:prstGeom>
            <a:noFill/>
            <a:ln w="9525">
              <a:noFill/>
              <a:miter lim="800000"/>
              <a:headEnd/>
              <a:tailEnd/>
            </a:ln>
          </p:spPr>
        </p:pic>
        <p:pic>
          <p:nvPicPr>
            <p:cNvPr id="8046" name="Picture 68"/>
            <p:cNvPicPr>
              <a:picLocks noChangeAspect="1" noChangeArrowheads="1"/>
            </p:cNvPicPr>
            <p:nvPr/>
          </p:nvPicPr>
          <p:blipFill>
            <a:blip r:embed="rId19" cstate="print"/>
            <a:srcRect/>
            <a:stretch>
              <a:fillRect/>
            </a:stretch>
          </p:blipFill>
          <p:spPr bwMode="auto">
            <a:xfrm>
              <a:off x="2273" y="2932"/>
              <a:ext cx="16" cy="16"/>
            </a:xfrm>
            <a:prstGeom prst="rect">
              <a:avLst/>
            </a:prstGeom>
            <a:noFill/>
            <a:ln w="9525">
              <a:noFill/>
              <a:miter lim="800000"/>
              <a:headEnd/>
              <a:tailEnd/>
            </a:ln>
          </p:spPr>
        </p:pic>
        <p:pic>
          <p:nvPicPr>
            <p:cNvPr id="8047" name="Picture 69"/>
            <p:cNvPicPr>
              <a:picLocks noChangeAspect="1" noChangeArrowheads="1"/>
            </p:cNvPicPr>
            <p:nvPr/>
          </p:nvPicPr>
          <p:blipFill>
            <a:blip r:embed="rId20" cstate="print"/>
            <a:srcRect/>
            <a:stretch>
              <a:fillRect/>
            </a:stretch>
          </p:blipFill>
          <p:spPr bwMode="auto">
            <a:xfrm>
              <a:off x="2753" y="2956"/>
              <a:ext cx="16" cy="16"/>
            </a:xfrm>
            <a:prstGeom prst="rect">
              <a:avLst/>
            </a:prstGeom>
            <a:noFill/>
            <a:ln w="9525">
              <a:noFill/>
              <a:miter lim="800000"/>
              <a:headEnd/>
              <a:tailEnd/>
            </a:ln>
          </p:spPr>
        </p:pic>
        <p:pic>
          <p:nvPicPr>
            <p:cNvPr id="8048" name="Picture 70"/>
            <p:cNvPicPr>
              <a:picLocks noChangeAspect="1" noChangeArrowheads="1"/>
            </p:cNvPicPr>
            <p:nvPr/>
          </p:nvPicPr>
          <p:blipFill>
            <a:blip r:embed="rId21" cstate="print"/>
            <a:srcRect/>
            <a:stretch>
              <a:fillRect/>
            </a:stretch>
          </p:blipFill>
          <p:spPr bwMode="auto">
            <a:xfrm>
              <a:off x="2753" y="2956"/>
              <a:ext cx="16" cy="16"/>
            </a:xfrm>
            <a:prstGeom prst="rect">
              <a:avLst/>
            </a:prstGeom>
            <a:noFill/>
            <a:ln w="9525">
              <a:noFill/>
              <a:miter lim="800000"/>
              <a:headEnd/>
              <a:tailEnd/>
            </a:ln>
          </p:spPr>
        </p:pic>
        <p:pic>
          <p:nvPicPr>
            <p:cNvPr id="8049" name="Picture 71"/>
            <p:cNvPicPr>
              <a:picLocks noChangeAspect="1" noChangeArrowheads="1"/>
            </p:cNvPicPr>
            <p:nvPr/>
          </p:nvPicPr>
          <p:blipFill>
            <a:blip r:embed="rId22" cstate="print"/>
            <a:srcRect/>
            <a:stretch>
              <a:fillRect/>
            </a:stretch>
          </p:blipFill>
          <p:spPr bwMode="auto">
            <a:xfrm>
              <a:off x="2753" y="2932"/>
              <a:ext cx="16" cy="16"/>
            </a:xfrm>
            <a:prstGeom prst="rect">
              <a:avLst/>
            </a:prstGeom>
            <a:noFill/>
            <a:ln w="9525">
              <a:noFill/>
              <a:miter lim="800000"/>
              <a:headEnd/>
              <a:tailEnd/>
            </a:ln>
          </p:spPr>
        </p:pic>
        <p:pic>
          <p:nvPicPr>
            <p:cNvPr id="8050" name="Picture 72"/>
            <p:cNvPicPr>
              <a:picLocks noChangeAspect="1" noChangeArrowheads="1"/>
            </p:cNvPicPr>
            <p:nvPr/>
          </p:nvPicPr>
          <p:blipFill>
            <a:blip r:embed="rId23" cstate="print"/>
            <a:srcRect/>
            <a:stretch>
              <a:fillRect/>
            </a:stretch>
          </p:blipFill>
          <p:spPr bwMode="auto">
            <a:xfrm>
              <a:off x="2697" y="2956"/>
              <a:ext cx="16" cy="16"/>
            </a:xfrm>
            <a:prstGeom prst="rect">
              <a:avLst/>
            </a:prstGeom>
            <a:noFill/>
            <a:ln w="9525">
              <a:noFill/>
              <a:miter lim="800000"/>
              <a:headEnd/>
              <a:tailEnd/>
            </a:ln>
          </p:spPr>
        </p:pic>
        <p:pic>
          <p:nvPicPr>
            <p:cNvPr id="8051" name="Picture 73"/>
            <p:cNvPicPr>
              <a:picLocks noChangeAspect="1" noChangeArrowheads="1"/>
            </p:cNvPicPr>
            <p:nvPr/>
          </p:nvPicPr>
          <p:blipFill>
            <a:blip r:embed="rId24" cstate="print"/>
            <a:srcRect/>
            <a:stretch>
              <a:fillRect/>
            </a:stretch>
          </p:blipFill>
          <p:spPr bwMode="auto">
            <a:xfrm>
              <a:off x="2697" y="2956"/>
              <a:ext cx="16" cy="16"/>
            </a:xfrm>
            <a:prstGeom prst="rect">
              <a:avLst/>
            </a:prstGeom>
            <a:noFill/>
            <a:ln w="9525">
              <a:noFill/>
              <a:miter lim="800000"/>
              <a:headEnd/>
              <a:tailEnd/>
            </a:ln>
          </p:spPr>
        </p:pic>
        <p:pic>
          <p:nvPicPr>
            <p:cNvPr id="8052" name="Picture 74"/>
            <p:cNvPicPr>
              <a:picLocks noChangeAspect="1" noChangeArrowheads="1"/>
            </p:cNvPicPr>
            <p:nvPr/>
          </p:nvPicPr>
          <p:blipFill>
            <a:blip r:embed="rId25" cstate="print"/>
            <a:srcRect/>
            <a:stretch>
              <a:fillRect/>
            </a:stretch>
          </p:blipFill>
          <p:spPr bwMode="auto">
            <a:xfrm>
              <a:off x="2697" y="2932"/>
              <a:ext cx="16" cy="16"/>
            </a:xfrm>
            <a:prstGeom prst="rect">
              <a:avLst/>
            </a:prstGeom>
            <a:noFill/>
            <a:ln w="9525">
              <a:noFill/>
              <a:miter lim="800000"/>
              <a:headEnd/>
              <a:tailEnd/>
            </a:ln>
          </p:spPr>
        </p:pic>
        <p:pic>
          <p:nvPicPr>
            <p:cNvPr id="8053" name="Picture 75"/>
            <p:cNvPicPr>
              <a:picLocks noChangeAspect="1" noChangeArrowheads="1"/>
            </p:cNvPicPr>
            <p:nvPr/>
          </p:nvPicPr>
          <p:blipFill>
            <a:blip r:embed="rId26" cstate="print"/>
            <a:srcRect/>
            <a:stretch>
              <a:fillRect/>
            </a:stretch>
          </p:blipFill>
          <p:spPr bwMode="auto">
            <a:xfrm>
              <a:off x="2697" y="2932"/>
              <a:ext cx="16" cy="16"/>
            </a:xfrm>
            <a:prstGeom prst="rect">
              <a:avLst/>
            </a:prstGeom>
            <a:noFill/>
            <a:ln w="9525">
              <a:noFill/>
              <a:miter lim="800000"/>
              <a:headEnd/>
              <a:tailEnd/>
            </a:ln>
          </p:spPr>
        </p:pic>
        <p:pic>
          <p:nvPicPr>
            <p:cNvPr id="8054" name="Picture 76"/>
            <p:cNvPicPr>
              <a:picLocks noChangeAspect="1" noChangeArrowheads="1"/>
            </p:cNvPicPr>
            <p:nvPr/>
          </p:nvPicPr>
          <p:blipFill>
            <a:blip r:embed="rId27" cstate="print"/>
            <a:srcRect/>
            <a:stretch>
              <a:fillRect/>
            </a:stretch>
          </p:blipFill>
          <p:spPr bwMode="auto">
            <a:xfrm>
              <a:off x="2537" y="2956"/>
              <a:ext cx="16" cy="16"/>
            </a:xfrm>
            <a:prstGeom prst="rect">
              <a:avLst/>
            </a:prstGeom>
            <a:noFill/>
            <a:ln w="9525">
              <a:noFill/>
              <a:miter lim="800000"/>
              <a:headEnd/>
              <a:tailEnd/>
            </a:ln>
          </p:spPr>
        </p:pic>
        <p:pic>
          <p:nvPicPr>
            <p:cNvPr id="8055" name="Picture 77"/>
            <p:cNvPicPr>
              <a:picLocks noChangeAspect="1" noChangeArrowheads="1"/>
            </p:cNvPicPr>
            <p:nvPr/>
          </p:nvPicPr>
          <p:blipFill>
            <a:blip r:embed="rId28" cstate="print"/>
            <a:srcRect/>
            <a:stretch>
              <a:fillRect/>
            </a:stretch>
          </p:blipFill>
          <p:spPr bwMode="auto">
            <a:xfrm>
              <a:off x="2537" y="2956"/>
              <a:ext cx="16" cy="16"/>
            </a:xfrm>
            <a:prstGeom prst="rect">
              <a:avLst/>
            </a:prstGeom>
            <a:noFill/>
            <a:ln w="9525">
              <a:noFill/>
              <a:miter lim="800000"/>
              <a:headEnd/>
              <a:tailEnd/>
            </a:ln>
          </p:spPr>
        </p:pic>
        <p:pic>
          <p:nvPicPr>
            <p:cNvPr id="8056" name="Picture 78"/>
            <p:cNvPicPr>
              <a:picLocks noChangeAspect="1" noChangeArrowheads="1"/>
            </p:cNvPicPr>
            <p:nvPr/>
          </p:nvPicPr>
          <p:blipFill>
            <a:blip r:embed="rId29" cstate="print"/>
            <a:srcRect/>
            <a:stretch>
              <a:fillRect/>
            </a:stretch>
          </p:blipFill>
          <p:spPr bwMode="auto">
            <a:xfrm>
              <a:off x="2537" y="2932"/>
              <a:ext cx="16" cy="16"/>
            </a:xfrm>
            <a:prstGeom prst="rect">
              <a:avLst/>
            </a:prstGeom>
            <a:noFill/>
            <a:ln w="9525">
              <a:noFill/>
              <a:miter lim="800000"/>
              <a:headEnd/>
              <a:tailEnd/>
            </a:ln>
          </p:spPr>
        </p:pic>
        <p:pic>
          <p:nvPicPr>
            <p:cNvPr id="8057" name="Picture 79"/>
            <p:cNvPicPr>
              <a:picLocks noChangeAspect="1" noChangeArrowheads="1"/>
            </p:cNvPicPr>
            <p:nvPr/>
          </p:nvPicPr>
          <p:blipFill>
            <a:blip r:embed="rId30" cstate="print"/>
            <a:srcRect/>
            <a:stretch>
              <a:fillRect/>
            </a:stretch>
          </p:blipFill>
          <p:spPr bwMode="auto">
            <a:xfrm>
              <a:off x="2537" y="2932"/>
              <a:ext cx="16" cy="16"/>
            </a:xfrm>
            <a:prstGeom prst="rect">
              <a:avLst/>
            </a:prstGeom>
            <a:noFill/>
            <a:ln w="9525">
              <a:noFill/>
              <a:miter lim="800000"/>
              <a:headEnd/>
              <a:tailEnd/>
            </a:ln>
          </p:spPr>
        </p:pic>
        <p:pic>
          <p:nvPicPr>
            <p:cNvPr id="8058" name="Picture 80"/>
            <p:cNvPicPr>
              <a:picLocks noChangeAspect="1" noChangeArrowheads="1"/>
            </p:cNvPicPr>
            <p:nvPr/>
          </p:nvPicPr>
          <p:blipFill>
            <a:blip r:embed="rId31" cstate="print"/>
            <a:srcRect/>
            <a:stretch>
              <a:fillRect/>
            </a:stretch>
          </p:blipFill>
          <p:spPr bwMode="auto">
            <a:xfrm>
              <a:off x="2481" y="2956"/>
              <a:ext cx="16" cy="16"/>
            </a:xfrm>
            <a:prstGeom prst="rect">
              <a:avLst/>
            </a:prstGeom>
            <a:noFill/>
            <a:ln w="9525">
              <a:noFill/>
              <a:miter lim="800000"/>
              <a:headEnd/>
              <a:tailEnd/>
            </a:ln>
          </p:spPr>
        </p:pic>
        <p:pic>
          <p:nvPicPr>
            <p:cNvPr id="8059" name="Picture 81"/>
            <p:cNvPicPr>
              <a:picLocks noChangeAspect="1" noChangeArrowheads="1"/>
            </p:cNvPicPr>
            <p:nvPr/>
          </p:nvPicPr>
          <p:blipFill>
            <a:blip r:embed="rId32" cstate="print"/>
            <a:srcRect/>
            <a:stretch>
              <a:fillRect/>
            </a:stretch>
          </p:blipFill>
          <p:spPr bwMode="auto">
            <a:xfrm>
              <a:off x="2481" y="2956"/>
              <a:ext cx="16" cy="16"/>
            </a:xfrm>
            <a:prstGeom prst="rect">
              <a:avLst/>
            </a:prstGeom>
            <a:noFill/>
            <a:ln w="9525">
              <a:noFill/>
              <a:miter lim="800000"/>
              <a:headEnd/>
              <a:tailEnd/>
            </a:ln>
          </p:spPr>
        </p:pic>
        <p:pic>
          <p:nvPicPr>
            <p:cNvPr id="8060" name="Picture 82"/>
            <p:cNvPicPr>
              <a:picLocks noChangeAspect="1" noChangeArrowheads="1"/>
            </p:cNvPicPr>
            <p:nvPr/>
          </p:nvPicPr>
          <p:blipFill>
            <a:blip r:embed="rId33" cstate="print"/>
            <a:srcRect/>
            <a:stretch>
              <a:fillRect/>
            </a:stretch>
          </p:blipFill>
          <p:spPr bwMode="auto">
            <a:xfrm>
              <a:off x="2481" y="2932"/>
              <a:ext cx="16" cy="16"/>
            </a:xfrm>
            <a:prstGeom prst="rect">
              <a:avLst/>
            </a:prstGeom>
            <a:noFill/>
            <a:ln w="9525">
              <a:noFill/>
              <a:miter lim="800000"/>
              <a:headEnd/>
              <a:tailEnd/>
            </a:ln>
          </p:spPr>
        </p:pic>
        <p:pic>
          <p:nvPicPr>
            <p:cNvPr id="8061" name="Picture 83"/>
            <p:cNvPicPr>
              <a:picLocks noChangeAspect="1" noChangeArrowheads="1"/>
            </p:cNvPicPr>
            <p:nvPr/>
          </p:nvPicPr>
          <p:blipFill>
            <a:blip r:embed="rId34" cstate="print"/>
            <a:srcRect/>
            <a:stretch>
              <a:fillRect/>
            </a:stretch>
          </p:blipFill>
          <p:spPr bwMode="auto">
            <a:xfrm>
              <a:off x="2481" y="2932"/>
              <a:ext cx="16" cy="16"/>
            </a:xfrm>
            <a:prstGeom prst="rect">
              <a:avLst/>
            </a:prstGeom>
            <a:noFill/>
            <a:ln w="9525">
              <a:noFill/>
              <a:miter lim="800000"/>
              <a:headEnd/>
              <a:tailEnd/>
            </a:ln>
          </p:spPr>
        </p:pic>
        <p:pic>
          <p:nvPicPr>
            <p:cNvPr id="8062" name="Picture 84"/>
            <p:cNvPicPr>
              <a:picLocks noChangeAspect="1" noChangeArrowheads="1"/>
            </p:cNvPicPr>
            <p:nvPr/>
          </p:nvPicPr>
          <p:blipFill>
            <a:blip r:embed="rId35" cstate="print"/>
            <a:srcRect/>
            <a:stretch>
              <a:fillRect/>
            </a:stretch>
          </p:blipFill>
          <p:spPr bwMode="auto">
            <a:xfrm>
              <a:off x="2433" y="2956"/>
              <a:ext cx="16" cy="16"/>
            </a:xfrm>
            <a:prstGeom prst="rect">
              <a:avLst/>
            </a:prstGeom>
            <a:noFill/>
            <a:ln w="9525">
              <a:noFill/>
              <a:miter lim="800000"/>
              <a:headEnd/>
              <a:tailEnd/>
            </a:ln>
          </p:spPr>
        </p:pic>
        <p:pic>
          <p:nvPicPr>
            <p:cNvPr id="8063" name="Picture 85"/>
            <p:cNvPicPr>
              <a:picLocks noChangeAspect="1" noChangeArrowheads="1"/>
            </p:cNvPicPr>
            <p:nvPr/>
          </p:nvPicPr>
          <p:blipFill>
            <a:blip r:embed="rId36" cstate="print"/>
            <a:srcRect/>
            <a:stretch>
              <a:fillRect/>
            </a:stretch>
          </p:blipFill>
          <p:spPr bwMode="auto">
            <a:xfrm>
              <a:off x="2433" y="2956"/>
              <a:ext cx="16" cy="16"/>
            </a:xfrm>
            <a:prstGeom prst="rect">
              <a:avLst/>
            </a:prstGeom>
            <a:noFill/>
            <a:ln w="9525">
              <a:noFill/>
              <a:miter lim="800000"/>
              <a:headEnd/>
              <a:tailEnd/>
            </a:ln>
          </p:spPr>
        </p:pic>
        <p:pic>
          <p:nvPicPr>
            <p:cNvPr id="8064" name="Picture 86"/>
            <p:cNvPicPr>
              <a:picLocks noChangeAspect="1" noChangeArrowheads="1"/>
            </p:cNvPicPr>
            <p:nvPr/>
          </p:nvPicPr>
          <p:blipFill>
            <a:blip r:embed="rId19" cstate="print"/>
            <a:srcRect/>
            <a:stretch>
              <a:fillRect/>
            </a:stretch>
          </p:blipFill>
          <p:spPr bwMode="auto">
            <a:xfrm>
              <a:off x="2433" y="2932"/>
              <a:ext cx="16" cy="16"/>
            </a:xfrm>
            <a:prstGeom prst="rect">
              <a:avLst/>
            </a:prstGeom>
            <a:noFill/>
            <a:ln w="9525">
              <a:noFill/>
              <a:miter lim="800000"/>
              <a:headEnd/>
              <a:tailEnd/>
            </a:ln>
          </p:spPr>
        </p:pic>
        <p:pic>
          <p:nvPicPr>
            <p:cNvPr id="8065" name="Picture 87"/>
            <p:cNvPicPr>
              <a:picLocks noChangeAspect="1" noChangeArrowheads="1"/>
            </p:cNvPicPr>
            <p:nvPr/>
          </p:nvPicPr>
          <p:blipFill>
            <a:blip r:embed="rId37" cstate="print"/>
            <a:srcRect/>
            <a:stretch>
              <a:fillRect/>
            </a:stretch>
          </p:blipFill>
          <p:spPr bwMode="auto">
            <a:xfrm>
              <a:off x="2377" y="2956"/>
              <a:ext cx="16" cy="16"/>
            </a:xfrm>
            <a:prstGeom prst="rect">
              <a:avLst/>
            </a:prstGeom>
            <a:noFill/>
            <a:ln w="9525">
              <a:noFill/>
              <a:miter lim="800000"/>
              <a:headEnd/>
              <a:tailEnd/>
            </a:ln>
          </p:spPr>
        </p:pic>
        <p:pic>
          <p:nvPicPr>
            <p:cNvPr id="8066" name="Picture 88"/>
            <p:cNvPicPr>
              <a:picLocks noChangeAspect="1" noChangeArrowheads="1"/>
            </p:cNvPicPr>
            <p:nvPr/>
          </p:nvPicPr>
          <p:blipFill>
            <a:blip r:embed="rId38" cstate="print"/>
            <a:srcRect/>
            <a:stretch>
              <a:fillRect/>
            </a:stretch>
          </p:blipFill>
          <p:spPr bwMode="auto">
            <a:xfrm>
              <a:off x="2377" y="2956"/>
              <a:ext cx="16" cy="16"/>
            </a:xfrm>
            <a:prstGeom prst="rect">
              <a:avLst/>
            </a:prstGeom>
            <a:noFill/>
            <a:ln w="9525">
              <a:noFill/>
              <a:miter lim="800000"/>
              <a:headEnd/>
              <a:tailEnd/>
            </a:ln>
          </p:spPr>
        </p:pic>
        <p:pic>
          <p:nvPicPr>
            <p:cNvPr id="8067" name="Picture 89"/>
            <p:cNvPicPr>
              <a:picLocks noChangeAspect="1" noChangeArrowheads="1"/>
            </p:cNvPicPr>
            <p:nvPr/>
          </p:nvPicPr>
          <p:blipFill>
            <a:blip r:embed="rId39" cstate="print"/>
            <a:srcRect/>
            <a:stretch>
              <a:fillRect/>
            </a:stretch>
          </p:blipFill>
          <p:spPr bwMode="auto">
            <a:xfrm>
              <a:off x="2377" y="2932"/>
              <a:ext cx="16" cy="16"/>
            </a:xfrm>
            <a:prstGeom prst="rect">
              <a:avLst/>
            </a:prstGeom>
            <a:noFill/>
            <a:ln w="9525">
              <a:noFill/>
              <a:miter lim="800000"/>
              <a:headEnd/>
              <a:tailEnd/>
            </a:ln>
          </p:spPr>
        </p:pic>
        <p:pic>
          <p:nvPicPr>
            <p:cNvPr id="8068" name="Picture 90"/>
            <p:cNvPicPr>
              <a:picLocks noChangeAspect="1" noChangeArrowheads="1"/>
            </p:cNvPicPr>
            <p:nvPr/>
          </p:nvPicPr>
          <p:blipFill>
            <a:blip r:embed="rId40" cstate="print"/>
            <a:srcRect/>
            <a:stretch>
              <a:fillRect/>
            </a:stretch>
          </p:blipFill>
          <p:spPr bwMode="auto">
            <a:xfrm>
              <a:off x="2377" y="2932"/>
              <a:ext cx="16" cy="16"/>
            </a:xfrm>
            <a:prstGeom prst="rect">
              <a:avLst/>
            </a:prstGeom>
            <a:noFill/>
            <a:ln w="9525">
              <a:noFill/>
              <a:miter lim="800000"/>
              <a:headEnd/>
              <a:tailEnd/>
            </a:ln>
          </p:spPr>
        </p:pic>
        <p:pic>
          <p:nvPicPr>
            <p:cNvPr id="8069" name="Picture 91"/>
            <p:cNvPicPr>
              <a:picLocks noChangeAspect="1" noChangeArrowheads="1"/>
            </p:cNvPicPr>
            <p:nvPr/>
          </p:nvPicPr>
          <p:blipFill>
            <a:blip r:embed="rId41" cstate="print"/>
            <a:srcRect/>
            <a:stretch>
              <a:fillRect/>
            </a:stretch>
          </p:blipFill>
          <p:spPr bwMode="auto">
            <a:xfrm>
              <a:off x="2321" y="2956"/>
              <a:ext cx="16" cy="16"/>
            </a:xfrm>
            <a:prstGeom prst="rect">
              <a:avLst/>
            </a:prstGeom>
            <a:noFill/>
            <a:ln w="9525">
              <a:noFill/>
              <a:miter lim="800000"/>
              <a:headEnd/>
              <a:tailEnd/>
            </a:ln>
          </p:spPr>
        </p:pic>
        <p:pic>
          <p:nvPicPr>
            <p:cNvPr id="8070" name="Picture 92"/>
            <p:cNvPicPr>
              <a:picLocks noChangeAspect="1" noChangeArrowheads="1"/>
            </p:cNvPicPr>
            <p:nvPr/>
          </p:nvPicPr>
          <p:blipFill>
            <a:blip r:embed="rId42" cstate="print"/>
            <a:srcRect/>
            <a:stretch>
              <a:fillRect/>
            </a:stretch>
          </p:blipFill>
          <p:spPr bwMode="auto">
            <a:xfrm>
              <a:off x="2321" y="2956"/>
              <a:ext cx="16" cy="16"/>
            </a:xfrm>
            <a:prstGeom prst="rect">
              <a:avLst/>
            </a:prstGeom>
            <a:noFill/>
            <a:ln w="9525">
              <a:noFill/>
              <a:miter lim="800000"/>
              <a:headEnd/>
              <a:tailEnd/>
            </a:ln>
          </p:spPr>
        </p:pic>
        <p:pic>
          <p:nvPicPr>
            <p:cNvPr id="8071" name="Picture 93"/>
            <p:cNvPicPr>
              <a:picLocks noChangeAspect="1" noChangeArrowheads="1"/>
            </p:cNvPicPr>
            <p:nvPr/>
          </p:nvPicPr>
          <p:blipFill>
            <a:blip r:embed="rId43" cstate="print"/>
            <a:srcRect/>
            <a:stretch>
              <a:fillRect/>
            </a:stretch>
          </p:blipFill>
          <p:spPr bwMode="auto">
            <a:xfrm>
              <a:off x="2321" y="2932"/>
              <a:ext cx="16" cy="16"/>
            </a:xfrm>
            <a:prstGeom prst="rect">
              <a:avLst/>
            </a:prstGeom>
            <a:noFill/>
            <a:ln w="9525">
              <a:noFill/>
              <a:miter lim="800000"/>
              <a:headEnd/>
              <a:tailEnd/>
            </a:ln>
          </p:spPr>
        </p:pic>
        <p:pic>
          <p:nvPicPr>
            <p:cNvPr id="8072" name="Picture 94"/>
            <p:cNvPicPr>
              <a:picLocks noChangeAspect="1" noChangeArrowheads="1"/>
            </p:cNvPicPr>
            <p:nvPr/>
          </p:nvPicPr>
          <p:blipFill>
            <a:blip r:embed="rId44" cstate="print"/>
            <a:srcRect/>
            <a:stretch>
              <a:fillRect/>
            </a:stretch>
          </p:blipFill>
          <p:spPr bwMode="auto">
            <a:xfrm>
              <a:off x="2321" y="2932"/>
              <a:ext cx="16" cy="16"/>
            </a:xfrm>
            <a:prstGeom prst="rect">
              <a:avLst/>
            </a:prstGeom>
            <a:noFill/>
            <a:ln w="9525">
              <a:noFill/>
              <a:miter lim="800000"/>
              <a:headEnd/>
              <a:tailEnd/>
            </a:ln>
          </p:spPr>
        </p:pic>
        <p:pic>
          <p:nvPicPr>
            <p:cNvPr id="8073" name="Picture 95"/>
            <p:cNvPicPr>
              <a:picLocks noChangeAspect="1" noChangeArrowheads="1"/>
            </p:cNvPicPr>
            <p:nvPr/>
          </p:nvPicPr>
          <p:blipFill>
            <a:blip r:embed="rId45" cstate="print"/>
            <a:srcRect/>
            <a:stretch>
              <a:fillRect/>
            </a:stretch>
          </p:blipFill>
          <p:spPr bwMode="auto">
            <a:xfrm>
              <a:off x="2593" y="2956"/>
              <a:ext cx="16" cy="16"/>
            </a:xfrm>
            <a:prstGeom prst="rect">
              <a:avLst/>
            </a:prstGeom>
            <a:noFill/>
            <a:ln w="9525">
              <a:noFill/>
              <a:miter lim="800000"/>
              <a:headEnd/>
              <a:tailEnd/>
            </a:ln>
          </p:spPr>
        </p:pic>
        <p:pic>
          <p:nvPicPr>
            <p:cNvPr id="8074" name="Picture 96"/>
            <p:cNvPicPr>
              <a:picLocks noChangeAspect="1" noChangeArrowheads="1"/>
            </p:cNvPicPr>
            <p:nvPr/>
          </p:nvPicPr>
          <p:blipFill>
            <a:blip r:embed="rId46" cstate="print"/>
            <a:srcRect/>
            <a:stretch>
              <a:fillRect/>
            </a:stretch>
          </p:blipFill>
          <p:spPr bwMode="auto">
            <a:xfrm>
              <a:off x="2593" y="2956"/>
              <a:ext cx="16" cy="16"/>
            </a:xfrm>
            <a:prstGeom prst="rect">
              <a:avLst/>
            </a:prstGeom>
            <a:noFill/>
            <a:ln w="9525">
              <a:noFill/>
              <a:miter lim="800000"/>
              <a:headEnd/>
              <a:tailEnd/>
            </a:ln>
          </p:spPr>
        </p:pic>
        <p:pic>
          <p:nvPicPr>
            <p:cNvPr id="8075" name="Picture 97"/>
            <p:cNvPicPr>
              <a:picLocks noChangeAspect="1" noChangeArrowheads="1"/>
            </p:cNvPicPr>
            <p:nvPr/>
          </p:nvPicPr>
          <p:blipFill>
            <a:blip r:embed="rId47" cstate="print"/>
            <a:srcRect/>
            <a:stretch>
              <a:fillRect/>
            </a:stretch>
          </p:blipFill>
          <p:spPr bwMode="auto">
            <a:xfrm>
              <a:off x="2593" y="2932"/>
              <a:ext cx="16" cy="16"/>
            </a:xfrm>
            <a:prstGeom prst="rect">
              <a:avLst/>
            </a:prstGeom>
            <a:noFill/>
            <a:ln w="9525">
              <a:noFill/>
              <a:miter lim="800000"/>
              <a:headEnd/>
              <a:tailEnd/>
            </a:ln>
          </p:spPr>
        </p:pic>
        <p:pic>
          <p:nvPicPr>
            <p:cNvPr id="8076" name="Picture 98"/>
            <p:cNvPicPr>
              <a:picLocks noChangeAspect="1" noChangeArrowheads="1"/>
            </p:cNvPicPr>
            <p:nvPr/>
          </p:nvPicPr>
          <p:blipFill>
            <a:blip r:embed="rId48" cstate="print"/>
            <a:srcRect/>
            <a:stretch>
              <a:fillRect/>
            </a:stretch>
          </p:blipFill>
          <p:spPr bwMode="auto">
            <a:xfrm>
              <a:off x="2649" y="2956"/>
              <a:ext cx="16" cy="16"/>
            </a:xfrm>
            <a:prstGeom prst="rect">
              <a:avLst/>
            </a:prstGeom>
            <a:noFill/>
            <a:ln w="9525">
              <a:noFill/>
              <a:miter lim="800000"/>
              <a:headEnd/>
              <a:tailEnd/>
            </a:ln>
          </p:spPr>
        </p:pic>
        <p:pic>
          <p:nvPicPr>
            <p:cNvPr id="8077" name="Picture 99"/>
            <p:cNvPicPr>
              <a:picLocks noChangeAspect="1" noChangeArrowheads="1"/>
            </p:cNvPicPr>
            <p:nvPr/>
          </p:nvPicPr>
          <p:blipFill>
            <a:blip r:embed="rId49" cstate="print"/>
            <a:srcRect/>
            <a:stretch>
              <a:fillRect/>
            </a:stretch>
          </p:blipFill>
          <p:spPr bwMode="auto">
            <a:xfrm>
              <a:off x="2649" y="2956"/>
              <a:ext cx="16" cy="16"/>
            </a:xfrm>
            <a:prstGeom prst="rect">
              <a:avLst/>
            </a:prstGeom>
            <a:noFill/>
            <a:ln w="9525">
              <a:noFill/>
              <a:miter lim="800000"/>
              <a:headEnd/>
              <a:tailEnd/>
            </a:ln>
          </p:spPr>
        </p:pic>
        <p:pic>
          <p:nvPicPr>
            <p:cNvPr id="8078" name="Picture 100"/>
            <p:cNvPicPr>
              <a:picLocks noChangeAspect="1" noChangeArrowheads="1"/>
            </p:cNvPicPr>
            <p:nvPr/>
          </p:nvPicPr>
          <p:blipFill>
            <a:blip r:embed="rId50" cstate="print"/>
            <a:srcRect/>
            <a:stretch>
              <a:fillRect/>
            </a:stretch>
          </p:blipFill>
          <p:spPr bwMode="auto">
            <a:xfrm>
              <a:off x="2649" y="2932"/>
              <a:ext cx="16" cy="16"/>
            </a:xfrm>
            <a:prstGeom prst="rect">
              <a:avLst/>
            </a:prstGeom>
            <a:noFill/>
            <a:ln w="9525">
              <a:noFill/>
              <a:miter lim="800000"/>
              <a:headEnd/>
              <a:tailEnd/>
            </a:ln>
          </p:spPr>
        </p:pic>
        <p:sp>
          <p:nvSpPr>
            <p:cNvPr id="8079" name="Rectangle 101"/>
            <p:cNvSpPr>
              <a:spLocks noChangeArrowheads="1"/>
            </p:cNvSpPr>
            <p:nvPr/>
          </p:nvSpPr>
          <p:spPr bwMode="auto">
            <a:xfrm>
              <a:off x="2265" y="3004"/>
              <a:ext cx="632" cy="8"/>
            </a:xfrm>
            <a:prstGeom prst="rect">
              <a:avLst/>
            </a:prstGeom>
            <a:solidFill>
              <a:srgbClr val="E6E6E6"/>
            </a:solidFill>
            <a:ln w="9525">
              <a:noFill/>
              <a:miter lim="800000"/>
              <a:headEnd/>
              <a:tailEnd/>
            </a:ln>
          </p:spPr>
          <p:txBody>
            <a:bodyPr/>
            <a:lstStyle/>
            <a:p>
              <a:endParaRPr lang="en-US"/>
            </a:p>
          </p:txBody>
        </p:sp>
        <p:sp>
          <p:nvSpPr>
            <p:cNvPr id="8080" name="Rectangle 102"/>
            <p:cNvSpPr>
              <a:spLocks noChangeArrowheads="1"/>
            </p:cNvSpPr>
            <p:nvPr/>
          </p:nvSpPr>
          <p:spPr bwMode="auto">
            <a:xfrm>
              <a:off x="2265" y="3012"/>
              <a:ext cx="632" cy="8"/>
            </a:xfrm>
            <a:prstGeom prst="rect">
              <a:avLst/>
            </a:prstGeom>
            <a:solidFill>
              <a:srgbClr val="CACACA"/>
            </a:solidFill>
            <a:ln w="9525">
              <a:noFill/>
              <a:miter lim="800000"/>
              <a:headEnd/>
              <a:tailEnd/>
            </a:ln>
          </p:spPr>
          <p:txBody>
            <a:bodyPr/>
            <a:lstStyle/>
            <a:p>
              <a:endParaRPr lang="en-US"/>
            </a:p>
          </p:txBody>
        </p:sp>
        <p:sp>
          <p:nvSpPr>
            <p:cNvPr id="8081" name="Rectangle 103"/>
            <p:cNvSpPr>
              <a:spLocks noChangeArrowheads="1"/>
            </p:cNvSpPr>
            <p:nvPr/>
          </p:nvSpPr>
          <p:spPr bwMode="auto">
            <a:xfrm>
              <a:off x="2265" y="3020"/>
              <a:ext cx="632" cy="8"/>
            </a:xfrm>
            <a:prstGeom prst="rect">
              <a:avLst/>
            </a:prstGeom>
            <a:solidFill>
              <a:srgbClr val="ADADAD"/>
            </a:solidFill>
            <a:ln w="9525">
              <a:noFill/>
              <a:miter lim="800000"/>
              <a:headEnd/>
              <a:tailEnd/>
            </a:ln>
          </p:spPr>
          <p:txBody>
            <a:bodyPr/>
            <a:lstStyle/>
            <a:p>
              <a:endParaRPr lang="en-US"/>
            </a:p>
          </p:txBody>
        </p:sp>
        <p:sp>
          <p:nvSpPr>
            <p:cNvPr id="8082" name="Rectangle 104"/>
            <p:cNvSpPr>
              <a:spLocks noChangeArrowheads="1"/>
            </p:cNvSpPr>
            <p:nvPr/>
          </p:nvSpPr>
          <p:spPr bwMode="auto">
            <a:xfrm>
              <a:off x="2265" y="3028"/>
              <a:ext cx="632" cy="8"/>
            </a:xfrm>
            <a:prstGeom prst="rect">
              <a:avLst/>
            </a:prstGeom>
            <a:solidFill>
              <a:srgbClr val="A4A4A4"/>
            </a:solidFill>
            <a:ln w="9525">
              <a:noFill/>
              <a:miter lim="800000"/>
              <a:headEnd/>
              <a:tailEnd/>
            </a:ln>
          </p:spPr>
          <p:txBody>
            <a:bodyPr/>
            <a:lstStyle/>
            <a:p>
              <a:endParaRPr lang="en-US"/>
            </a:p>
          </p:txBody>
        </p:sp>
        <p:sp>
          <p:nvSpPr>
            <p:cNvPr id="8083" name="Rectangle 105"/>
            <p:cNvSpPr>
              <a:spLocks noChangeArrowheads="1"/>
            </p:cNvSpPr>
            <p:nvPr/>
          </p:nvSpPr>
          <p:spPr bwMode="auto">
            <a:xfrm>
              <a:off x="2265" y="3036"/>
              <a:ext cx="632" cy="8"/>
            </a:xfrm>
            <a:prstGeom prst="rect">
              <a:avLst/>
            </a:prstGeom>
            <a:solidFill>
              <a:srgbClr val="BFBFBF"/>
            </a:solidFill>
            <a:ln w="9525">
              <a:noFill/>
              <a:miter lim="800000"/>
              <a:headEnd/>
              <a:tailEnd/>
            </a:ln>
          </p:spPr>
          <p:txBody>
            <a:bodyPr/>
            <a:lstStyle/>
            <a:p>
              <a:endParaRPr lang="en-US"/>
            </a:p>
          </p:txBody>
        </p:sp>
        <p:sp>
          <p:nvSpPr>
            <p:cNvPr id="8084" name="Rectangle 106"/>
            <p:cNvSpPr>
              <a:spLocks noChangeArrowheads="1"/>
            </p:cNvSpPr>
            <p:nvPr/>
          </p:nvSpPr>
          <p:spPr bwMode="auto">
            <a:xfrm>
              <a:off x="2265" y="3044"/>
              <a:ext cx="632" cy="8"/>
            </a:xfrm>
            <a:prstGeom prst="rect">
              <a:avLst/>
            </a:prstGeom>
            <a:solidFill>
              <a:srgbClr val="DCDCDC"/>
            </a:solidFill>
            <a:ln w="9525">
              <a:noFill/>
              <a:miter lim="800000"/>
              <a:headEnd/>
              <a:tailEnd/>
            </a:ln>
          </p:spPr>
          <p:txBody>
            <a:bodyPr/>
            <a:lstStyle/>
            <a:p>
              <a:endParaRPr lang="en-US"/>
            </a:p>
          </p:txBody>
        </p:sp>
        <p:sp>
          <p:nvSpPr>
            <p:cNvPr id="8085" name="Freeform 107"/>
            <p:cNvSpPr>
              <a:spLocks noEditPoints="1"/>
            </p:cNvSpPr>
            <p:nvPr/>
          </p:nvSpPr>
          <p:spPr bwMode="auto">
            <a:xfrm>
              <a:off x="2269" y="3004"/>
              <a:ext cx="628" cy="43"/>
            </a:xfrm>
            <a:custGeom>
              <a:avLst/>
              <a:gdLst>
                <a:gd name="T0" fmla="*/ 618 w 628"/>
                <a:gd name="T1" fmla="*/ 43 h 43"/>
                <a:gd name="T2" fmla="*/ 535 w 628"/>
                <a:gd name="T3" fmla="*/ 0 h 43"/>
                <a:gd name="T4" fmla="*/ 487 w 628"/>
                <a:gd name="T5" fmla="*/ 30 h 43"/>
                <a:gd name="T6" fmla="*/ 503 w 628"/>
                <a:gd name="T7" fmla="*/ 41 h 43"/>
                <a:gd name="T8" fmla="*/ 508 w 628"/>
                <a:gd name="T9" fmla="*/ 30 h 43"/>
                <a:gd name="T10" fmla="*/ 481 w 628"/>
                <a:gd name="T11" fmla="*/ 2 h 43"/>
                <a:gd name="T12" fmla="*/ 487 w 628"/>
                <a:gd name="T13" fmla="*/ 30 h 43"/>
                <a:gd name="T14" fmla="*/ 433 w 628"/>
                <a:gd name="T15" fmla="*/ 41 h 43"/>
                <a:gd name="T16" fmla="*/ 449 w 628"/>
                <a:gd name="T17" fmla="*/ 30 h 43"/>
                <a:gd name="T18" fmla="*/ 455 w 628"/>
                <a:gd name="T19" fmla="*/ 2 h 43"/>
                <a:gd name="T20" fmla="*/ 428 w 628"/>
                <a:gd name="T21" fmla="*/ 30 h 43"/>
                <a:gd name="T22" fmla="*/ 380 w 628"/>
                <a:gd name="T23" fmla="*/ 30 h 43"/>
                <a:gd name="T24" fmla="*/ 396 w 628"/>
                <a:gd name="T25" fmla="*/ 41 h 43"/>
                <a:gd name="T26" fmla="*/ 401 w 628"/>
                <a:gd name="T27" fmla="*/ 30 h 43"/>
                <a:gd name="T28" fmla="*/ 374 w 628"/>
                <a:gd name="T29" fmla="*/ 2 h 43"/>
                <a:gd name="T30" fmla="*/ 380 w 628"/>
                <a:gd name="T31" fmla="*/ 30 h 43"/>
                <a:gd name="T32" fmla="*/ 326 w 628"/>
                <a:gd name="T33" fmla="*/ 41 h 43"/>
                <a:gd name="T34" fmla="*/ 342 w 628"/>
                <a:gd name="T35" fmla="*/ 30 h 43"/>
                <a:gd name="T36" fmla="*/ 347 w 628"/>
                <a:gd name="T37" fmla="*/ 2 h 43"/>
                <a:gd name="T38" fmla="*/ 321 w 628"/>
                <a:gd name="T39" fmla="*/ 30 h 43"/>
                <a:gd name="T40" fmla="*/ 272 w 628"/>
                <a:gd name="T41" fmla="*/ 30 h 43"/>
                <a:gd name="T42" fmla="*/ 288 w 628"/>
                <a:gd name="T43" fmla="*/ 41 h 43"/>
                <a:gd name="T44" fmla="*/ 294 w 628"/>
                <a:gd name="T45" fmla="*/ 30 h 43"/>
                <a:gd name="T46" fmla="*/ 267 w 628"/>
                <a:gd name="T47" fmla="*/ 2 h 43"/>
                <a:gd name="T48" fmla="*/ 272 w 628"/>
                <a:gd name="T49" fmla="*/ 30 h 43"/>
                <a:gd name="T50" fmla="*/ 219 w 628"/>
                <a:gd name="T51" fmla="*/ 41 h 43"/>
                <a:gd name="T52" fmla="*/ 235 w 628"/>
                <a:gd name="T53" fmla="*/ 30 h 43"/>
                <a:gd name="T54" fmla="*/ 240 w 628"/>
                <a:gd name="T55" fmla="*/ 2 h 43"/>
                <a:gd name="T56" fmla="*/ 214 w 628"/>
                <a:gd name="T57" fmla="*/ 30 h 43"/>
                <a:gd name="T58" fmla="*/ 165 w 628"/>
                <a:gd name="T59" fmla="*/ 30 h 43"/>
                <a:gd name="T60" fmla="*/ 182 w 628"/>
                <a:gd name="T61" fmla="*/ 41 h 43"/>
                <a:gd name="T62" fmla="*/ 187 w 628"/>
                <a:gd name="T63" fmla="*/ 30 h 43"/>
                <a:gd name="T64" fmla="*/ 160 w 628"/>
                <a:gd name="T65" fmla="*/ 2 h 43"/>
                <a:gd name="T66" fmla="*/ 165 w 628"/>
                <a:gd name="T67" fmla="*/ 30 h 43"/>
                <a:gd name="T68" fmla="*/ 112 w 628"/>
                <a:gd name="T69" fmla="*/ 41 h 43"/>
                <a:gd name="T70" fmla="*/ 128 w 628"/>
                <a:gd name="T71" fmla="*/ 30 h 43"/>
                <a:gd name="T72" fmla="*/ 133 w 628"/>
                <a:gd name="T73" fmla="*/ 2 h 43"/>
                <a:gd name="T74" fmla="*/ 107 w 628"/>
                <a:gd name="T75" fmla="*/ 30 h 43"/>
                <a:gd name="T76" fmla="*/ 59 w 628"/>
                <a:gd name="T77" fmla="*/ 30 h 43"/>
                <a:gd name="T78" fmla="*/ 75 w 628"/>
                <a:gd name="T79" fmla="*/ 41 h 43"/>
                <a:gd name="T80" fmla="*/ 80 w 628"/>
                <a:gd name="T81" fmla="*/ 30 h 43"/>
                <a:gd name="T82" fmla="*/ 53 w 628"/>
                <a:gd name="T83" fmla="*/ 2 h 43"/>
                <a:gd name="T84" fmla="*/ 59 w 628"/>
                <a:gd name="T85" fmla="*/ 30 h 43"/>
                <a:gd name="T86" fmla="*/ 5 w 628"/>
                <a:gd name="T87" fmla="*/ 41 h 43"/>
                <a:gd name="T88" fmla="*/ 21 w 628"/>
                <a:gd name="T89" fmla="*/ 30 h 43"/>
                <a:gd name="T90" fmla="*/ 26 w 628"/>
                <a:gd name="T91" fmla="*/ 2 h 43"/>
                <a:gd name="T92" fmla="*/ 0 w 628"/>
                <a:gd name="T93" fmla="*/ 30 h 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8"/>
                <a:gd name="T142" fmla="*/ 0 h 43"/>
                <a:gd name="T143" fmla="*/ 628 w 628"/>
                <a:gd name="T144" fmla="*/ 43 h 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8" h="43">
                  <a:moveTo>
                    <a:pt x="545" y="43"/>
                  </a:moveTo>
                  <a:lnTo>
                    <a:pt x="618" y="43"/>
                  </a:lnTo>
                  <a:lnTo>
                    <a:pt x="628" y="0"/>
                  </a:lnTo>
                  <a:lnTo>
                    <a:pt x="535" y="0"/>
                  </a:lnTo>
                  <a:lnTo>
                    <a:pt x="545" y="43"/>
                  </a:lnTo>
                  <a:moveTo>
                    <a:pt x="487" y="30"/>
                  </a:moveTo>
                  <a:lnTo>
                    <a:pt x="487" y="41"/>
                  </a:lnTo>
                  <a:lnTo>
                    <a:pt x="503" y="41"/>
                  </a:lnTo>
                  <a:lnTo>
                    <a:pt x="503" y="30"/>
                  </a:lnTo>
                  <a:lnTo>
                    <a:pt x="508" y="30"/>
                  </a:lnTo>
                  <a:lnTo>
                    <a:pt x="508" y="2"/>
                  </a:lnTo>
                  <a:lnTo>
                    <a:pt x="481" y="2"/>
                  </a:lnTo>
                  <a:lnTo>
                    <a:pt x="481" y="30"/>
                  </a:lnTo>
                  <a:lnTo>
                    <a:pt x="487" y="30"/>
                  </a:lnTo>
                  <a:moveTo>
                    <a:pt x="433" y="30"/>
                  </a:moveTo>
                  <a:lnTo>
                    <a:pt x="433" y="41"/>
                  </a:lnTo>
                  <a:lnTo>
                    <a:pt x="449" y="41"/>
                  </a:lnTo>
                  <a:lnTo>
                    <a:pt x="449" y="30"/>
                  </a:lnTo>
                  <a:lnTo>
                    <a:pt x="455" y="30"/>
                  </a:lnTo>
                  <a:lnTo>
                    <a:pt x="455" y="2"/>
                  </a:lnTo>
                  <a:lnTo>
                    <a:pt x="428" y="2"/>
                  </a:lnTo>
                  <a:lnTo>
                    <a:pt x="428" y="30"/>
                  </a:lnTo>
                  <a:lnTo>
                    <a:pt x="433" y="30"/>
                  </a:lnTo>
                  <a:moveTo>
                    <a:pt x="380" y="30"/>
                  </a:moveTo>
                  <a:lnTo>
                    <a:pt x="380" y="41"/>
                  </a:lnTo>
                  <a:lnTo>
                    <a:pt x="396" y="41"/>
                  </a:lnTo>
                  <a:lnTo>
                    <a:pt x="396" y="30"/>
                  </a:lnTo>
                  <a:lnTo>
                    <a:pt x="401" y="30"/>
                  </a:lnTo>
                  <a:lnTo>
                    <a:pt x="401" y="2"/>
                  </a:lnTo>
                  <a:lnTo>
                    <a:pt x="374" y="2"/>
                  </a:lnTo>
                  <a:lnTo>
                    <a:pt x="374" y="30"/>
                  </a:lnTo>
                  <a:lnTo>
                    <a:pt x="380" y="30"/>
                  </a:lnTo>
                  <a:moveTo>
                    <a:pt x="326" y="30"/>
                  </a:moveTo>
                  <a:lnTo>
                    <a:pt x="326" y="41"/>
                  </a:lnTo>
                  <a:lnTo>
                    <a:pt x="342" y="41"/>
                  </a:lnTo>
                  <a:lnTo>
                    <a:pt x="342" y="30"/>
                  </a:lnTo>
                  <a:lnTo>
                    <a:pt x="347" y="30"/>
                  </a:lnTo>
                  <a:lnTo>
                    <a:pt x="347" y="2"/>
                  </a:lnTo>
                  <a:lnTo>
                    <a:pt x="321" y="2"/>
                  </a:lnTo>
                  <a:lnTo>
                    <a:pt x="321" y="30"/>
                  </a:lnTo>
                  <a:lnTo>
                    <a:pt x="326" y="30"/>
                  </a:lnTo>
                  <a:moveTo>
                    <a:pt x="272" y="30"/>
                  </a:moveTo>
                  <a:lnTo>
                    <a:pt x="272" y="41"/>
                  </a:lnTo>
                  <a:lnTo>
                    <a:pt x="288" y="41"/>
                  </a:lnTo>
                  <a:lnTo>
                    <a:pt x="288" y="30"/>
                  </a:lnTo>
                  <a:lnTo>
                    <a:pt x="294" y="30"/>
                  </a:lnTo>
                  <a:lnTo>
                    <a:pt x="294" y="2"/>
                  </a:lnTo>
                  <a:lnTo>
                    <a:pt x="267" y="2"/>
                  </a:lnTo>
                  <a:lnTo>
                    <a:pt x="267" y="30"/>
                  </a:lnTo>
                  <a:lnTo>
                    <a:pt x="272" y="30"/>
                  </a:lnTo>
                  <a:moveTo>
                    <a:pt x="219" y="30"/>
                  </a:moveTo>
                  <a:lnTo>
                    <a:pt x="219" y="41"/>
                  </a:lnTo>
                  <a:lnTo>
                    <a:pt x="235" y="41"/>
                  </a:lnTo>
                  <a:lnTo>
                    <a:pt x="235" y="30"/>
                  </a:lnTo>
                  <a:lnTo>
                    <a:pt x="240" y="30"/>
                  </a:lnTo>
                  <a:lnTo>
                    <a:pt x="240" y="2"/>
                  </a:lnTo>
                  <a:lnTo>
                    <a:pt x="214" y="2"/>
                  </a:lnTo>
                  <a:lnTo>
                    <a:pt x="214" y="30"/>
                  </a:lnTo>
                  <a:lnTo>
                    <a:pt x="219" y="30"/>
                  </a:lnTo>
                  <a:moveTo>
                    <a:pt x="165" y="30"/>
                  </a:moveTo>
                  <a:lnTo>
                    <a:pt x="165" y="41"/>
                  </a:lnTo>
                  <a:lnTo>
                    <a:pt x="182" y="41"/>
                  </a:lnTo>
                  <a:lnTo>
                    <a:pt x="182" y="30"/>
                  </a:lnTo>
                  <a:lnTo>
                    <a:pt x="187" y="30"/>
                  </a:lnTo>
                  <a:lnTo>
                    <a:pt x="187" y="2"/>
                  </a:lnTo>
                  <a:lnTo>
                    <a:pt x="160" y="2"/>
                  </a:lnTo>
                  <a:lnTo>
                    <a:pt x="160" y="30"/>
                  </a:lnTo>
                  <a:lnTo>
                    <a:pt x="165" y="30"/>
                  </a:lnTo>
                  <a:moveTo>
                    <a:pt x="112" y="30"/>
                  </a:moveTo>
                  <a:lnTo>
                    <a:pt x="112" y="41"/>
                  </a:lnTo>
                  <a:lnTo>
                    <a:pt x="128" y="41"/>
                  </a:lnTo>
                  <a:lnTo>
                    <a:pt x="128" y="30"/>
                  </a:lnTo>
                  <a:lnTo>
                    <a:pt x="133" y="30"/>
                  </a:lnTo>
                  <a:lnTo>
                    <a:pt x="133" y="2"/>
                  </a:lnTo>
                  <a:lnTo>
                    <a:pt x="107" y="2"/>
                  </a:lnTo>
                  <a:lnTo>
                    <a:pt x="107" y="30"/>
                  </a:lnTo>
                  <a:lnTo>
                    <a:pt x="112" y="30"/>
                  </a:lnTo>
                  <a:moveTo>
                    <a:pt x="59" y="30"/>
                  </a:moveTo>
                  <a:lnTo>
                    <a:pt x="59" y="41"/>
                  </a:lnTo>
                  <a:lnTo>
                    <a:pt x="75" y="41"/>
                  </a:lnTo>
                  <a:lnTo>
                    <a:pt x="75" y="30"/>
                  </a:lnTo>
                  <a:lnTo>
                    <a:pt x="80" y="30"/>
                  </a:lnTo>
                  <a:lnTo>
                    <a:pt x="80" y="2"/>
                  </a:lnTo>
                  <a:lnTo>
                    <a:pt x="53" y="2"/>
                  </a:lnTo>
                  <a:lnTo>
                    <a:pt x="53" y="30"/>
                  </a:lnTo>
                  <a:lnTo>
                    <a:pt x="59" y="30"/>
                  </a:lnTo>
                  <a:moveTo>
                    <a:pt x="5" y="30"/>
                  </a:moveTo>
                  <a:lnTo>
                    <a:pt x="5" y="41"/>
                  </a:lnTo>
                  <a:lnTo>
                    <a:pt x="21" y="41"/>
                  </a:lnTo>
                  <a:lnTo>
                    <a:pt x="21" y="30"/>
                  </a:lnTo>
                  <a:lnTo>
                    <a:pt x="26" y="30"/>
                  </a:lnTo>
                  <a:lnTo>
                    <a:pt x="26" y="2"/>
                  </a:lnTo>
                  <a:lnTo>
                    <a:pt x="0" y="2"/>
                  </a:lnTo>
                  <a:lnTo>
                    <a:pt x="0" y="30"/>
                  </a:lnTo>
                  <a:lnTo>
                    <a:pt x="5" y="30"/>
                  </a:lnTo>
                </a:path>
              </a:pathLst>
            </a:custGeom>
            <a:noFill/>
            <a:ln w="1588" cap="rnd">
              <a:solidFill>
                <a:srgbClr val="000000"/>
              </a:solidFill>
              <a:round/>
              <a:headEnd/>
              <a:tailEnd/>
            </a:ln>
          </p:spPr>
          <p:txBody>
            <a:bodyPr/>
            <a:lstStyle/>
            <a:p>
              <a:endParaRPr lang="en-US"/>
            </a:p>
          </p:txBody>
        </p:sp>
        <p:sp>
          <p:nvSpPr>
            <p:cNvPr id="8086" name="Freeform 108"/>
            <p:cNvSpPr>
              <a:spLocks/>
            </p:cNvSpPr>
            <p:nvPr/>
          </p:nvSpPr>
          <p:spPr bwMode="auto">
            <a:xfrm>
              <a:off x="2229" y="2818"/>
              <a:ext cx="782" cy="269"/>
            </a:xfrm>
            <a:custGeom>
              <a:avLst/>
              <a:gdLst>
                <a:gd name="T0" fmla="*/ 21 w 782"/>
                <a:gd name="T1" fmla="*/ 269 h 269"/>
                <a:gd name="T2" fmla="*/ 21 w 782"/>
                <a:gd name="T3" fmla="*/ 247 h 269"/>
                <a:gd name="T4" fmla="*/ 0 w 782"/>
                <a:gd name="T5" fmla="*/ 247 h 269"/>
                <a:gd name="T6" fmla="*/ 0 w 782"/>
                <a:gd name="T7" fmla="*/ 90 h 269"/>
                <a:gd name="T8" fmla="*/ 87 w 782"/>
                <a:gd name="T9" fmla="*/ 0 h 269"/>
                <a:gd name="T10" fmla="*/ 782 w 782"/>
                <a:gd name="T11" fmla="*/ 0 h 269"/>
                <a:gd name="T12" fmla="*/ 782 w 782"/>
                <a:gd name="T13" fmla="*/ 157 h 269"/>
                <a:gd name="T14" fmla="*/ 673 w 782"/>
                <a:gd name="T15" fmla="*/ 269 h 269"/>
                <a:gd name="T16" fmla="*/ 21 w 782"/>
                <a:gd name="T17" fmla="*/ 269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2"/>
                <a:gd name="T28" fmla="*/ 0 h 269"/>
                <a:gd name="T29" fmla="*/ 782 w 782"/>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2" h="269">
                  <a:moveTo>
                    <a:pt x="21" y="269"/>
                  </a:moveTo>
                  <a:lnTo>
                    <a:pt x="21" y="247"/>
                  </a:lnTo>
                  <a:lnTo>
                    <a:pt x="0" y="247"/>
                  </a:lnTo>
                  <a:lnTo>
                    <a:pt x="0" y="90"/>
                  </a:lnTo>
                  <a:lnTo>
                    <a:pt x="87" y="0"/>
                  </a:lnTo>
                  <a:lnTo>
                    <a:pt x="782" y="0"/>
                  </a:lnTo>
                  <a:lnTo>
                    <a:pt x="782" y="157"/>
                  </a:lnTo>
                  <a:lnTo>
                    <a:pt x="673" y="269"/>
                  </a:lnTo>
                  <a:lnTo>
                    <a:pt x="21" y="269"/>
                  </a:lnTo>
                </a:path>
              </a:pathLst>
            </a:custGeom>
            <a:noFill/>
            <a:ln w="11113" cap="rnd">
              <a:solidFill>
                <a:srgbClr val="000000"/>
              </a:solidFill>
              <a:round/>
              <a:headEnd/>
              <a:tailEnd/>
            </a:ln>
          </p:spPr>
          <p:txBody>
            <a:bodyPr/>
            <a:lstStyle/>
            <a:p>
              <a:endParaRPr lang="en-US"/>
            </a:p>
          </p:txBody>
        </p:sp>
        <p:sp>
          <p:nvSpPr>
            <p:cNvPr id="8087" name="Rectangle 109"/>
            <p:cNvSpPr>
              <a:spLocks noChangeArrowheads="1"/>
            </p:cNvSpPr>
            <p:nvPr/>
          </p:nvSpPr>
          <p:spPr bwMode="auto">
            <a:xfrm>
              <a:off x="2497" y="3108"/>
              <a:ext cx="232" cy="173"/>
            </a:xfrm>
            <a:prstGeom prst="rect">
              <a:avLst/>
            </a:prstGeom>
            <a:noFill/>
            <a:ln w="9525">
              <a:noFill/>
              <a:miter lim="800000"/>
              <a:headEnd/>
              <a:tailEnd/>
            </a:ln>
          </p:spPr>
          <p:txBody>
            <a:bodyPr wrap="none" lIns="0" tIns="0" rIns="0" bIns="0">
              <a:spAutoFit/>
            </a:bodyPr>
            <a:lstStyle/>
            <a:p>
              <a:r>
                <a:rPr lang="en-US" sz="1800" b="0">
                  <a:latin typeface="Arial" charset="0"/>
                </a:rPr>
                <a:t>SW</a:t>
              </a:r>
              <a:endParaRPr lang="en-US" sz="1800"/>
            </a:p>
          </p:txBody>
        </p:sp>
      </p:grpSp>
      <p:sp>
        <p:nvSpPr>
          <p:cNvPr id="7220" name="Rectangle 110"/>
          <p:cNvSpPr>
            <a:spLocks noChangeArrowheads="1"/>
          </p:cNvSpPr>
          <p:nvPr/>
        </p:nvSpPr>
        <p:spPr bwMode="auto">
          <a:xfrm>
            <a:off x="3503613" y="3187700"/>
            <a:ext cx="117475" cy="990600"/>
          </a:xfrm>
          <a:prstGeom prst="rect">
            <a:avLst/>
          </a:prstGeom>
          <a:solidFill>
            <a:srgbClr val="FFFF00"/>
          </a:solidFill>
          <a:ln w="9525">
            <a:noFill/>
            <a:miter lim="800000"/>
            <a:headEnd/>
            <a:tailEnd/>
          </a:ln>
        </p:spPr>
        <p:txBody>
          <a:bodyPr/>
          <a:lstStyle/>
          <a:p>
            <a:endParaRPr lang="en-US"/>
          </a:p>
        </p:txBody>
      </p:sp>
      <p:sp>
        <p:nvSpPr>
          <p:cNvPr id="7221" name="Rectangle 111"/>
          <p:cNvSpPr>
            <a:spLocks noChangeArrowheads="1"/>
          </p:cNvSpPr>
          <p:nvPr/>
        </p:nvSpPr>
        <p:spPr bwMode="auto">
          <a:xfrm>
            <a:off x="3503613" y="3187700"/>
            <a:ext cx="117475" cy="990600"/>
          </a:xfrm>
          <a:prstGeom prst="rect">
            <a:avLst/>
          </a:prstGeom>
          <a:noFill/>
          <a:ln w="11113" cap="rnd">
            <a:solidFill>
              <a:srgbClr val="000000"/>
            </a:solidFill>
            <a:round/>
            <a:headEnd/>
            <a:tailEnd/>
          </a:ln>
        </p:spPr>
        <p:txBody>
          <a:bodyPr/>
          <a:lstStyle/>
          <a:p>
            <a:endParaRPr lang="en-US"/>
          </a:p>
        </p:txBody>
      </p:sp>
      <p:sp>
        <p:nvSpPr>
          <p:cNvPr id="7222" name="Rectangle 112"/>
          <p:cNvSpPr>
            <a:spLocks noChangeArrowheads="1"/>
          </p:cNvSpPr>
          <p:nvPr/>
        </p:nvSpPr>
        <p:spPr bwMode="auto">
          <a:xfrm>
            <a:off x="4232275" y="3162300"/>
            <a:ext cx="119063" cy="893763"/>
          </a:xfrm>
          <a:prstGeom prst="rect">
            <a:avLst/>
          </a:prstGeom>
          <a:solidFill>
            <a:srgbClr val="FFFF00"/>
          </a:solidFill>
          <a:ln w="9525">
            <a:noFill/>
            <a:miter lim="800000"/>
            <a:headEnd/>
            <a:tailEnd/>
          </a:ln>
        </p:spPr>
        <p:txBody>
          <a:bodyPr/>
          <a:lstStyle/>
          <a:p>
            <a:endParaRPr lang="en-US"/>
          </a:p>
        </p:txBody>
      </p:sp>
      <p:sp>
        <p:nvSpPr>
          <p:cNvPr id="7223" name="Rectangle 113"/>
          <p:cNvSpPr>
            <a:spLocks noChangeArrowheads="1"/>
          </p:cNvSpPr>
          <p:nvPr/>
        </p:nvSpPr>
        <p:spPr bwMode="auto">
          <a:xfrm>
            <a:off x="4232275" y="3162300"/>
            <a:ext cx="119063" cy="893763"/>
          </a:xfrm>
          <a:prstGeom prst="rect">
            <a:avLst/>
          </a:prstGeom>
          <a:noFill/>
          <a:ln w="11113" cap="rnd">
            <a:solidFill>
              <a:srgbClr val="000000"/>
            </a:solidFill>
            <a:round/>
            <a:headEnd/>
            <a:tailEnd/>
          </a:ln>
        </p:spPr>
        <p:txBody>
          <a:bodyPr/>
          <a:lstStyle/>
          <a:p>
            <a:endParaRPr lang="en-US"/>
          </a:p>
        </p:txBody>
      </p:sp>
      <p:sp>
        <p:nvSpPr>
          <p:cNvPr id="7224" name="Rectangle 114"/>
          <p:cNvSpPr>
            <a:spLocks noChangeArrowheads="1"/>
          </p:cNvSpPr>
          <p:nvPr/>
        </p:nvSpPr>
        <p:spPr bwMode="auto">
          <a:xfrm>
            <a:off x="4962525" y="3154363"/>
            <a:ext cx="117475" cy="990600"/>
          </a:xfrm>
          <a:prstGeom prst="rect">
            <a:avLst/>
          </a:prstGeom>
          <a:solidFill>
            <a:srgbClr val="FFFF00"/>
          </a:solidFill>
          <a:ln w="9525">
            <a:noFill/>
            <a:miter lim="800000"/>
            <a:headEnd/>
            <a:tailEnd/>
          </a:ln>
        </p:spPr>
        <p:txBody>
          <a:bodyPr/>
          <a:lstStyle/>
          <a:p>
            <a:endParaRPr lang="en-US"/>
          </a:p>
        </p:txBody>
      </p:sp>
      <p:sp>
        <p:nvSpPr>
          <p:cNvPr id="7225" name="Rectangle 115"/>
          <p:cNvSpPr>
            <a:spLocks noChangeArrowheads="1"/>
          </p:cNvSpPr>
          <p:nvPr/>
        </p:nvSpPr>
        <p:spPr bwMode="auto">
          <a:xfrm>
            <a:off x="4962525" y="3154363"/>
            <a:ext cx="117475" cy="990600"/>
          </a:xfrm>
          <a:prstGeom prst="rect">
            <a:avLst/>
          </a:prstGeom>
          <a:noFill/>
          <a:ln w="11113" cap="rnd">
            <a:solidFill>
              <a:srgbClr val="000000"/>
            </a:solidFill>
            <a:round/>
            <a:headEnd/>
            <a:tailEnd/>
          </a:ln>
        </p:spPr>
        <p:txBody>
          <a:bodyPr/>
          <a:lstStyle/>
          <a:p>
            <a:endParaRPr lang="en-US"/>
          </a:p>
        </p:txBody>
      </p:sp>
      <p:grpSp>
        <p:nvGrpSpPr>
          <p:cNvPr id="7226" name="Group 116"/>
          <p:cNvGrpSpPr>
            <a:grpSpLocks/>
          </p:cNvGrpSpPr>
          <p:nvPr/>
        </p:nvGrpSpPr>
        <p:grpSpPr bwMode="auto">
          <a:xfrm>
            <a:off x="3463925" y="2511425"/>
            <a:ext cx="315913" cy="731838"/>
            <a:chOff x="2182" y="1582"/>
            <a:chExt cx="199" cy="461"/>
          </a:xfrm>
        </p:grpSpPr>
        <p:sp>
          <p:nvSpPr>
            <p:cNvPr id="7991" name="Freeform 117"/>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7992" name="Freeform 118"/>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993" name="Freeform 119"/>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994" name="Freeform 120"/>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995" name="Rectangle 121"/>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7996" name="Rectangle 122"/>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7997" name="Picture 123"/>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7998" name="Picture 124"/>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7999" name="Rectangle 125"/>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8000" name="Freeform 126"/>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8001" name="Rectangle 127"/>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8002" name="Rectangle 128"/>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8003" name="Rectangle 129"/>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8004" name="Rectangle 130"/>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8005" name="Rectangle 131"/>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8006" name="Rectangle 132"/>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8007" name="Rectangle 133"/>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8008" name="Picture 134"/>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8009" name="Picture 135"/>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8010" name="Picture 136"/>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8011" name="Picture 137"/>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8012" name="Picture 138"/>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8013" name="Rectangle 139"/>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8014" name="Picture 140"/>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8015" name="Rectangle 141"/>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8016" name="Picture 142"/>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8017" name="Picture 143"/>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8018" name="Freeform 144"/>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8019" name="Rectangle 145"/>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8020" name="Rectangle 146"/>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8021" name="Picture 147"/>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8022" name="Picture 148"/>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8023" name="Freeform 149"/>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8024" name="Picture 150"/>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8025" name="Picture 151"/>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8026" name="Freeform 152"/>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8027" name="Freeform 153"/>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8028" name="Rectangle 154"/>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8029" name="Rectangle 155"/>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8030" name="Rectangle 156"/>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8031" name="Rectangle 157"/>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8032" name="Rectangle 158"/>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8033" name="Rectangle 159"/>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8034" name="Rectangle 160"/>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8035" name="Rectangle 161"/>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8036" name="Rectangle 162"/>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8037" name="Rectangle 163"/>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8038" name="Freeform 164"/>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7227" name="Rectangle 165"/>
          <p:cNvSpPr>
            <a:spLocks noChangeArrowheads="1"/>
          </p:cNvSpPr>
          <p:nvPr/>
        </p:nvSpPr>
        <p:spPr bwMode="auto">
          <a:xfrm>
            <a:off x="3400425" y="3268663"/>
            <a:ext cx="4826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DNS</a:t>
            </a:r>
            <a:endParaRPr lang="en-US" sz="1800">
              <a:solidFill>
                <a:schemeClr val="accent2"/>
              </a:solidFill>
            </a:endParaRPr>
          </a:p>
        </p:txBody>
      </p:sp>
      <p:sp>
        <p:nvSpPr>
          <p:cNvPr id="7228" name="Rectangle 166"/>
          <p:cNvSpPr>
            <a:spLocks noChangeArrowheads="1"/>
          </p:cNvSpPr>
          <p:nvPr/>
        </p:nvSpPr>
        <p:spPr bwMode="auto">
          <a:xfrm>
            <a:off x="3298825" y="3509963"/>
            <a:ext cx="673100" cy="274637"/>
          </a:xfrm>
          <a:prstGeom prst="rect">
            <a:avLst/>
          </a:prstGeom>
          <a:noFill/>
          <a:ln w="9525">
            <a:noFill/>
            <a:miter lim="800000"/>
            <a:headEnd/>
            <a:tailEnd/>
          </a:ln>
        </p:spPr>
        <p:txBody>
          <a:bodyPr wrap="none" lIns="0" tIns="0" rIns="0" bIns="0">
            <a:spAutoFit/>
          </a:bodyPr>
          <a:lstStyle/>
          <a:p>
            <a:r>
              <a:rPr lang="en-US" sz="1800" b="0">
                <a:solidFill>
                  <a:schemeClr val="accent2"/>
                </a:solidFill>
                <a:latin typeface="Arial" charset="0"/>
              </a:rPr>
              <a:t>Server</a:t>
            </a:r>
            <a:endParaRPr lang="en-US" sz="1800">
              <a:solidFill>
                <a:schemeClr val="accent2"/>
              </a:solidFill>
            </a:endParaRPr>
          </a:p>
        </p:txBody>
      </p:sp>
      <p:sp>
        <p:nvSpPr>
          <p:cNvPr id="7229" name="Rectangle 167"/>
          <p:cNvSpPr>
            <a:spLocks noChangeArrowheads="1"/>
          </p:cNvSpPr>
          <p:nvPr/>
        </p:nvSpPr>
        <p:spPr bwMode="auto">
          <a:xfrm>
            <a:off x="4933950" y="2840038"/>
            <a:ext cx="134938" cy="33337"/>
          </a:xfrm>
          <a:prstGeom prst="rect">
            <a:avLst/>
          </a:prstGeom>
          <a:noFill/>
          <a:ln w="1588" cap="rnd">
            <a:solidFill>
              <a:srgbClr val="000000"/>
            </a:solidFill>
            <a:round/>
            <a:headEnd/>
            <a:tailEnd/>
          </a:ln>
        </p:spPr>
        <p:txBody>
          <a:bodyPr/>
          <a:lstStyle/>
          <a:p>
            <a:endParaRPr lang="en-US"/>
          </a:p>
        </p:txBody>
      </p:sp>
      <p:sp>
        <p:nvSpPr>
          <p:cNvPr id="7230" name="Rectangle 168"/>
          <p:cNvSpPr>
            <a:spLocks noChangeArrowheads="1"/>
          </p:cNvSpPr>
          <p:nvPr/>
        </p:nvSpPr>
        <p:spPr bwMode="auto">
          <a:xfrm>
            <a:off x="4933950" y="2789238"/>
            <a:ext cx="134938" cy="33337"/>
          </a:xfrm>
          <a:prstGeom prst="rect">
            <a:avLst/>
          </a:prstGeom>
          <a:noFill/>
          <a:ln w="1588" cap="rnd">
            <a:solidFill>
              <a:srgbClr val="000000"/>
            </a:solidFill>
            <a:round/>
            <a:headEnd/>
            <a:tailEnd/>
          </a:ln>
        </p:spPr>
        <p:txBody>
          <a:bodyPr/>
          <a:lstStyle/>
          <a:p>
            <a:endParaRPr lang="en-US"/>
          </a:p>
        </p:txBody>
      </p:sp>
      <p:sp>
        <p:nvSpPr>
          <p:cNvPr id="7231" name="Rectangle 169"/>
          <p:cNvSpPr>
            <a:spLocks noChangeArrowheads="1"/>
          </p:cNvSpPr>
          <p:nvPr/>
        </p:nvSpPr>
        <p:spPr bwMode="auto">
          <a:xfrm>
            <a:off x="4933950" y="2717800"/>
            <a:ext cx="134938" cy="55563"/>
          </a:xfrm>
          <a:prstGeom prst="rect">
            <a:avLst/>
          </a:prstGeom>
          <a:noFill/>
          <a:ln w="1588" cap="rnd">
            <a:solidFill>
              <a:srgbClr val="000000"/>
            </a:solidFill>
            <a:round/>
            <a:headEnd/>
            <a:tailEnd/>
          </a:ln>
        </p:spPr>
        <p:txBody>
          <a:bodyPr/>
          <a:lstStyle/>
          <a:p>
            <a:endParaRPr lang="en-US"/>
          </a:p>
        </p:txBody>
      </p:sp>
      <p:sp>
        <p:nvSpPr>
          <p:cNvPr id="7232" name="Rectangle 170"/>
          <p:cNvSpPr>
            <a:spLocks noChangeArrowheads="1"/>
          </p:cNvSpPr>
          <p:nvPr/>
        </p:nvSpPr>
        <p:spPr bwMode="auto">
          <a:xfrm>
            <a:off x="4933950" y="2643188"/>
            <a:ext cx="134938" cy="55562"/>
          </a:xfrm>
          <a:prstGeom prst="rect">
            <a:avLst/>
          </a:prstGeom>
          <a:noFill/>
          <a:ln w="1588" cap="rnd">
            <a:solidFill>
              <a:srgbClr val="000000"/>
            </a:solidFill>
            <a:round/>
            <a:headEnd/>
            <a:tailEnd/>
          </a:ln>
        </p:spPr>
        <p:txBody>
          <a:bodyPr/>
          <a:lstStyle/>
          <a:p>
            <a:endParaRPr lang="en-US"/>
          </a:p>
        </p:txBody>
      </p:sp>
      <p:sp>
        <p:nvSpPr>
          <p:cNvPr id="7233" name="Rectangle 171"/>
          <p:cNvSpPr>
            <a:spLocks noChangeArrowheads="1"/>
          </p:cNvSpPr>
          <p:nvPr/>
        </p:nvSpPr>
        <p:spPr bwMode="auto">
          <a:xfrm>
            <a:off x="4894263" y="3227388"/>
            <a:ext cx="215900" cy="15875"/>
          </a:xfrm>
          <a:prstGeom prst="rect">
            <a:avLst/>
          </a:prstGeom>
          <a:solidFill>
            <a:srgbClr val="9A9A9A"/>
          </a:solidFill>
          <a:ln w="9525">
            <a:noFill/>
            <a:miter lim="800000"/>
            <a:headEnd/>
            <a:tailEnd/>
          </a:ln>
        </p:spPr>
        <p:txBody>
          <a:bodyPr/>
          <a:lstStyle/>
          <a:p>
            <a:endParaRPr lang="en-US"/>
          </a:p>
        </p:txBody>
      </p:sp>
      <p:pic>
        <p:nvPicPr>
          <p:cNvPr id="7234" name="Picture 172"/>
          <p:cNvPicPr>
            <a:picLocks noChangeAspect="1" noChangeArrowheads="1"/>
          </p:cNvPicPr>
          <p:nvPr/>
        </p:nvPicPr>
        <p:blipFill>
          <a:blip r:embed="rId65" cstate="print"/>
          <a:srcRect/>
          <a:stretch>
            <a:fillRect/>
          </a:stretch>
        </p:blipFill>
        <p:spPr bwMode="auto">
          <a:xfrm>
            <a:off x="4983163" y="3040063"/>
            <a:ext cx="38100" cy="38100"/>
          </a:xfrm>
          <a:prstGeom prst="rect">
            <a:avLst/>
          </a:prstGeom>
          <a:noFill/>
          <a:ln w="9525">
            <a:noFill/>
            <a:miter lim="800000"/>
            <a:headEnd/>
            <a:tailEnd/>
          </a:ln>
        </p:spPr>
      </p:pic>
      <p:pic>
        <p:nvPicPr>
          <p:cNvPr id="7235" name="Picture 173"/>
          <p:cNvPicPr>
            <a:picLocks noChangeAspect="1" noChangeArrowheads="1"/>
          </p:cNvPicPr>
          <p:nvPr/>
        </p:nvPicPr>
        <p:blipFill>
          <a:blip r:embed="rId66" cstate="print"/>
          <a:srcRect/>
          <a:stretch>
            <a:fillRect/>
          </a:stretch>
        </p:blipFill>
        <p:spPr bwMode="auto">
          <a:xfrm>
            <a:off x="4983163" y="3052763"/>
            <a:ext cx="25400" cy="25400"/>
          </a:xfrm>
          <a:prstGeom prst="rect">
            <a:avLst/>
          </a:prstGeom>
          <a:noFill/>
          <a:ln w="9525">
            <a:noFill/>
            <a:miter lim="800000"/>
            <a:headEnd/>
            <a:tailEnd/>
          </a:ln>
        </p:spPr>
      </p:pic>
      <p:pic>
        <p:nvPicPr>
          <p:cNvPr id="7236" name="Picture 174"/>
          <p:cNvPicPr>
            <a:picLocks noChangeAspect="1" noChangeArrowheads="1"/>
          </p:cNvPicPr>
          <p:nvPr/>
        </p:nvPicPr>
        <p:blipFill>
          <a:blip r:embed="rId67" cstate="print"/>
          <a:srcRect/>
          <a:stretch>
            <a:fillRect/>
          </a:stretch>
        </p:blipFill>
        <p:spPr bwMode="auto">
          <a:xfrm>
            <a:off x="4983163" y="3052763"/>
            <a:ext cx="25400" cy="25400"/>
          </a:xfrm>
          <a:prstGeom prst="rect">
            <a:avLst/>
          </a:prstGeom>
          <a:noFill/>
          <a:ln w="9525">
            <a:noFill/>
            <a:miter lim="800000"/>
            <a:headEnd/>
            <a:tailEnd/>
          </a:ln>
        </p:spPr>
      </p:pic>
      <p:pic>
        <p:nvPicPr>
          <p:cNvPr id="7237" name="Picture 175"/>
          <p:cNvPicPr>
            <a:picLocks noChangeAspect="1" noChangeArrowheads="1"/>
          </p:cNvPicPr>
          <p:nvPr/>
        </p:nvPicPr>
        <p:blipFill>
          <a:blip r:embed="rId68" cstate="print"/>
          <a:srcRect/>
          <a:stretch>
            <a:fillRect/>
          </a:stretch>
        </p:blipFill>
        <p:spPr bwMode="auto">
          <a:xfrm>
            <a:off x="4983163" y="3090863"/>
            <a:ext cx="25400" cy="25400"/>
          </a:xfrm>
          <a:prstGeom prst="rect">
            <a:avLst/>
          </a:prstGeom>
          <a:noFill/>
          <a:ln w="9525">
            <a:noFill/>
            <a:miter lim="800000"/>
            <a:headEnd/>
            <a:tailEnd/>
          </a:ln>
        </p:spPr>
      </p:pic>
      <p:pic>
        <p:nvPicPr>
          <p:cNvPr id="7238" name="Picture 176"/>
          <p:cNvPicPr>
            <a:picLocks noChangeAspect="1" noChangeArrowheads="1"/>
          </p:cNvPicPr>
          <p:nvPr/>
        </p:nvPicPr>
        <p:blipFill>
          <a:blip r:embed="rId69" cstate="print"/>
          <a:srcRect/>
          <a:stretch>
            <a:fillRect/>
          </a:stretch>
        </p:blipFill>
        <p:spPr bwMode="auto">
          <a:xfrm>
            <a:off x="4983163" y="3090863"/>
            <a:ext cx="25400" cy="25400"/>
          </a:xfrm>
          <a:prstGeom prst="rect">
            <a:avLst/>
          </a:prstGeom>
          <a:noFill/>
          <a:ln w="9525">
            <a:noFill/>
            <a:miter lim="800000"/>
            <a:headEnd/>
            <a:tailEnd/>
          </a:ln>
        </p:spPr>
      </p:pic>
      <p:sp>
        <p:nvSpPr>
          <p:cNvPr id="7239" name="Rectangle 177"/>
          <p:cNvSpPr>
            <a:spLocks noChangeArrowheads="1"/>
          </p:cNvSpPr>
          <p:nvPr/>
        </p:nvSpPr>
        <p:spPr bwMode="auto">
          <a:xfrm>
            <a:off x="4967288" y="2671763"/>
            <a:ext cx="20637" cy="4762"/>
          </a:xfrm>
          <a:prstGeom prst="rect">
            <a:avLst/>
          </a:prstGeom>
          <a:solidFill>
            <a:srgbClr val="9A9A9A"/>
          </a:solidFill>
          <a:ln w="9525">
            <a:noFill/>
            <a:miter lim="800000"/>
            <a:headEnd/>
            <a:tailEnd/>
          </a:ln>
        </p:spPr>
        <p:txBody>
          <a:bodyPr/>
          <a:lstStyle/>
          <a:p>
            <a:endParaRPr lang="en-US"/>
          </a:p>
        </p:txBody>
      </p:sp>
      <p:pic>
        <p:nvPicPr>
          <p:cNvPr id="7240" name="Picture 178"/>
          <p:cNvPicPr>
            <a:picLocks noChangeAspect="1" noChangeArrowheads="1"/>
          </p:cNvPicPr>
          <p:nvPr/>
        </p:nvPicPr>
        <p:blipFill>
          <a:blip r:embed="rId58"/>
          <a:srcRect/>
          <a:stretch>
            <a:fillRect/>
          </a:stretch>
        </p:blipFill>
        <p:spPr bwMode="auto">
          <a:xfrm>
            <a:off x="4945063" y="2646363"/>
            <a:ext cx="114300" cy="12700"/>
          </a:xfrm>
          <a:prstGeom prst="rect">
            <a:avLst/>
          </a:prstGeom>
          <a:noFill/>
          <a:ln w="9525">
            <a:noFill/>
            <a:miter lim="800000"/>
            <a:headEnd/>
            <a:tailEnd/>
          </a:ln>
        </p:spPr>
      </p:pic>
      <p:sp>
        <p:nvSpPr>
          <p:cNvPr id="7241" name="Rectangle 179"/>
          <p:cNvSpPr>
            <a:spLocks noChangeArrowheads="1"/>
          </p:cNvSpPr>
          <p:nvPr/>
        </p:nvSpPr>
        <p:spPr bwMode="auto">
          <a:xfrm>
            <a:off x="4945063" y="2654300"/>
            <a:ext cx="114300" cy="9525"/>
          </a:xfrm>
          <a:prstGeom prst="rect">
            <a:avLst/>
          </a:prstGeom>
          <a:noFill/>
          <a:ln w="1588" cap="rnd">
            <a:solidFill>
              <a:srgbClr val="000000"/>
            </a:solidFill>
            <a:round/>
            <a:headEnd/>
            <a:tailEnd/>
          </a:ln>
        </p:spPr>
        <p:txBody>
          <a:bodyPr/>
          <a:lstStyle/>
          <a:p>
            <a:endParaRPr lang="en-US"/>
          </a:p>
        </p:txBody>
      </p:sp>
      <p:pic>
        <p:nvPicPr>
          <p:cNvPr id="7242" name="Picture 180"/>
          <p:cNvPicPr>
            <a:picLocks noChangeAspect="1" noChangeArrowheads="1"/>
          </p:cNvPicPr>
          <p:nvPr/>
        </p:nvPicPr>
        <p:blipFill>
          <a:blip r:embed="rId70" cstate="print"/>
          <a:srcRect/>
          <a:stretch>
            <a:fillRect/>
          </a:stretch>
        </p:blipFill>
        <p:spPr bwMode="auto">
          <a:xfrm>
            <a:off x="4932363" y="2722563"/>
            <a:ext cx="114300" cy="25400"/>
          </a:xfrm>
          <a:prstGeom prst="rect">
            <a:avLst/>
          </a:prstGeom>
          <a:noFill/>
          <a:ln w="9525">
            <a:noFill/>
            <a:miter lim="800000"/>
            <a:headEnd/>
            <a:tailEnd/>
          </a:ln>
        </p:spPr>
      </p:pic>
      <p:pic>
        <p:nvPicPr>
          <p:cNvPr id="7243" name="Picture 181"/>
          <p:cNvPicPr>
            <a:picLocks noChangeAspect="1" noChangeArrowheads="1"/>
          </p:cNvPicPr>
          <p:nvPr/>
        </p:nvPicPr>
        <p:blipFill>
          <a:blip r:embed="rId71" cstate="print"/>
          <a:srcRect/>
          <a:stretch>
            <a:fillRect/>
          </a:stretch>
        </p:blipFill>
        <p:spPr bwMode="auto">
          <a:xfrm>
            <a:off x="4932363" y="2722563"/>
            <a:ext cx="114300" cy="25400"/>
          </a:xfrm>
          <a:prstGeom prst="rect">
            <a:avLst/>
          </a:prstGeom>
          <a:noFill/>
          <a:ln w="9525">
            <a:noFill/>
            <a:miter lim="800000"/>
            <a:headEnd/>
            <a:tailEnd/>
          </a:ln>
        </p:spPr>
      </p:pic>
      <p:sp>
        <p:nvSpPr>
          <p:cNvPr id="7244" name="Freeform 182"/>
          <p:cNvSpPr>
            <a:spLocks/>
          </p:cNvSpPr>
          <p:nvPr/>
        </p:nvSpPr>
        <p:spPr bwMode="auto">
          <a:xfrm>
            <a:off x="4941888" y="2730500"/>
            <a:ext cx="114300" cy="22225"/>
          </a:xfrm>
          <a:custGeom>
            <a:avLst/>
            <a:gdLst>
              <a:gd name="T0" fmla="*/ 0 w 144"/>
              <a:gd name="T1" fmla="*/ 6 h 28"/>
              <a:gd name="T2" fmla="*/ 39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5" y="0"/>
                  <a:pt x="92"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7245" name="Rectangle 183"/>
          <p:cNvSpPr>
            <a:spLocks noChangeArrowheads="1"/>
          </p:cNvSpPr>
          <p:nvPr/>
        </p:nvSpPr>
        <p:spPr bwMode="auto">
          <a:xfrm>
            <a:off x="4948238" y="2741613"/>
            <a:ext cx="103187" cy="4762"/>
          </a:xfrm>
          <a:prstGeom prst="rect">
            <a:avLst/>
          </a:prstGeom>
          <a:solidFill>
            <a:srgbClr val="DBDAC6"/>
          </a:solidFill>
          <a:ln w="9525">
            <a:noFill/>
            <a:miter lim="800000"/>
            <a:headEnd/>
            <a:tailEnd/>
          </a:ln>
        </p:spPr>
        <p:txBody>
          <a:bodyPr/>
          <a:lstStyle/>
          <a:p>
            <a:endParaRPr lang="en-US"/>
          </a:p>
        </p:txBody>
      </p:sp>
      <p:sp>
        <p:nvSpPr>
          <p:cNvPr id="7246" name="Rectangle 184"/>
          <p:cNvSpPr>
            <a:spLocks noChangeArrowheads="1"/>
          </p:cNvSpPr>
          <p:nvPr/>
        </p:nvSpPr>
        <p:spPr bwMode="auto">
          <a:xfrm>
            <a:off x="4948238" y="2741613"/>
            <a:ext cx="103187" cy="4762"/>
          </a:xfrm>
          <a:prstGeom prst="rect">
            <a:avLst/>
          </a:prstGeom>
          <a:noFill/>
          <a:ln w="1588" cap="rnd">
            <a:solidFill>
              <a:srgbClr val="000000"/>
            </a:solidFill>
            <a:round/>
            <a:headEnd/>
            <a:tailEnd/>
          </a:ln>
        </p:spPr>
        <p:txBody>
          <a:bodyPr/>
          <a:lstStyle/>
          <a:p>
            <a:endParaRPr lang="en-US"/>
          </a:p>
        </p:txBody>
      </p:sp>
      <p:pic>
        <p:nvPicPr>
          <p:cNvPr id="7247" name="Picture 185"/>
          <p:cNvPicPr>
            <a:picLocks noChangeAspect="1" noChangeArrowheads="1"/>
          </p:cNvPicPr>
          <p:nvPr/>
        </p:nvPicPr>
        <p:blipFill>
          <a:blip r:embed="rId72" cstate="print"/>
          <a:srcRect/>
          <a:stretch>
            <a:fillRect/>
          </a:stretch>
        </p:blipFill>
        <p:spPr bwMode="auto">
          <a:xfrm>
            <a:off x="4932363" y="2786063"/>
            <a:ext cx="127000" cy="25400"/>
          </a:xfrm>
          <a:prstGeom prst="rect">
            <a:avLst/>
          </a:prstGeom>
          <a:noFill/>
          <a:ln w="9525">
            <a:noFill/>
            <a:miter lim="800000"/>
            <a:headEnd/>
            <a:tailEnd/>
          </a:ln>
        </p:spPr>
      </p:pic>
      <p:pic>
        <p:nvPicPr>
          <p:cNvPr id="7248" name="Picture 186"/>
          <p:cNvPicPr>
            <a:picLocks noChangeAspect="1" noChangeArrowheads="1"/>
          </p:cNvPicPr>
          <p:nvPr/>
        </p:nvPicPr>
        <p:blipFill>
          <a:blip r:embed="rId73" cstate="print"/>
          <a:srcRect/>
          <a:stretch>
            <a:fillRect/>
          </a:stretch>
        </p:blipFill>
        <p:spPr bwMode="auto">
          <a:xfrm>
            <a:off x="4932363" y="2786063"/>
            <a:ext cx="127000" cy="25400"/>
          </a:xfrm>
          <a:prstGeom prst="rect">
            <a:avLst/>
          </a:prstGeom>
          <a:noFill/>
          <a:ln w="9525">
            <a:noFill/>
            <a:miter lim="800000"/>
            <a:headEnd/>
            <a:tailEnd/>
          </a:ln>
        </p:spPr>
      </p:pic>
      <p:sp>
        <p:nvSpPr>
          <p:cNvPr id="7249" name="Freeform 187"/>
          <p:cNvSpPr>
            <a:spLocks/>
          </p:cNvSpPr>
          <p:nvPr/>
        </p:nvSpPr>
        <p:spPr bwMode="auto">
          <a:xfrm>
            <a:off x="4943475" y="2794000"/>
            <a:ext cx="117475" cy="19050"/>
          </a:xfrm>
          <a:custGeom>
            <a:avLst/>
            <a:gdLst>
              <a:gd name="T0" fmla="*/ 0 w 149"/>
              <a:gd name="T1" fmla="*/ 18 h 23"/>
              <a:gd name="T2" fmla="*/ 0 w 149"/>
              <a:gd name="T3" fmla="*/ 6 h 23"/>
              <a:gd name="T4" fmla="*/ 47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7 w 149"/>
              <a:gd name="T17" fmla="*/ 18 h 23"/>
              <a:gd name="T18" fmla="*/ 47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7" y="6"/>
                </a:lnTo>
                <a:cubicBezTo>
                  <a:pt x="64" y="0"/>
                  <a:pt x="84" y="0"/>
                  <a:pt x="101" y="6"/>
                </a:cubicBezTo>
                <a:lnTo>
                  <a:pt x="149" y="6"/>
                </a:lnTo>
                <a:lnTo>
                  <a:pt x="149" y="18"/>
                </a:lnTo>
                <a:lnTo>
                  <a:pt x="101" y="18"/>
                </a:lnTo>
                <a:cubicBezTo>
                  <a:pt x="84" y="23"/>
                  <a:pt x="64" y="23"/>
                  <a:pt x="47" y="18"/>
                </a:cubicBezTo>
                <a:lnTo>
                  <a:pt x="0" y="18"/>
                </a:lnTo>
              </a:path>
            </a:pathLst>
          </a:custGeom>
          <a:noFill/>
          <a:ln w="1588" cap="rnd">
            <a:solidFill>
              <a:srgbClr val="000000"/>
            </a:solidFill>
            <a:round/>
            <a:headEnd/>
            <a:tailEnd/>
          </a:ln>
        </p:spPr>
        <p:txBody>
          <a:bodyPr/>
          <a:lstStyle/>
          <a:p>
            <a:endParaRPr lang="en-US"/>
          </a:p>
        </p:txBody>
      </p:sp>
      <p:pic>
        <p:nvPicPr>
          <p:cNvPr id="7250" name="Picture 188"/>
          <p:cNvPicPr>
            <a:picLocks noChangeAspect="1" noChangeArrowheads="1"/>
          </p:cNvPicPr>
          <p:nvPr/>
        </p:nvPicPr>
        <p:blipFill>
          <a:blip r:embed="rId74" cstate="print"/>
          <a:srcRect/>
          <a:stretch>
            <a:fillRect/>
          </a:stretch>
        </p:blipFill>
        <p:spPr bwMode="auto">
          <a:xfrm>
            <a:off x="4995863" y="2659063"/>
            <a:ext cx="63500" cy="152400"/>
          </a:xfrm>
          <a:prstGeom prst="rect">
            <a:avLst/>
          </a:prstGeom>
          <a:noFill/>
          <a:ln w="9525">
            <a:noFill/>
            <a:miter lim="800000"/>
            <a:headEnd/>
            <a:tailEnd/>
          </a:ln>
        </p:spPr>
      </p:pic>
      <p:pic>
        <p:nvPicPr>
          <p:cNvPr id="7251" name="Picture 189"/>
          <p:cNvPicPr>
            <a:picLocks noChangeAspect="1" noChangeArrowheads="1"/>
          </p:cNvPicPr>
          <p:nvPr/>
        </p:nvPicPr>
        <p:blipFill>
          <a:blip r:embed="rId75" cstate="print"/>
          <a:srcRect/>
          <a:stretch>
            <a:fillRect/>
          </a:stretch>
        </p:blipFill>
        <p:spPr bwMode="auto">
          <a:xfrm>
            <a:off x="4995863" y="2659063"/>
            <a:ext cx="63500" cy="152400"/>
          </a:xfrm>
          <a:prstGeom prst="rect">
            <a:avLst/>
          </a:prstGeom>
          <a:noFill/>
          <a:ln w="9525">
            <a:noFill/>
            <a:miter lim="800000"/>
            <a:headEnd/>
            <a:tailEnd/>
          </a:ln>
        </p:spPr>
      </p:pic>
      <p:sp>
        <p:nvSpPr>
          <p:cNvPr id="7252" name="Freeform 190"/>
          <p:cNvSpPr>
            <a:spLocks noEditPoints="1"/>
          </p:cNvSpPr>
          <p:nvPr/>
        </p:nvSpPr>
        <p:spPr bwMode="auto">
          <a:xfrm>
            <a:off x="5002213" y="2670175"/>
            <a:ext cx="58737" cy="149225"/>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6 w 37"/>
              <a:gd name="T21" fmla="*/ 0 h 94"/>
              <a:gd name="T22" fmla="*/ 6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6" y="0"/>
                </a:lnTo>
                <a:lnTo>
                  <a:pt x="6"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7253" name="Freeform 191"/>
          <p:cNvSpPr>
            <a:spLocks noEditPoints="1"/>
          </p:cNvSpPr>
          <p:nvPr/>
        </p:nvSpPr>
        <p:spPr bwMode="auto">
          <a:xfrm>
            <a:off x="4943475" y="2671763"/>
            <a:ext cx="11113" cy="88900"/>
          </a:xfrm>
          <a:custGeom>
            <a:avLst/>
            <a:gdLst>
              <a:gd name="T0" fmla="*/ 1 w 7"/>
              <a:gd name="T1" fmla="*/ 0 h 56"/>
              <a:gd name="T2" fmla="*/ 7 w 7"/>
              <a:gd name="T3" fmla="*/ 0 h 56"/>
              <a:gd name="T4" fmla="*/ 0 w 7"/>
              <a:gd name="T5" fmla="*/ 56 h 56"/>
              <a:gd name="T6" fmla="*/ 6 w 7"/>
              <a:gd name="T7" fmla="*/ 56 h 56"/>
              <a:gd name="T8" fmla="*/ 0 60000 65536"/>
              <a:gd name="T9" fmla="*/ 0 60000 65536"/>
              <a:gd name="T10" fmla="*/ 0 60000 65536"/>
              <a:gd name="T11" fmla="*/ 0 60000 65536"/>
              <a:gd name="T12" fmla="*/ 0 w 7"/>
              <a:gd name="T13" fmla="*/ 0 h 56"/>
              <a:gd name="T14" fmla="*/ 7 w 7"/>
              <a:gd name="T15" fmla="*/ 56 h 56"/>
            </a:gdLst>
            <a:ahLst/>
            <a:cxnLst>
              <a:cxn ang="T8">
                <a:pos x="T0" y="T1"/>
              </a:cxn>
              <a:cxn ang="T9">
                <a:pos x="T2" y="T3"/>
              </a:cxn>
              <a:cxn ang="T10">
                <a:pos x="T4" y="T5"/>
              </a:cxn>
              <a:cxn ang="T11">
                <a:pos x="T6" y="T7"/>
              </a:cxn>
            </a:cxnLst>
            <a:rect l="T12" t="T13" r="T14" b="T15"/>
            <a:pathLst>
              <a:path w="7" h="56">
                <a:moveTo>
                  <a:pt x="1" y="0"/>
                </a:moveTo>
                <a:lnTo>
                  <a:pt x="7"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7254" name="Rectangle 192"/>
          <p:cNvSpPr>
            <a:spLocks noChangeArrowheads="1"/>
          </p:cNvSpPr>
          <p:nvPr/>
        </p:nvSpPr>
        <p:spPr bwMode="auto">
          <a:xfrm>
            <a:off x="4906963" y="3027363"/>
            <a:ext cx="12700" cy="177800"/>
          </a:xfrm>
          <a:prstGeom prst="rect">
            <a:avLst/>
          </a:prstGeom>
          <a:solidFill>
            <a:srgbClr val="B6B6B6"/>
          </a:solidFill>
          <a:ln w="9525">
            <a:noFill/>
            <a:miter lim="800000"/>
            <a:headEnd/>
            <a:tailEnd/>
          </a:ln>
        </p:spPr>
        <p:txBody>
          <a:bodyPr/>
          <a:lstStyle/>
          <a:p>
            <a:endParaRPr lang="en-US"/>
          </a:p>
        </p:txBody>
      </p:sp>
      <p:sp>
        <p:nvSpPr>
          <p:cNvPr id="7255" name="Rectangle 193"/>
          <p:cNvSpPr>
            <a:spLocks noChangeArrowheads="1"/>
          </p:cNvSpPr>
          <p:nvPr/>
        </p:nvSpPr>
        <p:spPr bwMode="auto">
          <a:xfrm>
            <a:off x="4919663" y="3027363"/>
            <a:ext cx="12700" cy="177800"/>
          </a:xfrm>
          <a:prstGeom prst="rect">
            <a:avLst/>
          </a:prstGeom>
          <a:solidFill>
            <a:srgbClr val="707070"/>
          </a:solidFill>
          <a:ln w="9525">
            <a:noFill/>
            <a:miter lim="800000"/>
            <a:headEnd/>
            <a:tailEnd/>
          </a:ln>
        </p:spPr>
        <p:txBody>
          <a:bodyPr/>
          <a:lstStyle/>
          <a:p>
            <a:endParaRPr lang="en-US"/>
          </a:p>
        </p:txBody>
      </p:sp>
      <p:sp>
        <p:nvSpPr>
          <p:cNvPr id="7256" name="Rectangle 194"/>
          <p:cNvSpPr>
            <a:spLocks noChangeArrowheads="1"/>
          </p:cNvSpPr>
          <p:nvPr/>
        </p:nvSpPr>
        <p:spPr bwMode="auto">
          <a:xfrm>
            <a:off x="4932363" y="3027363"/>
            <a:ext cx="12700" cy="177800"/>
          </a:xfrm>
          <a:prstGeom prst="rect">
            <a:avLst/>
          </a:prstGeom>
          <a:solidFill>
            <a:srgbClr val="858585"/>
          </a:solidFill>
          <a:ln w="9525">
            <a:noFill/>
            <a:miter lim="800000"/>
            <a:headEnd/>
            <a:tailEnd/>
          </a:ln>
        </p:spPr>
        <p:txBody>
          <a:bodyPr/>
          <a:lstStyle/>
          <a:p>
            <a:endParaRPr lang="en-US"/>
          </a:p>
        </p:txBody>
      </p:sp>
      <p:sp>
        <p:nvSpPr>
          <p:cNvPr id="7257" name="Rectangle 195"/>
          <p:cNvSpPr>
            <a:spLocks noChangeArrowheads="1"/>
          </p:cNvSpPr>
          <p:nvPr/>
        </p:nvSpPr>
        <p:spPr bwMode="auto">
          <a:xfrm>
            <a:off x="4945063" y="3027363"/>
            <a:ext cx="12700" cy="177800"/>
          </a:xfrm>
          <a:prstGeom prst="rect">
            <a:avLst/>
          </a:prstGeom>
          <a:solidFill>
            <a:srgbClr val="9A9A9A"/>
          </a:solidFill>
          <a:ln w="9525">
            <a:noFill/>
            <a:miter lim="800000"/>
            <a:headEnd/>
            <a:tailEnd/>
          </a:ln>
        </p:spPr>
        <p:txBody>
          <a:bodyPr/>
          <a:lstStyle/>
          <a:p>
            <a:endParaRPr lang="en-US"/>
          </a:p>
        </p:txBody>
      </p:sp>
      <p:sp>
        <p:nvSpPr>
          <p:cNvPr id="7258" name="Rectangle 196"/>
          <p:cNvSpPr>
            <a:spLocks noChangeArrowheads="1"/>
          </p:cNvSpPr>
          <p:nvPr/>
        </p:nvSpPr>
        <p:spPr bwMode="auto">
          <a:xfrm>
            <a:off x="4957763" y="3027363"/>
            <a:ext cx="12700" cy="177800"/>
          </a:xfrm>
          <a:prstGeom prst="rect">
            <a:avLst/>
          </a:prstGeom>
          <a:solidFill>
            <a:srgbClr val="AEAEAE"/>
          </a:solidFill>
          <a:ln w="9525">
            <a:noFill/>
            <a:miter lim="800000"/>
            <a:headEnd/>
            <a:tailEnd/>
          </a:ln>
        </p:spPr>
        <p:txBody>
          <a:bodyPr/>
          <a:lstStyle/>
          <a:p>
            <a:endParaRPr lang="en-US"/>
          </a:p>
        </p:txBody>
      </p:sp>
      <p:sp>
        <p:nvSpPr>
          <p:cNvPr id="7259" name="Rectangle 197"/>
          <p:cNvSpPr>
            <a:spLocks noChangeArrowheads="1"/>
          </p:cNvSpPr>
          <p:nvPr/>
        </p:nvSpPr>
        <p:spPr bwMode="auto">
          <a:xfrm>
            <a:off x="5033963" y="3027363"/>
            <a:ext cx="12700" cy="177800"/>
          </a:xfrm>
          <a:prstGeom prst="rect">
            <a:avLst/>
          </a:prstGeom>
          <a:solidFill>
            <a:srgbClr val="686868"/>
          </a:solidFill>
          <a:ln w="9525">
            <a:noFill/>
            <a:miter lim="800000"/>
            <a:headEnd/>
            <a:tailEnd/>
          </a:ln>
        </p:spPr>
        <p:txBody>
          <a:bodyPr/>
          <a:lstStyle/>
          <a:p>
            <a:endParaRPr lang="en-US"/>
          </a:p>
        </p:txBody>
      </p:sp>
      <p:sp>
        <p:nvSpPr>
          <p:cNvPr id="7260" name="Rectangle 198"/>
          <p:cNvSpPr>
            <a:spLocks noChangeArrowheads="1"/>
          </p:cNvSpPr>
          <p:nvPr/>
        </p:nvSpPr>
        <p:spPr bwMode="auto">
          <a:xfrm>
            <a:off x="5046663" y="3027363"/>
            <a:ext cx="12700" cy="177800"/>
          </a:xfrm>
          <a:prstGeom prst="rect">
            <a:avLst/>
          </a:prstGeom>
          <a:solidFill>
            <a:srgbClr val="ADADAD"/>
          </a:solidFill>
          <a:ln w="9525">
            <a:noFill/>
            <a:miter lim="800000"/>
            <a:headEnd/>
            <a:tailEnd/>
          </a:ln>
        </p:spPr>
        <p:txBody>
          <a:bodyPr/>
          <a:lstStyle/>
          <a:p>
            <a:endParaRPr lang="en-US"/>
          </a:p>
        </p:txBody>
      </p:sp>
      <p:sp>
        <p:nvSpPr>
          <p:cNvPr id="7261" name="Rectangle 199"/>
          <p:cNvSpPr>
            <a:spLocks noChangeArrowheads="1"/>
          </p:cNvSpPr>
          <p:nvPr/>
        </p:nvSpPr>
        <p:spPr bwMode="auto">
          <a:xfrm>
            <a:off x="5059363" y="3027363"/>
            <a:ext cx="12700" cy="177800"/>
          </a:xfrm>
          <a:prstGeom prst="rect">
            <a:avLst/>
          </a:prstGeom>
          <a:solidFill>
            <a:srgbClr val="999999"/>
          </a:solidFill>
          <a:ln w="9525">
            <a:noFill/>
            <a:miter lim="800000"/>
            <a:headEnd/>
            <a:tailEnd/>
          </a:ln>
        </p:spPr>
        <p:txBody>
          <a:bodyPr/>
          <a:lstStyle/>
          <a:p>
            <a:endParaRPr lang="en-US"/>
          </a:p>
        </p:txBody>
      </p:sp>
      <p:sp>
        <p:nvSpPr>
          <p:cNvPr id="7262" name="Rectangle 200"/>
          <p:cNvSpPr>
            <a:spLocks noChangeArrowheads="1"/>
          </p:cNvSpPr>
          <p:nvPr/>
        </p:nvSpPr>
        <p:spPr bwMode="auto">
          <a:xfrm>
            <a:off x="5072063" y="3027363"/>
            <a:ext cx="12700" cy="177800"/>
          </a:xfrm>
          <a:prstGeom prst="rect">
            <a:avLst/>
          </a:prstGeom>
          <a:solidFill>
            <a:srgbClr val="848484"/>
          </a:solidFill>
          <a:ln w="9525">
            <a:noFill/>
            <a:miter lim="800000"/>
            <a:headEnd/>
            <a:tailEnd/>
          </a:ln>
        </p:spPr>
        <p:txBody>
          <a:bodyPr/>
          <a:lstStyle/>
          <a:p>
            <a:endParaRPr lang="en-US"/>
          </a:p>
        </p:txBody>
      </p:sp>
      <p:sp>
        <p:nvSpPr>
          <p:cNvPr id="7263" name="Rectangle 201"/>
          <p:cNvSpPr>
            <a:spLocks noChangeArrowheads="1"/>
          </p:cNvSpPr>
          <p:nvPr/>
        </p:nvSpPr>
        <p:spPr bwMode="auto">
          <a:xfrm>
            <a:off x="5084763" y="3027363"/>
            <a:ext cx="12700" cy="177800"/>
          </a:xfrm>
          <a:prstGeom prst="rect">
            <a:avLst/>
          </a:prstGeom>
          <a:solidFill>
            <a:srgbClr val="6F6F6F"/>
          </a:solidFill>
          <a:ln w="9525">
            <a:noFill/>
            <a:miter lim="800000"/>
            <a:headEnd/>
            <a:tailEnd/>
          </a:ln>
        </p:spPr>
        <p:txBody>
          <a:bodyPr/>
          <a:lstStyle/>
          <a:p>
            <a:endParaRPr lang="en-US"/>
          </a:p>
        </p:txBody>
      </p:sp>
      <p:sp>
        <p:nvSpPr>
          <p:cNvPr id="7264" name="Freeform 202"/>
          <p:cNvSpPr>
            <a:spLocks/>
          </p:cNvSpPr>
          <p:nvPr/>
        </p:nvSpPr>
        <p:spPr bwMode="auto">
          <a:xfrm>
            <a:off x="4883150" y="2511425"/>
            <a:ext cx="315913" cy="731838"/>
          </a:xfrm>
          <a:custGeom>
            <a:avLst/>
            <a:gdLst>
              <a:gd name="T0" fmla="*/ 7 w 199"/>
              <a:gd name="T1" fmla="*/ 461 h 461"/>
              <a:gd name="T2" fmla="*/ 7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7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7" y="461"/>
                </a:moveTo>
                <a:lnTo>
                  <a:pt x="7" y="451"/>
                </a:lnTo>
                <a:lnTo>
                  <a:pt x="0" y="451"/>
                </a:lnTo>
                <a:lnTo>
                  <a:pt x="0" y="51"/>
                </a:lnTo>
                <a:lnTo>
                  <a:pt x="50" y="0"/>
                </a:lnTo>
                <a:lnTo>
                  <a:pt x="199" y="0"/>
                </a:lnTo>
                <a:lnTo>
                  <a:pt x="199" y="400"/>
                </a:lnTo>
                <a:lnTo>
                  <a:pt x="196" y="403"/>
                </a:lnTo>
                <a:lnTo>
                  <a:pt x="196" y="406"/>
                </a:lnTo>
                <a:lnTo>
                  <a:pt x="143" y="461"/>
                </a:lnTo>
                <a:lnTo>
                  <a:pt x="7" y="461"/>
                </a:lnTo>
              </a:path>
            </a:pathLst>
          </a:custGeom>
          <a:noFill/>
          <a:ln w="11113" cap="rnd">
            <a:solidFill>
              <a:srgbClr val="000000"/>
            </a:solidFill>
            <a:round/>
            <a:headEnd/>
            <a:tailEnd/>
          </a:ln>
        </p:spPr>
        <p:txBody>
          <a:bodyPr/>
          <a:lstStyle/>
          <a:p>
            <a:endParaRPr lang="en-US"/>
          </a:p>
        </p:txBody>
      </p:sp>
      <p:sp>
        <p:nvSpPr>
          <p:cNvPr id="7265" name="Rectangle 203"/>
          <p:cNvSpPr>
            <a:spLocks noChangeArrowheads="1"/>
          </p:cNvSpPr>
          <p:nvPr/>
        </p:nvSpPr>
        <p:spPr bwMode="auto">
          <a:xfrm>
            <a:off x="4822825" y="3268663"/>
            <a:ext cx="4699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Web</a:t>
            </a:r>
            <a:endParaRPr lang="en-US" sz="1800"/>
          </a:p>
        </p:txBody>
      </p:sp>
      <p:sp>
        <p:nvSpPr>
          <p:cNvPr id="7266" name="Rectangle 204"/>
          <p:cNvSpPr>
            <a:spLocks noChangeArrowheads="1"/>
          </p:cNvSpPr>
          <p:nvPr/>
        </p:nvSpPr>
        <p:spPr bwMode="auto">
          <a:xfrm>
            <a:off x="47212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00"/>
                </a:solidFill>
                <a:latin typeface="Arial" charset="0"/>
              </a:rPr>
              <a:t>Server</a:t>
            </a:r>
            <a:endParaRPr lang="en-US" sz="1800"/>
          </a:p>
        </p:txBody>
      </p:sp>
      <p:sp>
        <p:nvSpPr>
          <p:cNvPr id="7267" name="Rectangle 205"/>
          <p:cNvSpPr>
            <a:spLocks noChangeArrowheads="1"/>
          </p:cNvSpPr>
          <p:nvPr/>
        </p:nvSpPr>
        <p:spPr bwMode="auto">
          <a:xfrm>
            <a:off x="7081838" y="2112963"/>
            <a:ext cx="858837" cy="304800"/>
          </a:xfrm>
          <a:prstGeom prst="rect">
            <a:avLst/>
          </a:prstGeom>
          <a:noFill/>
          <a:ln w="9525">
            <a:noFill/>
            <a:miter lim="800000"/>
            <a:headEnd/>
            <a:tailEnd/>
          </a:ln>
        </p:spPr>
        <p:txBody>
          <a:bodyPr wrap="none" lIns="0" tIns="0" rIns="0" bIns="0">
            <a:spAutoFit/>
          </a:bodyPr>
          <a:lstStyle/>
          <a:p>
            <a:r>
              <a:rPr lang="en-US" sz="2000" b="0">
                <a:solidFill>
                  <a:srgbClr val="008000"/>
                </a:solidFill>
                <a:latin typeface="Arial" charset="0"/>
              </a:rPr>
              <a:t>Intranet</a:t>
            </a:r>
            <a:endParaRPr lang="en-US">
              <a:solidFill>
                <a:srgbClr val="008000"/>
              </a:solidFill>
            </a:endParaRPr>
          </a:p>
        </p:txBody>
      </p:sp>
      <p:grpSp>
        <p:nvGrpSpPr>
          <p:cNvPr id="7268" name="Group 206"/>
          <p:cNvGrpSpPr>
            <a:grpSpLocks/>
          </p:cNvGrpSpPr>
          <p:nvPr/>
        </p:nvGrpSpPr>
        <p:grpSpPr bwMode="auto">
          <a:xfrm>
            <a:off x="3503613" y="3975100"/>
            <a:ext cx="1597025" cy="852488"/>
            <a:chOff x="2207" y="2504"/>
            <a:chExt cx="1006" cy="537"/>
          </a:xfrm>
        </p:grpSpPr>
        <p:sp>
          <p:nvSpPr>
            <p:cNvPr id="7937" name="Freeform 207"/>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7938" name="Freeform 208"/>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7939" name="Rectangle 209"/>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7940" name="Rectangle 210"/>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7941" name="Rectangle 211"/>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7942" name="Picture 212"/>
            <p:cNvPicPr>
              <a:picLocks noChangeAspect="1" noChangeArrowheads="1"/>
            </p:cNvPicPr>
            <p:nvPr/>
          </p:nvPicPr>
          <p:blipFill>
            <a:blip r:embed="rId76" cstate="print"/>
            <a:srcRect/>
            <a:stretch>
              <a:fillRect/>
            </a:stretch>
          </p:blipFill>
          <p:spPr bwMode="auto">
            <a:xfrm>
              <a:off x="2266" y="2684"/>
              <a:ext cx="24" cy="24"/>
            </a:xfrm>
            <a:prstGeom prst="rect">
              <a:avLst/>
            </a:prstGeom>
            <a:noFill/>
            <a:ln w="9525">
              <a:noFill/>
              <a:miter lim="800000"/>
              <a:headEnd/>
              <a:tailEnd/>
            </a:ln>
          </p:spPr>
        </p:pic>
        <p:pic>
          <p:nvPicPr>
            <p:cNvPr id="7943" name="Picture 213"/>
            <p:cNvPicPr>
              <a:picLocks noChangeAspect="1" noChangeArrowheads="1"/>
            </p:cNvPicPr>
            <p:nvPr/>
          </p:nvPicPr>
          <p:blipFill>
            <a:blip r:embed="rId77" cstate="print"/>
            <a:srcRect/>
            <a:stretch>
              <a:fillRect/>
            </a:stretch>
          </p:blipFill>
          <p:spPr bwMode="auto">
            <a:xfrm>
              <a:off x="2266" y="2684"/>
              <a:ext cx="24" cy="24"/>
            </a:xfrm>
            <a:prstGeom prst="rect">
              <a:avLst/>
            </a:prstGeom>
            <a:noFill/>
            <a:ln w="9525">
              <a:noFill/>
              <a:miter lim="800000"/>
              <a:headEnd/>
              <a:tailEnd/>
            </a:ln>
          </p:spPr>
        </p:pic>
        <p:pic>
          <p:nvPicPr>
            <p:cNvPr id="7944" name="Picture 214"/>
            <p:cNvPicPr>
              <a:picLocks noChangeAspect="1" noChangeArrowheads="1"/>
            </p:cNvPicPr>
            <p:nvPr/>
          </p:nvPicPr>
          <p:blipFill>
            <a:blip r:embed="rId78" cstate="print"/>
            <a:srcRect/>
            <a:stretch>
              <a:fillRect/>
            </a:stretch>
          </p:blipFill>
          <p:spPr bwMode="auto">
            <a:xfrm>
              <a:off x="2266" y="2652"/>
              <a:ext cx="24" cy="24"/>
            </a:xfrm>
            <a:prstGeom prst="rect">
              <a:avLst/>
            </a:prstGeom>
            <a:noFill/>
            <a:ln w="9525">
              <a:noFill/>
              <a:miter lim="800000"/>
              <a:headEnd/>
              <a:tailEnd/>
            </a:ln>
          </p:spPr>
        </p:pic>
        <p:pic>
          <p:nvPicPr>
            <p:cNvPr id="7945" name="Picture 215"/>
            <p:cNvPicPr>
              <a:picLocks noChangeAspect="1" noChangeArrowheads="1"/>
            </p:cNvPicPr>
            <p:nvPr/>
          </p:nvPicPr>
          <p:blipFill>
            <a:blip r:embed="rId79" cstate="print"/>
            <a:srcRect/>
            <a:stretch>
              <a:fillRect/>
            </a:stretch>
          </p:blipFill>
          <p:spPr bwMode="auto">
            <a:xfrm>
              <a:off x="2266" y="2652"/>
              <a:ext cx="24" cy="24"/>
            </a:xfrm>
            <a:prstGeom prst="rect">
              <a:avLst/>
            </a:prstGeom>
            <a:noFill/>
            <a:ln w="9525">
              <a:noFill/>
              <a:miter lim="800000"/>
              <a:headEnd/>
              <a:tailEnd/>
            </a:ln>
          </p:spPr>
        </p:pic>
        <p:pic>
          <p:nvPicPr>
            <p:cNvPr id="7946" name="Picture 216"/>
            <p:cNvPicPr>
              <a:picLocks noChangeAspect="1" noChangeArrowheads="1"/>
            </p:cNvPicPr>
            <p:nvPr/>
          </p:nvPicPr>
          <p:blipFill>
            <a:blip r:embed="rId80" cstate="print"/>
            <a:srcRect/>
            <a:stretch>
              <a:fillRect/>
            </a:stretch>
          </p:blipFill>
          <p:spPr bwMode="auto">
            <a:xfrm>
              <a:off x="2882" y="2684"/>
              <a:ext cx="24" cy="24"/>
            </a:xfrm>
            <a:prstGeom prst="rect">
              <a:avLst/>
            </a:prstGeom>
            <a:noFill/>
            <a:ln w="9525">
              <a:noFill/>
              <a:miter lim="800000"/>
              <a:headEnd/>
              <a:tailEnd/>
            </a:ln>
          </p:spPr>
        </p:pic>
        <p:pic>
          <p:nvPicPr>
            <p:cNvPr id="7947" name="Picture 217"/>
            <p:cNvPicPr>
              <a:picLocks noChangeAspect="1" noChangeArrowheads="1"/>
            </p:cNvPicPr>
            <p:nvPr/>
          </p:nvPicPr>
          <p:blipFill>
            <a:blip r:embed="rId81" cstate="print"/>
            <a:srcRect/>
            <a:stretch>
              <a:fillRect/>
            </a:stretch>
          </p:blipFill>
          <p:spPr bwMode="auto">
            <a:xfrm>
              <a:off x="2882" y="2684"/>
              <a:ext cx="24" cy="24"/>
            </a:xfrm>
            <a:prstGeom prst="rect">
              <a:avLst/>
            </a:prstGeom>
            <a:noFill/>
            <a:ln w="9525">
              <a:noFill/>
              <a:miter lim="800000"/>
              <a:headEnd/>
              <a:tailEnd/>
            </a:ln>
          </p:spPr>
        </p:pic>
        <p:pic>
          <p:nvPicPr>
            <p:cNvPr id="7948" name="Picture 218"/>
            <p:cNvPicPr>
              <a:picLocks noChangeAspect="1" noChangeArrowheads="1"/>
            </p:cNvPicPr>
            <p:nvPr/>
          </p:nvPicPr>
          <p:blipFill>
            <a:blip r:embed="rId82" cstate="print"/>
            <a:srcRect/>
            <a:stretch>
              <a:fillRect/>
            </a:stretch>
          </p:blipFill>
          <p:spPr bwMode="auto">
            <a:xfrm>
              <a:off x="2882" y="2652"/>
              <a:ext cx="24" cy="24"/>
            </a:xfrm>
            <a:prstGeom prst="rect">
              <a:avLst/>
            </a:prstGeom>
            <a:noFill/>
            <a:ln w="9525">
              <a:noFill/>
              <a:miter lim="800000"/>
              <a:headEnd/>
              <a:tailEnd/>
            </a:ln>
          </p:spPr>
        </p:pic>
        <p:pic>
          <p:nvPicPr>
            <p:cNvPr id="7949" name="Picture 219"/>
            <p:cNvPicPr>
              <a:picLocks noChangeAspect="1" noChangeArrowheads="1"/>
            </p:cNvPicPr>
            <p:nvPr/>
          </p:nvPicPr>
          <p:blipFill>
            <a:blip r:embed="rId83" cstate="print"/>
            <a:srcRect/>
            <a:stretch>
              <a:fillRect/>
            </a:stretch>
          </p:blipFill>
          <p:spPr bwMode="auto">
            <a:xfrm>
              <a:off x="2882" y="2652"/>
              <a:ext cx="24" cy="24"/>
            </a:xfrm>
            <a:prstGeom prst="rect">
              <a:avLst/>
            </a:prstGeom>
            <a:noFill/>
            <a:ln w="9525">
              <a:noFill/>
              <a:miter lim="800000"/>
              <a:headEnd/>
              <a:tailEnd/>
            </a:ln>
          </p:spPr>
        </p:pic>
        <p:pic>
          <p:nvPicPr>
            <p:cNvPr id="7950" name="Picture 220"/>
            <p:cNvPicPr>
              <a:picLocks noChangeAspect="1" noChangeArrowheads="1"/>
            </p:cNvPicPr>
            <p:nvPr/>
          </p:nvPicPr>
          <p:blipFill>
            <a:blip r:embed="rId84" cstate="print"/>
            <a:srcRect/>
            <a:stretch>
              <a:fillRect/>
            </a:stretch>
          </p:blipFill>
          <p:spPr bwMode="auto">
            <a:xfrm>
              <a:off x="2810" y="2684"/>
              <a:ext cx="24" cy="24"/>
            </a:xfrm>
            <a:prstGeom prst="rect">
              <a:avLst/>
            </a:prstGeom>
            <a:noFill/>
            <a:ln w="9525">
              <a:noFill/>
              <a:miter lim="800000"/>
              <a:headEnd/>
              <a:tailEnd/>
            </a:ln>
          </p:spPr>
        </p:pic>
        <p:pic>
          <p:nvPicPr>
            <p:cNvPr id="7951" name="Picture 221"/>
            <p:cNvPicPr>
              <a:picLocks noChangeAspect="1" noChangeArrowheads="1"/>
            </p:cNvPicPr>
            <p:nvPr/>
          </p:nvPicPr>
          <p:blipFill>
            <a:blip r:embed="rId85" cstate="print"/>
            <a:srcRect/>
            <a:stretch>
              <a:fillRect/>
            </a:stretch>
          </p:blipFill>
          <p:spPr bwMode="auto">
            <a:xfrm>
              <a:off x="2810" y="2684"/>
              <a:ext cx="24" cy="24"/>
            </a:xfrm>
            <a:prstGeom prst="rect">
              <a:avLst/>
            </a:prstGeom>
            <a:noFill/>
            <a:ln w="9525">
              <a:noFill/>
              <a:miter lim="800000"/>
              <a:headEnd/>
              <a:tailEnd/>
            </a:ln>
          </p:spPr>
        </p:pic>
        <p:pic>
          <p:nvPicPr>
            <p:cNvPr id="7952" name="Picture 222"/>
            <p:cNvPicPr>
              <a:picLocks noChangeAspect="1" noChangeArrowheads="1"/>
            </p:cNvPicPr>
            <p:nvPr/>
          </p:nvPicPr>
          <p:blipFill>
            <a:blip r:embed="rId86" cstate="print"/>
            <a:srcRect/>
            <a:stretch>
              <a:fillRect/>
            </a:stretch>
          </p:blipFill>
          <p:spPr bwMode="auto">
            <a:xfrm>
              <a:off x="2810" y="2652"/>
              <a:ext cx="24" cy="24"/>
            </a:xfrm>
            <a:prstGeom prst="rect">
              <a:avLst/>
            </a:prstGeom>
            <a:noFill/>
            <a:ln w="9525">
              <a:noFill/>
              <a:miter lim="800000"/>
              <a:headEnd/>
              <a:tailEnd/>
            </a:ln>
          </p:spPr>
        </p:pic>
        <p:pic>
          <p:nvPicPr>
            <p:cNvPr id="7953" name="Picture 223"/>
            <p:cNvPicPr>
              <a:picLocks noChangeAspect="1" noChangeArrowheads="1"/>
            </p:cNvPicPr>
            <p:nvPr/>
          </p:nvPicPr>
          <p:blipFill>
            <a:blip r:embed="rId87" cstate="print"/>
            <a:srcRect/>
            <a:stretch>
              <a:fillRect/>
            </a:stretch>
          </p:blipFill>
          <p:spPr bwMode="auto">
            <a:xfrm>
              <a:off x="2810" y="2652"/>
              <a:ext cx="24" cy="24"/>
            </a:xfrm>
            <a:prstGeom prst="rect">
              <a:avLst/>
            </a:prstGeom>
            <a:noFill/>
            <a:ln w="9525">
              <a:noFill/>
              <a:miter lim="800000"/>
              <a:headEnd/>
              <a:tailEnd/>
            </a:ln>
          </p:spPr>
        </p:pic>
        <p:pic>
          <p:nvPicPr>
            <p:cNvPr id="7954" name="Picture 224"/>
            <p:cNvPicPr>
              <a:picLocks noChangeAspect="1" noChangeArrowheads="1"/>
            </p:cNvPicPr>
            <p:nvPr/>
          </p:nvPicPr>
          <p:blipFill>
            <a:blip r:embed="rId88" cstate="print"/>
            <a:srcRect/>
            <a:stretch>
              <a:fillRect/>
            </a:stretch>
          </p:blipFill>
          <p:spPr bwMode="auto">
            <a:xfrm>
              <a:off x="2602" y="2684"/>
              <a:ext cx="24" cy="24"/>
            </a:xfrm>
            <a:prstGeom prst="rect">
              <a:avLst/>
            </a:prstGeom>
            <a:noFill/>
            <a:ln w="9525">
              <a:noFill/>
              <a:miter lim="800000"/>
              <a:headEnd/>
              <a:tailEnd/>
            </a:ln>
          </p:spPr>
        </p:pic>
        <p:pic>
          <p:nvPicPr>
            <p:cNvPr id="7955" name="Picture 225"/>
            <p:cNvPicPr>
              <a:picLocks noChangeAspect="1" noChangeArrowheads="1"/>
            </p:cNvPicPr>
            <p:nvPr/>
          </p:nvPicPr>
          <p:blipFill>
            <a:blip r:embed="rId89" cstate="print"/>
            <a:srcRect/>
            <a:stretch>
              <a:fillRect/>
            </a:stretch>
          </p:blipFill>
          <p:spPr bwMode="auto">
            <a:xfrm>
              <a:off x="2602" y="2684"/>
              <a:ext cx="24" cy="24"/>
            </a:xfrm>
            <a:prstGeom prst="rect">
              <a:avLst/>
            </a:prstGeom>
            <a:noFill/>
            <a:ln w="9525">
              <a:noFill/>
              <a:miter lim="800000"/>
              <a:headEnd/>
              <a:tailEnd/>
            </a:ln>
          </p:spPr>
        </p:pic>
        <p:pic>
          <p:nvPicPr>
            <p:cNvPr id="7956" name="Picture 226"/>
            <p:cNvPicPr>
              <a:picLocks noChangeAspect="1" noChangeArrowheads="1"/>
            </p:cNvPicPr>
            <p:nvPr/>
          </p:nvPicPr>
          <p:blipFill>
            <a:blip r:embed="rId90" cstate="print"/>
            <a:srcRect/>
            <a:stretch>
              <a:fillRect/>
            </a:stretch>
          </p:blipFill>
          <p:spPr bwMode="auto">
            <a:xfrm>
              <a:off x="2602" y="2652"/>
              <a:ext cx="24" cy="24"/>
            </a:xfrm>
            <a:prstGeom prst="rect">
              <a:avLst/>
            </a:prstGeom>
            <a:noFill/>
            <a:ln w="9525">
              <a:noFill/>
              <a:miter lim="800000"/>
              <a:headEnd/>
              <a:tailEnd/>
            </a:ln>
          </p:spPr>
        </p:pic>
        <p:pic>
          <p:nvPicPr>
            <p:cNvPr id="7957" name="Picture 227"/>
            <p:cNvPicPr>
              <a:picLocks noChangeAspect="1" noChangeArrowheads="1"/>
            </p:cNvPicPr>
            <p:nvPr/>
          </p:nvPicPr>
          <p:blipFill>
            <a:blip r:embed="rId91" cstate="print"/>
            <a:srcRect/>
            <a:stretch>
              <a:fillRect/>
            </a:stretch>
          </p:blipFill>
          <p:spPr bwMode="auto">
            <a:xfrm>
              <a:off x="2602" y="2652"/>
              <a:ext cx="24" cy="24"/>
            </a:xfrm>
            <a:prstGeom prst="rect">
              <a:avLst/>
            </a:prstGeom>
            <a:noFill/>
            <a:ln w="9525">
              <a:noFill/>
              <a:miter lim="800000"/>
              <a:headEnd/>
              <a:tailEnd/>
            </a:ln>
          </p:spPr>
        </p:pic>
        <p:pic>
          <p:nvPicPr>
            <p:cNvPr id="7958" name="Picture 228"/>
            <p:cNvPicPr>
              <a:picLocks noChangeAspect="1" noChangeArrowheads="1"/>
            </p:cNvPicPr>
            <p:nvPr/>
          </p:nvPicPr>
          <p:blipFill>
            <a:blip r:embed="rId92" cstate="print"/>
            <a:srcRect/>
            <a:stretch>
              <a:fillRect/>
            </a:stretch>
          </p:blipFill>
          <p:spPr bwMode="auto">
            <a:xfrm>
              <a:off x="2538" y="2684"/>
              <a:ext cx="24" cy="24"/>
            </a:xfrm>
            <a:prstGeom prst="rect">
              <a:avLst/>
            </a:prstGeom>
            <a:noFill/>
            <a:ln w="9525">
              <a:noFill/>
              <a:miter lim="800000"/>
              <a:headEnd/>
              <a:tailEnd/>
            </a:ln>
          </p:spPr>
        </p:pic>
        <p:pic>
          <p:nvPicPr>
            <p:cNvPr id="7959" name="Picture 229"/>
            <p:cNvPicPr>
              <a:picLocks noChangeAspect="1" noChangeArrowheads="1"/>
            </p:cNvPicPr>
            <p:nvPr/>
          </p:nvPicPr>
          <p:blipFill>
            <a:blip r:embed="rId93" cstate="print"/>
            <a:srcRect/>
            <a:stretch>
              <a:fillRect/>
            </a:stretch>
          </p:blipFill>
          <p:spPr bwMode="auto">
            <a:xfrm>
              <a:off x="2538" y="2684"/>
              <a:ext cx="24" cy="24"/>
            </a:xfrm>
            <a:prstGeom prst="rect">
              <a:avLst/>
            </a:prstGeom>
            <a:noFill/>
            <a:ln w="9525">
              <a:noFill/>
              <a:miter lim="800000"/>
              <a:headEnd/>
              <a:tailEnd/>
            </a:ln>
          </p:spPr>
        </p:pic>
        <p:pic>
          <p:nvPicPr>
            <p:cNvPr id="7960" name="Picture 230"/>
            <p:cNvPicPr>
              <a:picLocks noChangeAspect="1" noChangeArrowheads="1"/>
            </p:cNvPicPr>
            <p:nvPr/>
          </p:nvPicPr>
          <p:blipFill>
            <a:blip r:embed="rId94" cstate="print"/>
            <a:srcRect/>
            <a:stretch>
              <a:fillRect/>
            </a:stretch>
          </p:blipFill>
          <p:spPr bwMode="auto">
            <a:xfrm>
              <a:off x="2538" y="2652"/>
              <a:ext cx="24" cy="24"/>
            </a:xfrm>
            <a:prstGeom prst="rect">
              <a:avLst/>
            </a:prstGeom>
            <a:noFill/>
            <a:ln w="9525">
              <a:noFill/>
              <a:miter lim="800000"/>
              <a:headEnd/>
              <a:tailEnd/>
            </a:ln>
          </p:spPr>
        </p:pic>
        <p:pic>
          <p:nvPicPr>
            <p:cNvPr id="7961" name="Picture 231"/>
            <p:cNvPicPr>
              <a:picLocks noChangeAspect="1" noChangeArrowheads="1"/>
            </p:cNvPicPr>
            <p:nvPr/>
          </p:nvPicPr>
          <p:blipFill>
            <a:blip r:embed="rId95" cstate="print"/>
            <a:srcRect/>
            <a:stretch>
              <a:fillRect/>
            </a:stretch>
          </p:blipFill>
          <p:spPr bwMode="auto">
            <a:xfrm>
              <a:off x="2538" y="2652"/>
              <a:ext cx="24" cy="24"/>
            </a:xfrm>
            <a:prstGeom prst="rect">
              <a:avLst/>
            </a:prstGeom>
            <a:noFill/>
            <a:ln w="9525">
              <a:noFill/>
              <a:miter lim="800000"/>
              <a:headEnd/>
              <a:tailEnd/>
            </a:ln>
          </p:spPr>
        </p:pic>
        <p:pic>
          <p:nvPicPr>
            <p:cNvPr id="7962" name="Picture 232"/>
            <p:cNvPicPr>
              <a:picLocks noChangeAspect="1" noChangeArrowheads="1"/>
            </p:cNvPicPr>
            <p:nvPr/>
          </p:nvPicPr>
          <p:blipFill>
            <a:blip r:embed="rId96" cstate="print"/>
            <a:srcRect/>
            <a:stretch>
              <a:fillRect/>
            </a:stretch>
          </p:blipFill>
          <p:spPr bwMode="auto">
            <a:xfrm>
              <a:off x="2466" y="2684"/>
              <a:ext cx="24" cy="24"/>
            </a:xfrm>
            <a:prstGeom prst="rect">
              <a:avLst/>
            </a:prstGeom>
            <a:noFill/>
            <a:ln w="9525">
              <a:noFill/>
              <a:miter lim="800000"/>
              <a:headEnd/>
              <a:tailEnd/>
            </a:ln>
          </p:spPr>
        </p:pic>
        <p:pic>
          <p:nvPicPr>
            <p:cNvPr id="7963" name="Picture 233"/>
            <p:cNvPicPr>
              <a:picLocks noChangeAspect="1" noChangeArrowheads="1"/>
            </p:cNvPicPr>
            <p:nvPr/>
          </p:nvPicPr>
          <p:blipFill>
            <a:blip r:embed="rId97" cstate="print"/>
            <a:srcRect/>
            <a:stretch>
              <a:fillRect/>
            </a:stretch>
          </p:blipFill>
          <p:spPr bwMode="auto">
            <a:xfrm>
              <a:off x="2466" y="2684"/>
              <a:ext cx="24" cy="24"/>
            </a:xfrm>
            <a:prstGeom prst="rect">
              <a:avLst/>
            </a:prstGeom>
            <a:noFill/>
            <a:ln w="9525">
              <a:noFill/>
              <a:miter lim="800000"/>
              <a:headEnd/>
              <a:tailEnd/>
            </a:ln>
          </p:spPr>
        </p:pic>
        <p:pic>
          <p:nvPicPr>
            <p:cNvPr id="7964" name="Picture 234"/>
            <p:cNvPicPr>
              <a:picLocks noChangeAspect="1" noChangeArrowheads="1"/>
            </p:cNvPicPr>
            <p:nvPr/>
          </p:nvPicPr>
          <p:blipFill>
            <a:blip r:embed="rId98" cstate="print"/>
            <a:srcRect/>
            <a:stretch>
              <a:fillRect/>
            </a:stretch>
          </p:blipFill>
          <p:spPr bwMode="auto">
            <a:xfrm>
              <a:off x="2466" y="2652"/>
              <a:ext cx="24" cy="24"/>
            </a:xfrm>
            <a:prstGeom prst="rect">
              <a:avLst/>
            </a:prstGeom>
            <a:noFill/>
            <a:ln w="9525">
              <a:noFill/>
              <a:miter lim="800000"/>
              <a:headEnd/>
              <a:tailEnd/>
            </a:ln>
          </p:spPr>
        </p:pic>
        <p:pic>
          <p:nvPicPr>
            <p:cNvPr id="7965" name="Picture 235"/>
            <p:cNvPicPr>
              <a:picLocks noChangeAspect="1" noChangeArrowheads="1"/>
            </p:cNvPicPr>
            <p:nvPr/>
          </p:nvPicPr>
          <p:blipFill>
            <a:blip r:embed="rId99" cstate="print"/>
            <a:srcRect/>
            <a:stretch>
              <a:fillRect/>
            </a:stretch>
          </p:blipFill>
          <p:spPr bwMode="auto">
            <a:xfrm>
              <a:off x="2466" y="2652"/>
              <a:ext cx="24" cy="24"/>
            </a:xfrm>
            <a:prstGeom prst="rect">
              <a:avLst/>
            </a:prstGeom>
            <a:noFill/>
            <a:ln w="9525">
              <a:noFill/>
              <a:miter lim="800000"/>
              <a:headEnd/>
              <a:tailEnd/>
            </a:ln>
          </p:spPr>
        </p:pic>
        <p:pic>
          <p:nvPicPr>
            <p:cNvPr id="7966" name="Picture 236"/>
            <p:cNvPicPr>
              <a:picLocks noChangeAspect="1" noChangeArrowheads="1"/>
            </p:cNvPicPr>
            <p:nvPr/>
          </p:nvPicPr>
          <p:blipFill>
            <a:blip r:embed="rId100" cstate="print"/>
            <a:srcRect/>
            <a:stretch>
              <a:fillRect/>
            </a:stretch>
          </p:blipFill>
          <p:spPr bwMode="auto">
            <a:xfrm>
              <a:off x="2402" y="2684"/>
              <a:ext cx="24" cy="24"/>
            </a:xfrm>
            <a:prstGeom prst="rect">
              <a:avLst/>
            </a:prstGeom>
            <a:noFill/>
            <a:ln w="9525">
              <a:noFill/>
              <a:miter lim="800000"/>
              <a:headEnd/>
              <a:tailEnd/>
            </a:ln>
          </p:spPr>
        </p:pic>
        <p:pic>
          <p:nvPicPr>
            <p:cNvPr id="7967" name="Picture 237"/>
            <p:cNvPicPr>
              <a:picLocks noChangeAspect="1" noChangeArrowheads="1"/>
            </p:cNvPicPr>
            <p:nvPr/>
          </p:nvPicPr>
          <p:blipFill>
            <a:blip r:embed="rId101" cstate="print"/>
            <a:srcRect/>
            <a:stretch>
              <a:fillRect/>
            </a:stretch>
          </p:blipFill>
          <p:spPr bwMode="auto">
            <a:xfrm>
              <a:off x="2402" y="2684"/>
              <a:ext cx="24" cy="24"/>
            </a:xfrm>
            <a:prstGeom prst="rect">
              <a:avLst/>
            </a:prstGeom>
            <a:noFill/>
            <a:ln w="9525">
              <a:noFill/>
              <a:miter lim="800000"/>
              <a:headEnd/>
              <a:tailEnd/>
            </a:ln>
          </p:spPr>
        </p:pic>
        <p:pic>
          <p:nvPicPr>
            <p:cNvPr id="7968" name="Picture 238"/>
            <p:cNvPicPr>
              <a:picLocks noChangeAspect="1" noChangeArrowheads="1"/>
            </p:cNvPicPr>
            <p:nvPr/>
          </p:nvPicPr>
          <p:blipFill>
            <a:blip r:embed="rId102" cstate="print"/>
            <a:srcRect/>
            <a:stretch>
              <a:fillRect/>
            </a:stretch>
          </p:blipFill>
          <p:spPr bwMode="auto">
            <a:xfrm>
              <a:off x="2402" y="2652"/>
              <a:ext cx="24" cy="24"/>
            </a:xfrm>
            <a:prstGeom prst="rect">
              <a:avLst/>
            </a:prstGeom>
            <a:noFill/>
            <a:ln w="9525">
              <a:noFill/>
              <a:miter lim="800000"/>
              <a:headEnd/>
              <a:tailEnd/>
            </a:ln>
          </p:spPr>
        </p:pic>
        <p:pic>
          <p:nvPicPr>
            <p:cNvPr id="7969" name="Picture 239"/>
            <p:cNvPicPr>
              <a:picLocks noChangeAspect="1" noChangeArrowheads="1"/>
            </p:cNvPicPr>
            <p:nvPr/>
          </p:nvPicPr>
          <p:blipFill>
            <a:blip r:embed="rId103" cstate="print"/>
            <a:srcRect/>
            <a:stretch>
              <a:fillRect/>
            </a:stretch>
          </p:blipFill>
          <p:spPr bwMode="auto">
            <a:xfrm>
              <a:off x="2402" y="2652"/>
              <a:ext cx="24" cy="24"/>
            </a:xfrm>
            <a:prstGeom prst="rect">
              <a:avLst/>
            </a:prstGeom>
            <a:noFill/>
            <a:ln w="9525">
              <a:noFill/>
              <a:miter lim="800000"/>
              <a:headEnd/>
              <a:tailEnd/>
            </a:ln>
          </p:spPr>
        </p:pic>
        <p:pic>
          <p:nvPicPr>
            <p:cNvPr id="7970" name="Picture 240"/>
            <p:cNvPicPr>
              <a:picLocks noChangeAspect="1" noChangeArrowheads="1"/>
            </p:cNvPicPr>
            <p:nvPr/>
          </p:nvPicPr>
          <p:blipFill>
            <a:blip r:embed="rId104" cstate="print"/>
            <a:srcRect/>
            <a:stretch>
              <a:fillRect/>
            </a:stretch>
          </p:blipFill>
          <p:spPr bwMode="auto">
            <a:xfrm>
              <a:off x="2330" y="2684"/>
              <a:ext cx="24" cy="24"/>
            </a:xfrm>
            <a:prstGeom prst="rect">
              <a:avLst/>
            </a:prstGeom>
            <a:noFill/>
            <a:ln w="9525">
              <a:noFill/>
              <a:miter lim="800000"/>
              <a:headEnd/>
              <a:tailEnd/>
            </a:ln>
          </p:spPr>
        </p:pic>
        <p:pic>
          <p:nvPicPr>
            <p:cNvPr id="7971" name="Picture 241"/>
            <p:cNvPicPr>
              <a:picLocks noChangeAspect="1" noChangeArrowheads="1"/>
            </p:cNvPicPr>
            <p:nvPr/>
          </p:nvPicPr>
          <p:blipFill>
            <a:blip r:embed="rId105" cstate="print"/>
            <a:srcRect/>
            <a:stretch>
              <a:fillRect/>
            </a:stretch>
          </p:blipFill>
          <p:spPr bwMode="auto">
            <a:xfrm>
              <a:off x="2330" y="2684"/>
              <a:ext cx="24" cy="24"/>
            </a:xfrm>
            <a:prstGeom prst="rect">
              <a:avLst/>
            </a:prstGeom>
            <a:noFill/>
            <a:ln w="9525">
              <a:noFill/>
              <a:miter lim="800000"/>
              <a:headEnd/>
              <a:tailEnd/>
            </a:ln>
          </p:spPr>
        </p:pic>
        <p:pic>
          <p:nvPicPr>
            <p:cNvPr id="7972" name="Picture 242"/>
            <p:cNvPicPr>
              <a:picLocks noChangeAspect="1" noChangeArrowheads="1"/>
            </p:cNvPicPr>
            <p:nvPr/>
          </p:nvPicPr>
          <p:blipFill>
            <a:blip r:embed="rId106" cstate="print"/>
            <a:srcRect/>
            <a:stretch>
              <a:fillRect/>
            </a:stretch>
          </p:blipFill>
          <p:spPr bwMode="auto">
            <a:xfrm>
              <a:off x="2330" y="2652"/>
              <a:ext cx="24" cy="24"/>
            </a:xfrm>
            <a:prstGeom prst="rect">
              <a:avLst/>
            </a:prstGeom>
            <a:noFill/>
            <a:ln w="9525">
              <a:noFill/>
              <a:miter lim="800000"/>
              <a:headEnd/>
              <a:tailEnd/>
            </a:ln>
          </p:spPr>
        </p:pic>
        <p:pic>
          <p:nvPicPr>
            <p:cNvPr id="7973" name="Picture 243"/>
            <p:cNvPicPr>
              <a:picLocks noChangeAspect="1" noChangeArrowheads="1"/>
            </p:cNvPicPr>
            <p:nvPr/>
          </p:nvPicPr>
          <p:blipFill>
            <a:blip r:embed="rId107" cstate="print"/>
            <a:srcRect/>
            <a:stretch>
              <a:fillRect/>
            </a:stretch>
          </p:blipFill>
          <p:spPr bwMode="auto">
            <a:xfrm>
              <a:off x="2330" y="2652"/>
              <a:ext cx="24" cy="24"/>
            </a:xfrm>
            <a:prstGeom prst="rect">
              <a:avLst/>
            </a:prstGeom>
            <a:noFill/>
            <a:ln w="9525">
              <a:noFill/>
              <a:miter lim="800000"/>
              <a:headEnd/>
              <a:tailEnd/>
            </a:ln>
          </p:spPr>
        </p:pic>
        <p:pic>
          <p:nvPicPr>
            <p:cNvPr id="7974" name="Picture 244"/>
            <p:cNvPicPr>
              <a:picLocks noChangeAspect="1" noChangeArrowheads="1"/>
            </p:cNvPicPr>
            <p:nvPr/>
          </p:nvPicPr>
          <p:blipFill>
            <a:blip r:embed="rId108" cstate="print"/>
            <a:srcRect/>
            <a:stretch>
              <a:fillRect/>
            </a:stretch>
          </p:blipFill>
          <p:spPr bwMode="auto">
            <a:xfrm>
              <a:off x="2674" y="2684"/>
              <a:ext cx="24" cy="24"/>
            </a:xfrm>
            <a:prstGeom prst="rect">
              <a:avLst/>
            </a:prstGeom>
            <a:noFill/>
            <a:ln w="9525">
              <a:noFill/>
              <a:miter lim="800000"/>
              <a:headEnd/>
              <a:tailEnd/>
            </a:ln>
          </p:spPr>
        </p:pic>
        <p:pic>
          <p:nvPicPr>
            <p:cNvPr id="7975" name="Picture 245"/>
            <p:cNvPicPr>
              <a:picLocks noChangeAspect="1" noChangeArrowheads="1"/>
            </p:cNvPicPr>
            <p:nvPr/>
          </p:nvPicPr>
          <p:blipFill>
            <a:blip r:embed="rId109" cstate="print"/>
            <a:srcRect/>
            <a:stretch>
              <a:fillRect/>
            </a:stretch>
          </p:blipFill>
          <p:spPr bwMode="auto">
            <a:xfrm>
              <a:off x="2674" y="2684"/>
              <a:ext cx="24" cy="24"/>
            </a:xfrm>
            <a:prstGeom prst="rect">
              <a:avLst/>
            </a:prstGeom>
            <a:noFill/>
            <a:ln w="9525">
              <a:noFill/>
              <a:miter lim="800000"/>
              <a:headEnd/>
              <a:tailEnd/>
            </a:ln>
          </p:spPr>
        </p:pic>
        <p:pic>
          <p:nvPicPr>
            <p:cNvPr id="7976" name="Picture 246"/>
            <p:cNvPicPr>
              <a:picLocks noChangeAspect="1" noChangeArrowheads="1"/>
            </p:cNvPicPr>
            <p:nvPr/>
          </p:nvPicPr>
          <p:blipFill>
            <a:blip r:embed="rId110" cstate="print"/>
            <a:srcRect/>
            <a:stretch>
              <a:fillRect/>
            </a:stretch>
          </p:blipFill>
          <p:spPr bwMode="auto">
            <a:xfrm>
              <a:off x="2674" y="2652"/>
              <a:ext cx="24" cy="24"/>
            </a:xfrm>
            <a:prstGeom prst="rect">
              <a:avLst/>
            </a:prstGeom>
            <a:noFill/>
            <a:ln w="9525">
              <a:noFill/>
              <a:miter lim="800000"/>
              <a:headEnd/>
              <a:tailEnd/>
            </a:ln>
          </p:spPr>
        </p:pic>
        <p:pic>
          <p:nvPicPr>
            <p:cNvPr id="7977" name="Picture 247"/>
            <p:cNvPicPr>
              <a:picLocks noChangeAspect="1" noChangeArrowheads="1"/>
            </p:cNvPicPr>
            <p:nvPr/>
          </p:nvPicPr>
          <p:blipFill>
            <a:blip r:embed="rId111" cstate="print"/>
            <a:srcRect/>
            <a:stretch>
              <a:fillRect/>
            </a:stretch>
          </p:blipFill>
          <p:spPr bwMode="auto">
            <a:xfrm>
              <a:off x="2746" y="2684"/>
              <a:ext cx="24" cy="24"/>
            </a:xfrm>
            <a:prstGeom prst="rect">
              <a:avLst/>
            </a:prstGeom>
            <a:noFill/>
            <a:ln w="9525">
              <a:noFill/>
              <a:miter lim="800000"/>
              <a:headEnd/>
              <a:tailEnd/>
            </a:ln>
          </p:spPr>
        </p:pic>
        <p:pic>
          <p:nvPicPr>
            <p:cNvPr id="7978" name="Picture 248"/>
            <p:cNvPicPr>
              <a:picLocks noChangeAspect="1" noChangeArrowheads="1"/>
            </p:cNvPicPr>
            <p:nvPr/>
          </p:nvPicPr>
          <p:blipFill>
            <a:blip r:embed="rId112" cstate="print"/>
            <a:srcRect/>
            <a:stretch>
              <a:fillRect/>
            </a:stretch>
          </p:blipFill>
          <p:spPr bwMode="auto">
            <a:xfrm>
              <a:off x="2746" y="2684"/>
              <a:ext cx="24" cy="24"/>
            </a:xfrm>
            <a:prstGeom prst="rect">
              <a:avLst/>
            </a:prstGeom>
            <a:noFill/>
            <a:ln w="9525">
              <a:noFill/>
              <a:miter lim="800000"/>
              <a:headEnd/>
              <a:tailEnd/>
            </a:ln>
          </p:spPr>
        </p:pic>
        <p:pic>
          <p:nvPicPr>
            <p:cNvPr id="7979" name="Picture 249"/>
            <p:cNvPicPr>
              <a:picLocks noChangeAspect="1" noChangeArrowheads="1"/>
            </p:cNvPicPr>
            <p:nvPr/>
          </p:nvPicPr>
          <p:blipFill>
            <a:blip r:embed="rId113" cstate="print"/>
            <a:srcRect/>
            <a:stretch>
              <a:fillRect/>
            </a:stretch>
          </p:blipFill>
          <p:spPr bwMode="auto">
            <a:xfrm>
              <a:off x="2746" y="2652"/>
              <a:ext cx="24" cy="24"/>
            </a:xfrm>
            <a:prstGeom prst="rect">
              <a:avLst/>
            </a:prstGeom>
            <a:noFill/>
            <a:ln w="9525">
              <a:noFill/>
              <a:miter lim="800000"/>
              <a:headEnd/>
              <a:tailEnd/>
            </a:ln>
          </p:spPr>
        </p:pic>
        <p:pic>
          <p:nvPicPr>
            <p:cNvPr id="7980" name="Picture 250"/>
            <p:cNvPicPr>
              <a:picLocks noChangeAspect="1" noChangeArrowheads="1"/>
            </p:cNvPicPr>
            <p:nvPr/>
          </p:nvPicPr>
          <p:blipFill>
            <a:blip r:embed="rId114" cstate="print"/>
            <a:srcRect/>
            <a:stretch>
              <a:fillRect/>
            </a:stretch>
          </p:blipFill>
          <p:spPr bwMode="auto">
            <a:xfrm>
              <a:off x="2746" y="2652"/>
              <a:ext cx="24" cy="24"/>
            </a:xfrm>
            <a:prstGeom prst="rect">
              <a:avLst/>
            </a:prstGeom>
            <a:noFill/>
            <a:ln w="9525">
              <a:noFill/>
              <a:miter lim="800000"/>
              <a:headEnd/>
              <a:tailEnd/>
            </a:ln>
          </p:spPr>
        </p:pic>
        <p:sp>
          <p:nvSpPr>
            <p:cNvPr id="7981" name="Rectangle 251"/>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7982" name="Rectangle 252"/>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7983" name="Rectangle 253"/>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7984" name="Rectangle 254"/>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7985" name="Rectangle 255"/>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7986" name="Rectangle 256"/>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7987" name="Rectangle 257"/>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7988" name="Freeform 258"/>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7989" name="Freeform 259"/>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7990" name="Rectangle 260"/>
            <p:cNvSpPr>
              <a:spLocks noChangeArrowheads="1"/>
            </p:cNvSpPr>
            <p:nvPr/>
          </p:nvSpPr>
          <p:spPr bwMode="auto">
            <a:xfrm>
              <a:off x="2570" y="2868"/>
              <a:ext cx="232" cy="173"/>
            </a:xfrm>
            <a:prstGeom prst="rect">
              <a:avLst/>
            </a:prstGeom>
            <a:noFill/>
            <a:ln w="9525">
              <a:noFill/>
              <a:miter lim="800000"/>
              <a:headEnd/>
              <a:tailEnd/>
            </a:ln>
          </p:spPr>
          <p:txBody>
            <a:bodyPr wrap="none" lIns="0" tIns="0" rIns="0" bIns="0">
              <a:spAutoFit/>
            </a:bodyPr>
            <a:lstStyle/>
            <a:p>
              <a:r>
                <a:rPr lang="en-US" sz="1800" b="0">
                  <a:latin typeface="Arial" charset="0"/>
                </a:rPr>
                <a:t>SW</a:t>
              </a:r>
              <a:endParaRPr lang="en-US" sz="1800"/>
            </a:p>
          </p:txBody>
        </p:sp>
      </p:grpSp>
      <p:sp>
        <p:nvSpPr>
          <p:cNvPr id="7269" name="Freeform 261"/>
          <p:cNvSpPr>
            <a:spLocks/>
          </p:cNvSpPr>
          <p:nvPr/>
        </p:nvSpPr>
        <p:spPr bwMode="auto">
          <a:xfrm>
            <a:off x="4400550" y="3141663"/>
            <a:ext cx="84138"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7270" name="Freeform 262"/>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271" name="Freeform 263"/>
          <p:cNvSpPr>
            <a:spLocks/>
          </p:cNvSpPr>
          <p:nvPr/>
        </p:nvSpPr>
        <p:spPr bwMode="auto">
          <a:xfrm>
            <a:off x="4173538" y="2511425"/>
            <a:ext cx="315912"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272" name="Freeform 264"/>
          <p:cNvSpPr>
            <a:spLocks/>
          </p:cNvSpPr>
          <p:nvPr/>
        </p:nvSpPr>
        <p:spPr bwMode="auto">
          <a:xfrm>
            <a:off x="4410075"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273" name="Rectangle 265"/>
          <p:cNvSpPr>
            <a:spLocks noChangeArrowheads="1"/>
          </p:cNvSpPr>
          <p:nvPr/>
        </p:nvSpPr>
        <p:spPr bwMode="auto">
          <a:xfrm>
            <a:off x="4173538" y="2592388"/>
            <a:ext cx="236537" cy="635000"/>
          </a:xfrm>
          <a:prstGeom prst="rect">
            <a:avLst/>
          </a:prstGeom>
          <a:solidFill>
            <a:srgbClr val="C0C0C0"/>
          </a:solidFill>
          <a:ln w="9525">
            <a:noFill/>
            <a:miter lim="800000"/>
            <a:headEnd/>
            <a:tailEnd/>
          </a:ln>
        </p:spPr>
        <p:txBody>
          <a:bodyPr/>
          <a:lstStyle/>
          <a:p>
            <a:endParaRPr lang="en-US"/>
          </a:p>
        </p:txBody>
      </p:sp>
      <p:sp>
        <p:nvSpPr>
          <p:cNvPr id="7274" name="Rectangle 266"/>
          <p:cNvSpPr>
            <a:spLocks noChangeArrowheads="1"/>
          </p:cNvSpPr>
          <p:nvPr/>
        </p:nvSpPr>
        <p:spPr bwMode="auto">
          <a:xfrm>
            <a:off x="4173538" y="2592388"/>
            <a:ext cx="236537" cy="635000"/>
          </a:xfrm>
          <a:prstGeom prst="rect">
            <a:avLst/>
          </a:prstGeom>
          <a:noFill/>
          <a:ln w="3175" cap="rnd">
            <a:solidFill>
              <a:srgbClr val="000000"/>
            </a:solidFill>
            <a:round/>
            <a:headEnd/>
            <a:tailEnd/>
          </a:ln>
        </p:spPr>
        <p:txBody>
          <a:bodyPr/>
          <a:lstStyle/>
          <a:p>
            <a:endParaRPr lang="en-US"/>
          </a:p>
        </p:txBody>
      </p:sp>
      <p:pic>
        <p:nvPicPr>
          <p:cNvPr id="7275" name="Picture 267"/>
          <p:cNvPicPr>
            <a:picLocks noChangeAspect="1" noChangeArrowheads="1"/>
          </p:cNvPicPr>
          <p:nvPr/>
        </p:nvPicPr>
        <p:blipFill>
          <a:blip r:embed="rId115" cstate="print"/>
          <a:srcRect/>
          <a:stretch>
            <a:fillRect/>
          </a:stretch>
        </p:blipFill>
        <p:spPr bwMode="auto">
          <a:xfrm>
            <a:off x="4194175" y="2620963"/>
            <a:ext cx="177800" cy="393700"/>
          </a:xfrm>
          <a:prstGeom prst="rect">
            <a:avLst/>
          </a:prstGeom>
          <a:noFill/>
          <a:ln w="9525">
            <a:noFill/>
            <a:miter lim="800000"/>
            <a:headEnd/>
            <a:tailEnd/>
          </a:ln>
        </p:spPr>
      </p:pic>
      <p:pic>
        <p:nvPicPr>
          <p:cNvPr id="7276" name="Picture 268"/>
          <p:cNvPicPr>
            <a:picLocks noChangeAspect="1" noChangeArrowheads="1"/>
          </p:cNvPicPr>
          <p:nvPr/>
        </p:nvPicPr>
        <p:blipFill>
          <a:blip r:embed="rId116" cstate="print"/>
          <a:srcRect/>
          <a:stretch>
            <a:fillRect/>
          </a:stretch>
        </p:blipFill>
        <p:spPr bwMode="auto">
          <a:xfrm>
            <a:off x="4194175" y="2620963"/>
            <a:ext cx="177800" cy="393700"/>
          </a:xfrm>
          <a:prstGeom prst="rect">
            <a:avLst/>
          </a:prstGeom>
          <a:noFill/>
          <a:ln w="9525">
            <a:noFill/>
            <a:miter lim="800000"/>
            <a:headEnd/>
            <a:tailEnd/>
          </a:ln>
        </p:spPr>
      </p:pic>
      <p:sp>
        <p:nvSpPr>
          <p:cNvPr id="7277" name="Rectangle 269"/>
          <p:cNvSpPr>
            <a:spLocks noChangeArrowheads="1"/>
          </p:cNvSpPr>
          <p:nvPr/>
        </p:nvSpPr>
        <p:spPr bwMode="auto">
          <a:xfrm>
            <a:off x="4203700" y="2622550"/>
            <a:ext cx="176213" cy="387350"/>
          </a:xfrm>
          <a:prstGeom prst="rect">
            <a:avLst/>
          </a:prstGeom>
          <a:noFill/>
          <a:ln w="3175" cap="rnd">
            <a:solidFill>
              <a:srgbClr val="000000"/>
            </a:solidFill>
            <a:round/>
            <a:headEnd/>
            <a:tailEnd/>
          </a:ln>
        </p:spPr>
        <p:txBody>
          <a:bodyPr/>
          <a:lstStyle/>
          <a:p>
            <a:endParaRPr lang="en-US"/>
          </a:p>
        </p:txBody>
      </p:sp>
      <p:sp>
        <p:nvSpPr>
          <p:cNvPr id="7278" name="Freeform 270"/>
          <p:cNvSpPr>
            <a:spLocks noEditPoints="1"/>
          </p:cNvSpPr>
          <p:nvPr/>
        </p:nvSpPr>
        <p:spPr bwMode="auto">
          <a:xfrm>
            <a:off x="4224338" y="2643188"/>
            <a:ext cx="134937"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7279" name="Rectangle 271"/>
          <p:cNvSpPr>
            <a:spLocks noChangeArrowheads="1"/>
          </p:cNvSpPr>
          <p:nvPr/>
        </p:nvSpPr>
        <p:spPr bwMode="auto">
          <a:xfrm>
            <a:off x="4224338" y="2941638"/>
            <a:ext cx="134937" cy="33337"/>
          </a:xfrm>
          <a:prstGeom prst="rect">
            <a:avLst/>
          </a:prstGeom>
          <a:noFill/>
          <a:ln w="1588" cap="rnd">
            <a:solidFill>
              <a:srgbClr val="000000"/>
            </a:solidFill>
            <a:round/>
            <a:headEnd/>
            <a:tailEnd/>
          </a:ln>
        </p:spPr>
        <p:txBody>
          <a:bodyPr/>
          <a:lstStyle/>
          <a:p>
            <a:endParaRPr lang="en-US"/>
          </a:p>
        </p:txBody>
      </p:sp>
      <p:sp>
        <p:nvSpPr>
          <p:cNvPr id="7280" name="Rectangle 272"/>
          <p:cNvSpPr>
            <a:spLocks noChangeArrowheads="1"/>
          </p:cNvSpPr>
          <p:nvPr/>
        </p:nvSpPr>
        <p:spPr bwMode="auto">
          <a:xfrm>
            <a:off x="4224338" y="2890838"/>
            <a:ext cx="134937" cy="33337"/>
          </a:xfrm>
          <a:prstGeom prst="rect">
            <a:avLst/>
          </a:prstGeom>
          <a:noFill/>
          <a:ln w="1588" cap="rnd">
            <a:solidFill>
              <a:srgbClr val="000000"/>
            </a:solidFill>
            <a:round/>
            <a:headEnd/>
            <a:tailEnd/>
          </a:ln>
        </p:spPr>
        <p:txBody>
          <a:bodyPr/>
          <a:lstStyle/>
          <a:p>
            <a:endParaRPr lang="en-US"/>
          </a:p>
        </p:txBody>
      </p:sp>
      <p:sp>
        <p:nvSpPr>
          <p:cNvPr id="7281" name="Rectangle 273"/>
          <p:cNvSpPr>
            <a:spLocks noChangeArrowheads="1"/>
          </p:cNvSpPr>
          <p:nvPr/>
        </p:nvSpPr>
        <p:spPr bwMode="auto">
          <a:xfrm>
            <a:off x="4224338" y="2840038"/>
            <a:ext cx="134937" cy="33337"/>
          </a:xfrm>
          <a:prstGeom prst="rect">
            <a:avLst/>
          </a:prstGeom>
          <a:noFill/>
          <a:ln w="1588" cap="rnd">
            <a:solidFill>
              <a:srgbClr val="000000"/>
            </a:solidFill>
            <a:round/>
            <a:headEnd/>
            <a:tailEnd/>
          </a:ln>
        </p:spPr>
        <p:txBody>
          <a:bodyPr/>
          <a:lstStyle/>
          <a:p>
            <a:endParaRPr lang="en-US"/>
          </a:p>
        </p:txBody>
      </p:sp>
      <p:sp>
        <p:nvSpPr>
          <p:cNvPr id="7282" name="Rectangle 274"/>
          <p:cNvSpPr>
            <a:spLocks noChangeArrowheads="1"/>
          </p:cNvSpPr>
          <p:nvPr/>
        </p:nvSpPr>
        <p:spPr bwMode="auto">
          <a:xfrm>
            <a:off x="4224338" y="2789238"/>
            <a:ext cx="134937" cy="33337"/>
          </a:xfrm>
          <a:prstGeom prst="rect">
            <a:avLst/>
          </a:prstGeom>
          <a:noFill/>
          <a:ln w="1588" cap="rnd">
            <a:solidFill>
              <a:srgbClr val="000000"/>
            </a:solidFill>
            <a:round/>
            <a:headEnd/>
            <a:tailEnd/>
          </a:ln>
        </p:spPr>
        <p:txBody>
          <a:bodyPr/>
          <a:lstStyle/>
          <a:p>
            <a:endParaRPr lang="en-US"/>
          </a:p>
        </p:txBody>
      </p:sp>
      <p:sp>
        <p:nvSpPr>
          <p:cNvPr id="7283" name="Rectangle 275"/>
          <p:cNvSpPr>
            <a:spLocks noChangeArrowheads="1"/>
          </p:cNvSpPr>
          <p:nvPr/>
        </p:nvSpPr>
        <p:spPr bwMode="auto">
          <a:xfrm>
            <a:off x="4224338" y="2717800"/>
            <a:ext cx="134937" cy="55563"/>
          </a:xfrm>
          <a:prstGeom prst="rect">
            <a:avLst/>
          </a:prstGeom>
          <a:noFill/>
          <a:ln w="1588" cap="rnd">
            <a:solidFill>
              <a:srgbClr val="000000"/>
            </a:solidFill>
            <a:round/>
            <a:headEnd/>
            <a:tailEnd/>
          </a:ln>
        </p:spPr>
        <p:txBody>
          <a:bodyPr/>
          <a:lstStyle/>
          <a:p>
            <a:endParaRPr lang="en-US"/>
          </a:p>
        </p:txBody>
      </p:sp>
      <p:sp>
        <p:nvSpPr>
          <p:cNvPr id="7284" name="Rectangle 276"/>
          <p:cNvSpPr>
            <a:spLocks noChangeArrowheads="1"/>
          </p:cNvSpPr>
          <p:nvPr/>
        </p:nvSpPr>
        <p:spPr bwMode="auto">
          <a:xfrm>
            <a:off x="4224338" y="2643188"/>
            <a:ext cx="134937" cy="55562"/>
          </a:xfrm>
          <a:prstGeom prst="rect">
            <a:avLst/>
          </a:prstGeom>
          <a:noFill/>
          <a:ln w="1588" cap="rnd">
            <a:solidFill>
              <a:srgbClr val="000000"/>
            </a:solidFill>
            <a:round/>
            <a:headEnd/>
            <a:tailEnd/>
          </a:ln>
        </p:spPr>
        <p:txBody>
          <a:bodyPr/>
          <a:lstStyle/>
          <a:p>
            <a:endParaRPr lang="en-US"/>
          </a:p>
        </p:txBody>
      </p:sp>
      <p:sp>
        <p:nvSpPr>
          <p:cNvPr id="7285" name="Rectangle 277"/>
          <p:cNvSpPr>
            <a:spLocks noChangeArrowheads="1"/>
          </p:cNvSpPr>
          <p:nvPr/>
        </p:nvSpPr>
        <p:spPr bwMode="auto">
          <a:xfrm>
            <a:off x="4183063" y="3227388"/>
            <a:ext cx="217487" cy="15875"/>
          </a:xfrm>
          <a:prstGeom prst="rect">
            <a:avLst/>
          </a:prstGeom>
          <a:solidFill>
            <a:srgbClr val="9A9A9A"/>
          </a:solidFill>
          <a:ln w="9525">
            <a:noFill/>
            <a:miter lim="800000"/>
            <a:headEnd/>
            <a:tailEnd/>
          </a:ln>
        </p:spPr>
        <p:txBody>
          <a:bodyPr/>
          <a:lstStyle/>
          <a:p>
            <a:endParaRPr lang="en-US"/>
          </a:p>
        </p:txBody>
      </p:sp>
      <p:pic>
        <p:nvPicPr>
          <p:cNvPr id="7286" name="Picture 278"/>
          <p:cNvPicPr>
            <a:picLocks noChangeAspect="1" noChangeArrowheads="1"/>
          </p:cNvPicPr>
          <p:nvPr/>
        </p:nvPicPr>
        <p:blipFill>
          <a:blip r:embed="rId117" cstate="print"/>
          <a:srcRect/>
          <a:stretch>
            <a:fillRect/>
          </a:stretch>
        </p:blipFill>
        <p:spPr bwMode="auto">
          <a:xfrm>
            <a:off x="4270375" y="3040063"/>
            <a:ext cx="38100" cy="38100"/>
          </a:xfrm>
          <a:prstGeom prst="rect">
            <a:avLst/>
          </a:prstGeom>
          <a:noFill/>
          <a:ln w="9525">
            <a:noFill/>
            <a:miter lim="800000"/>
            <a:headEnd/>
            <a:tailEnd/>
          </a:ln>
        </p:spPr>
      </p:pic>
      <p:pic>
        <p:nvPicPr>
          <p:cNvPr id="7287" name="Picture 279"/>
          <p:cNvPicPr>
            <a:picLocks noChangeAspect="1" noChangeArrowheads="1"/>
          </p:cNvPicPr>
          <p:nvPr/>
        </p:nvPicPr>
        <p:blipFill>
          <a:blip r:embed="rId118" cstate="print"/>
          <a:srcRect/>
          <a:stretch>
            <a:fillRect/>
          </a:stretch>
        </p:blipFill>
        <p:spPr bwMode="auto">
          <a:xfrm>
            <a:off x="4270375" y="3052763"/>
            <a:ext cx="25400" cy="25400"/>
          </a:xfrm>
          <a:prstGeom prst="rect">
            <a:avLst/>
          </a:prstGeom>
          <a:noFill/>
          <a:ln w="9525">
            <a:noFill/>
            <a:miter lim="800000"/>
            <a:headEnd/>
            <a:tailEnd/>
          </a:ln>
        </p:spPr>
      </p:pic>
      <p:pic>
        <p:nvPicPr>
          <p:cNvPr id="7288" name="Picture 280"/>
          <p:cNvPicPr>
            <a:picLocks noChangeAspect="1" noChangeArrowheads="1"/>
          </p:cNvPicPr>
          <p:nvPr/>
        </p:nvPicPr>
        <p:blipFill>
          <a:blip r:embed="rId119" cstate="print"/>
          <a:srcRect/>
          <a:stretch>
            <a:fillRect/>
          </a:stretch>
        </p:blipFill>
        <p:spPr bwMode="auto">
          <a:xfrm>
            <a:off x="4270375" y="3052763"/>
            <a:ext cx="25400" cy="25400"/>
          </a:xfrm>
          <a:prstGeom prst="rect">
            <a:avLst/>
          </a:prstGeom>
          <a:noFill/>
          <a:ln w="9525">
            <a:noFill/>
            <a:miter lim="800000"/>
            <a:headEnd/>
            <a:tailEnd/>
          </a:ln>
        </p:spPr>
      </p:pic>
      <p:pic>
        <p:nvPicPr>
          <p:cNvPr id="7289" name="Picture 281"/>
          <p:cNvPicPr>
            <a:picLocks noChangeAspect="1" noChangeArrowheads="1"/>
          </p:cNvPicPr>
          <p:nvPr/>
        </p:nvPicPr>
        <p:blipFill>
          <a:blip r:embed="rId120" cstate="print"/>
          <a:srcRect/>
          <a:stretch>
            <a:fillRect/>
          </a:stretch>
        </p:blipFill>
        <p:spPr bwMode="auto">
          <a:xfrm>
            <a:off x="4270375" y="3090863"/>
            <a:ext cx="25400" cy="25400"/>
          </a:xfrm>
          <a:prstGeom prst="rect">
            <a:avLst/>
          </a:prstGeom>
          <a:noFill/>
          <a:ln w="9525">
            <a:noFill/>
            <a:miter lim="800000"/>
            <a:headEnd/>
            <a:tailEnd/>
          </a:ln>
        </p:spPr>
      </p:pic>
      <p:pic>
        <p:nvPicPr>
          <p:cNvPr id="7290" name="Picture 282"/>
          <p:cNvPicPr>
            <a:picLocks noChangeAspect="1" noChangeArrowheads="1"/>
          </p:cNvPicPr>
          <p:nvPr/>
        </p:nvPicPr>
        <p:blipFill>
          <a:blip r:embed="rId121" cstate="print"/>
          <a:srcRect/>
          <a:stretch>
            <a:fillRect/>
          </a:stretch>
        </p:blipFill>
        <p:spPr bwMode="auto">
          <a:xfrm>
            <a:off x="4270375" y="3090863"/>
            <a:ext cx="25400" cy="25400"/>
          </a:xfrm>
          <a:prstGeom prst="rect">
            <a:avLst/>
          </a:prstGeom>
          <a:noFill/>
          <a:ln w="9525">
            <a:noFill/>
            <a:miter lim="800000"/>
            <a:headEnd/>
            <a:tailEnd/>
          </a:ln>
        </p:spPr>
      </p:pic>
      <p:pic>
        <p:nvPicPr>
          <p:cNvPr id="7291" name="Picture 283"/>
          <p:cNvPicPr>
            <a:picLocks noChangeAspect="1" noChangeArrowheads="1"/>
          </p:cNvPicPr>
          <p:nvPr/>
        </p:nvPicPr>
        <p:blipFill>
          <a:blip r:embed="rId57"/>
          <a:srcRect/>
          <a:stretch>
            <a:fillRect/>
          </a:stretch>
        </p:blipFill>
        <p:spPr bwMode="auto">
          <a:xfrm>
            <a:off x="4283075" y="3090863"/>
            <a:ext cx="12700" cy="12700"/>
          </a:xfrm>
          <a:prstGeom prst="rect">
            <a:avLst/>
          </a:prstGeom>
          <a:noFill/>
          <a:ln w="9525">
            <a:noFill/>
            <a:miter lim="800000"/>
            <a:headEnd/>
            <a:tailEnd/>
          </a:ln>
        </p:spPr>
      </p:pic>
      <p:sp>
        <p:nvSpPr>
          <p:cNvPr id="7292" name="Rectangle 284"/>
          <p:cNvSpPr>
            <a:spLocks noChangeArrowheads="1"/>
          </p:cNvSpPr>
          <p:nvPr/>
        </p:nvSpPr>
        <p:spPr bwMode="auto">
          <a:xfrm>
            <a:off x="4257675" y="2671763"/>
            <a:ext cx="19050" cy="4762"/>
          </a:xfrm>
          <a:prstGeom prst="rect">
            <a:avLst/>
          </a:prstGeom>
          <a:solidFill>
            <a:srgbClr val="9A9A9A"/>
          </a:solidFill>
          <a:ln w="9525">
            <a:noFill/>
            <a:miter lim="800000"/>
            <a:headEnd/>
            <a:tailEnd/>
          </a:ln>
        </p:spPr>
        <p:txBody>
          <a:bodyPr/>
          <a:lstStyle/>
          <a:p>
            <a:endParaRPr lang="en-US"/>
          </a:p>
        </p:txBody>
      </p:sp>
      <p:pic>
        <p:nvPicPr>
          <p:cNvPr id="7293" name="Picture 285"/>
          <p:cNvPicPr>
            <a:picLocks noChangeAspect="1" noChangeArrowheads="1"/>
          </p:cNvPicPr>
          <p:nvPr/>
        </p:nvPicPr>
        <p:blipFill>
          <a:blip r:embed="rId58"/>
          <a:srcRect/>
          <a:stretch>
            <a:fillRect/>
          </a:stretch>
        </p:blipFill>
        <p:spPr bwMode="auto">
          <a:xfrm>
            <a:off x="4232275" y="2646363"/>
            <a:ext cx="114300" cy="12700"/>
          </a:xfrm>
          <a:prstGeom prst="rect">
            <a:avLst/>
          </a:prstGeom>
          <a:noFill/>
          <a:ln w="9525">
            <a:noFill/>
            <a:miter lim="800000"/>
            <a:headEnd/>
            <a:tailEnd/>
          </a:ln>
        </p:spPr>
      </p:pic>
      <p:sp>
        <p:nvSpPr>
          <p:cNvPr id="7294" name="Rectangle 286"/>
          <p:cNvSpPr>
            <a:spLocks noChangeArrowheads="1"/>
          </p:cNvSpPr>
          <p:nvPr/>
        </p:nvSpPr>
        <p:spPr bwMode="auto">
          <a:xfrm>
            <a:off x="4235450" y="2654300"/>
            <a:ext cx="112713" cy="9525"/>
          </a:xfrm>
          <a:prstGeom prst="rect">
            <a:avLst/>
          </a:prstGeom>
          <a:noFill/>
          <a:ln w="1588" cap="rnd">
            <a:solidFill>
              <a:srgbClr val="000000"/>
            </a:solidFill>
            <a:round/>
            <a:headEnd/>
            <a:tailEnd/>
          </a:ln>
        </p:spPr>
        <p:txBody>
          <a:bodyPr/>
          <a:lstStyle/>
          <a:p>
            <a:endParaRPr lang="en-US"/>
          </a:p>
        </p:txBody>
      </p:sp>
      <p:pic>
        <p:nvPicPr>
          <p:cNvPr id="7295" name="Picture 287"/>
          <p:cNvPicPr>
            <a:picLocks noChangeAspect="1" noChangeArrowheads="1"/>
          </p:cNvPicPr>
          <p:nvPr/>
        </p:nvPicPr>
        <p:blipFill>
          <a:blip r:embed="rId122" cstate="print"/>
          <a:srcRect/>
          <a:stretch>
            <a:fillRect/>
          </a:stretch>
        </p:blipFill>
        <p:spPr bwMode="auto">
          <a:xfrm>
            <a:off x="4219575" y="2722563"/>
            <a:ext cx="114300" cy="25400"/>
          </a:xfrm>
          <a:prstGeom prst="rect">
            <a:avLst/>
          </a:prstGeom>
          <a:noFill/>
          <a:ln w="9525">
            <a:noFill/>
            <a:miter lim="800000"/>
            <a:headEnd/>
            <a:tailEnd/>
          </a:ln>
        </p:spPr>
      </p:pic>
      <p:pic>
        <p:nvPicPr>
          <p:cNvPr id="7296" name="Picture 288"/>
          <p:cNvPicPr>
            <a:picLocks noChangeAspect="1" noChangeArrowheads="1"/>
          </p:cNvPicPr>
          <p:nvPr/>
        </p:nvPicPr>
        <p:blipFill>
          <a:blip r:embed="rId123" cstate="print"/>
          <a:srcRect/>
          <a:stretch>
            <a:fillRect/>
          </a:stretch>
        </p:blipFill>
        <p:spPr bwMode="auto">
          <a:xfrm>
            <a:off x="4219575" y="2722563"/>
            <a:ext cx="114300" cy="25400"/>
          </a:xfrm>
          <a:prstGeom prst="rect">
            <a:avLst/>
          </a:prstGeom>
          <a:noFill/>
          <a:ln w="9525">
            <a:noFill/>
            <a:miter lim="800000"/>
            <a:headEnd/>
            <a:tailEnd/>
          </a:ln>
        </p:spPr>
      </p:pic>
      <p:sp>
        <p:nvSpPr>
          <p:cNvPr id="7297" name="Freeform 289"/>
          <p:cNvSpPr>
            <a:spLocks/>
          </p:cNvSpPr>
          <p:nvPr/>
        </p:nvSpPr>
        <p:spPr bwMode="auto">
          <a:xfrm>
            <a:off x="4232275" y="2730500"/>
            <a:ext cx="114300" cy="22225"/>
          </a:xfrm>
          <a:custGeom>
            <a:avLst/>
            <a:gdLst>
              <a:gd name="T0" fmla="*/ 0 w 144"/>
              <a:gd name="T1" fmla="*/ 6 h 28"/>
              <a:gd name="T2" fmla="*/ 40 w 144"/>
              <a:gd name="T3" fmla="*/ 6 h 28"/>
              <a:gd name="T4" fmla="*/ 118 w 144"/>
              <a:gd name="T5" fmla="*/ 6 h 28"/>
              <a:gd name="T6" fmla="*/ 118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40" y="6"/>
                </a:lnTo>
                <a:cubicBezTo>
                  <a:pt x="65" y="0"/>
                  <a:pt x="93" y="0"/>
                  <a:pt x="118"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7298" name="Rectangle 290"/>
          <p:cNvSpPr>
            <a:spLocks noChangeArrowheads="1"/>
          </p:cNvSpPr>
          <p:nvPr/>
        </p:nvSpPr>
        <p:spPr bwMode="auto">
          <a:xfrm>
            <a:off x="4237038" y="2741613"/>
            <a:ext cx="104775" cy="4762"/>
          </a:xfrm>
          <a:prstGeom prst="rect">
            <a:avLst/>
          </a:prstGeom>
          <a:solidFill>
            <a:srgbClr val="DBDAC6"/>
          </a:solidFill>
          <a:ln w="9525">
            <a:noFill/>
            <a:miter lim="800000"/>
            <a:headEnd/>
            <a:tailEnd/>
          </a:ln>
        </p:spPr>
        <p:txBody>
          <a:bodyPr/>
          <a:lstStyle/>
          <a:p>
            <a:endParaRPr lang="en-US"/>
          </a:p>
        </p:txBody>
      </p:sp>
      <p:sp>
        <p:nvSpPr>
          <p:cNvPr id="7299" name="Rectangle 291"/>
          <p:cNvSpPr>
            <a:spLocks noChangeArrowheads="1"/>
          </p:cNvSpPr>
          <p:nvPr/>
        </p:nvSpPr>
        <p:spPr bwMode="auto">
          <a:xfrm>
            <a:off x="4237038" y="2741613"/>
            <a:ext cx="104775" cy="4762"/>
          </a:xfrm>
          <a:prstGeom prst="rect">
            <a:avLst/>
          </a:prstGeom>
          <a:noFill/>
          <a:ln w="1588" cap="rnd">
            <a:solidFill>
              <a:srgbClr val="000000"/>
            </a:solidFill>
            <a:round/>
            <a:headEnd/>
            <a:tailEnd/>
          </a:ln>
        </p:spPr>
        <p:txBody>
          <a:bodyPr/>
          <a:lstStyle/>
          <a:p>
            <a:endParaRPr lang="en-US"/>
          </a:p>
        </p:txBody>
      </p:sp>
      <p:pic>
        <p:nvPicPr>
          <p:cNvPr id="7300" name="Picture 292"/>
          <p:cNvPicPr>
            <a:picLocks noChangeAspect="1" noChangeArrowheads="1"/>
          </p:cNvPicPr>
          <p:nvPr/>
        </p:nvPicPr>
        <p:blipFill>
          <a:blip r:embed="rId124" cstate="print"/>
          <a:srcRect/>
          <a:stretch>
            <a:fillRect/>
          </a:stretch>
        </p:blipFill>
        <p:spPr bwMode="auto">
          <a:xfrm>
            <a:off x="4232275" y="2786063"/>
            <a:ext cx="127000" cy="25400"/>
          </a:xfrm>
          <a:prstGeom prst="rect">
            <a:avLst/>
          </a:prstGeom>
          <a:noFill/>
          <a:ln w="9525">
            <a:noFill/>
            <a:miter lim="800000"/>
            <a:headEnd/>
            <a:tailEnd/>
          </a:ln>
        </p:spPr>
      </p:pic>
      <p:pic>
        <p:nvPicPr>
          <p:cNvPr id="7301" name="Picture 293"/>
          <p:cNvPicPr>
            <a:picLocks noChangeAspect="1" noChangeArrowheads="1"/>
          </p:cNvPicPr>
          <p:nvPr/>
        </p:nvPicPr>
        <p:blipFill>
          <a:blip r:embed="rId125" cstate="print"/>
          <a:srcRect/>
          <a:stretch>
            <a:fillRect/>
          </a:stretch>
        </p:blipFill>
        <p:spPr bwMode="auto">
          <a:xfrm>
            <a:off x="4232275" y="2786063"/>
            <a:ext cx="127000" cy="25400"/>
          </a:xfrm>
          <a:prstGeom prst="rect">
            <a:avLst/>
          </a:prstGeom>
          <a:noFill/>
          <a:ln w="9525">
            <a:noFill/>
            <a:miter lim="800000"/>
            <a:headEnd/>
            <a:tailEnd/>
          </a:ln>
        </p:spPr>
      </p:pic>
      <p:sp>
        <p:nvSpPr>
          <p:cNvPr id="7302" name="Freeform 294"/>
          <p:cNvSpPr>
            <a:spLocks/>
          </p:cNvSpPr>
          <p:nvPr/>
        </p:nvSpPr>
        <p:spPr bwMode="auto">
          <a:xfrm>
            <a:off x="4232275" y="2794000"/>
            <a:ext cx="119063" cy="19050"/>
          </a:xfrm>
          <a:custGeom>
            <a:avLst/>
            <a:gdLst>
              <a:gd name="T0" fmla="*/ 0 w 149"/>
              <a:gd name="T1" fmla="*/ 18 h 23"/>
              <a:gd name="T2" fmla="*/ 0 w 149"/>
              <a:gd name="T3" fmla="*/ 6 h 23"/>
              <a:gd name="T4" fmla="*/ 48 w 149"/>
              <a:gd name="T5" fmla="*/ 6 h 23"/>
              <a:gd name="T6" fmla="*/ 101 w 149"/>
              <a:gd name="T7" fmla="*/ 6 h 23"/>
              <a:gd name="T8" fmla="*/ 101 w 149"/>
              <a:gd name="T9" fmla="*/ 6 h 23"/>
              <a:gd name="T10" fmla="*/ 149 w 149"/>
              <a:gd name="T11" fmla="*/ 6 h 23"/>
              <a:gd name="T12" fmla="*/ 149 w 149"/>
              <a:gd name="T13" fmla="*/ 18 h 23"/>
              <a:gd name="T14" fmla="*/ 101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4" y="0"/>
                  <a:pt x="85" y="0"/>
                  <a:pt x="101" y="6"/>
                </a:cubicBezTo>
                <a:lnTo>
                  <a:pt x="149" y="6"/>
                </a:lnTo>
                <a:lnTo>
                  <a:pt x="149" y="18"/>
                </a:lnTo>
                <a:lnTo>
                  <a:pt x="101" y="18"/>
                </a:lnTo>
                <a:cubicBezTo>
                  <a:pt x="84" y="23"/>
                  <a:pt x="65" y="23"/>
                  <a:pt x="48" y="18"/>
                </a:cubicBezTo>
                <a:lnTo>
                  <a:pt x="0" y="18"/>
                </a:lnTo>
              </a:path>
            </a:pathLst>
          </a:custGeom>
          <a:noFill/>
          <a:ln w="1588" cap="rnd">
            <a:solidFill>
              <a:srgbClr val="000000"/>
            </a:solidFill>
            <a:round/>
            <a:headEnd/>
            <a:tailEnd/>
          </a:ln>
        </p:spPr>
        <p:txBody>
          <a:bodyPr/>
          <a:lstStyle/>
          <a:p>
            <a:endParaRPr lang="en-US"/>
          </a:p>
        </p:txBody>
      </p:sp>
      <p:pic>
        <p:nvPicPr>
          <p:cNvPr id="7303" name="Picture 295"/>
          <p:cNvPicPr>
            <a:picLocks noChangeAspect="1" noChangeArrowheads="1"/>
          </p:cNvPicPr>
          <p:nvPr/>
        </p:nvPicPr>
        <p:blipFill>
          <a:blip r:embed="rId126" cstate="print"/>
          <a:srcRect/>
          <a:stretch>
            <a:fillRect/>
          </a:stretch>
        </p:blipFill>
        <p:spPr bwMode="auto">
          <a:xfrm>
            <a:off x="4283075" y="2659063"/>
            <a:ext cx="63500" cy="152400"/>
          </a:xfrm>
          <a:prstGeom prst="rect">
            <a:avLst/>
          </a:prstGeom>
          <a:noFill/>
          <a:ln w="9525">
            <a:noFill/>
            <a:miter lim="800000"/>
            <a:headEnd/>
            <a:tailEnd/>
          </a:ln>
        </p:spPr>
      </p:pic>
      <p:pic>
        <p:nvPicPr>
          <p:cNvPr id="7304" name="Picture 296"/>
          <p:cNvPicPr>
            <a:picLocks noChangeAspect="1" noChangeArrowheads="1"/>
          </p:cNvPicPr>
          <p:nvPr/>
        </p:nvPicPr>
        <p:blipFill>
          <a:blip r:embed="rId127" cstate="print"/>
          <a:srcRect/>
          <a:stretch>
            <a:fillRect/>
          </a:stretch>
        </p:blipFill>
        <p:spPr bwMode="auto">
          <a:xfrm>
            <a:off x="4283075" y="2659063"/>
            <a:ext cx="63500" cy="152400"/>
          </a:xfrm>
          <a:prstGeom prst="rect">
            <a:avLst/>
          </a:prstGeom>
          <a:noFill/>
          <a:ln w="9525">
            <a:noFill/>
            <a:miter lim="800000"/>
            <a:headEnd/>
            <a:tailEnd/>
          </a:ln>
        </p:spPr>
      </p:pic>
      <p:sp>
        <p:nvSpPr>
          <p:cNvPr id="7305" name="Freeform 297"/>
          <p:cNvSpPr>
            <a:spLocks noEditPoints="1"/>
          </p:cNvSpPr>
          <p:nvPr/>
        </p:nvSpPr>
        <p:spPr bwMode="auto">
          <a:xfrm>
            <a:off x="4291013" y="2670175"/>
            <a:ext cx="60325" cy="149225"/>
          </a:xfrm>
          <a:custGeom>
            <a:avLst/>
            <a:gdLst>
              <a:gd name="T0" fmla="*/ 27 w 38"/>
              <a:gd name="T1" fmla="*/ 5 h 94"/>
              <a:gd name="T2" fmla="*/ 37 w 38"/>
              <a:gd name="T3" fmla="*/ 5 h 94"/>
              <a:gd name="T4" fmla="*/ 37 w 38"/>
              <a:gd name="T5" fmla="*/ 0 h 94"/>
              <a:gd name="T6" fmla="*/ 27 w 38"/>
              <a:gd name="T7" fmla="*/ 0 h 94"/>
              <a:gd name="T8" fmla="*/ 27 w 38"/>
              <a:gd name="T9" fmla="*/ 5 h 94"/>
              <a:gd name="T10" fmla="*/ 17 w 38"/>
              <a:gd name="T11" fmla="*/ 4 h 94"/>
              <a:gd name="T12" fmla="*/ 10 w 38"/>
              <a:gd name="T13" fmla="*/ 7 h 94"/>
              <a:gd name="T14" fmla="*/ 10 w 38"/>
              <a:gd name="T15" fmla="*/ 0 h 94"/>
              <a:gd name="T16" fmla="*/ 17 w 38"/>
              <a:gd name="T17" fmla="*/ 4 h 94"/>
              <a:gd name="T18" fmla="*/ 0 w 38"/>
              <a:gd name="T19" fmla="*/ 4 h 94"/>
              <a:gd name="T20" fmla="*/ 7 w 38"/>
              <a:gd name="T21" fmla="*/ 0 h 94"/>
              <a:gd name="T22" fmla="*/ 7 w 38"/>
              <a:gd name="T23" fmla="*/ 7 h 94"/>
              <a:gd name="T24" fmla="*/ 0 w 38"/>
              <a:gd name="T25" fmla="*/ 4 h 94"/>
              <a:gd name="T26" fmla="*/ 22 w 38"/>
              <a:gd name="T27" fmla="*/ 59 h 94"/>
              <a:gd name="T28" fmla="*/ 35 w 38"/>
              <a:gd name="T29" fmla="*/ 59 h 94"/>
              <a:gd name="T30" fmla="*/ 35 w 38"/>
              <a:gd name="T31" fmla="*/ 55 h 94"/>
              <a:gd name="T32" fmla="*/ 22 w 38"/>
              <a:gd name="T33" fmla="*/ 55 h 94"/>
              <a:gd name="T34" fmla="*/ 22 w 38"/>
              <a:gd name="T35" fmla="*/ 59 h 94"/>
              <a:gd name="T36" fmla="*/ 25 w 38"/>
              <a:gd name="T37" fmla="*/ 94 h 94"/>
              <a:gd name="T38" fmla="*/ 38 w 38"/>
              <a:gd name="T39" fmla="*/ 94 h 94"/>
              <a:gd name="T40" fmla="*/ 38 w 38"/>
              <a:gd name="T41" fmla="*/ 90 h 94"/>
              <a:gd name="T42" fmla="*/ 25 w 38"/>
              <a:gd name="T43" fmla="*/ 90 h 94"/>
              <a:gd name="T44" fmla="*/ 25 w 38"/>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94"/>
              <a:gd name="T71" fmla="*/ 38 w 38"/>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94">
                <a:moveTo>
                  <a:pt x="27" y="5"/>
                </a:moveTo>
                <a:lnTo>
                  <a:pt x="37" y="5"/>
                </a:lnTo>
                <a:lnTo>
                  <a:pt x="37" y="0"/>
                </a:lnTo>
                <a:lnTo>
                  <a:pt x="27" y="0"/>
                </a:lnTo>
                <a:lnTo>
                  <a:pt x="27" y="5"/>
                </a:lnTo>
                <a:moveTo>
                  <a:pt x="17" y="4"/>
                </a:moveTo>
                <a:lnTo>
                  <a:pt x="10" y="7"/>
                </a:lnTo>
                <a:lnTo>
                  <a:pt x="10" y="0"/>
                </a:lnTo>
                <a:lnTo>
                  <a:pt x="17" y="4"/>
                </a:lnTo>
                <a:moveTo>
                  <a:pt x="0" y="4"/>
                </a:moveTo>
                <a:lnTo>
                  <a:pt x="7" y="0"/>
                </a:lnTo>
                <a:lnTo>
                  <a:pt x="7" y="7"/>
                </a:lnTo>
                <a:lnTo>
                  <a:pt x="0" y="4"/>
                </a:lnTo>
                <a:moveTo>
                  <a:pt x="22" y="59"/>
                </a:moveTo>
                <a:lnTo>
                  <a:pt x="35" y="59"/>
                </a:lnTo>
                <a:lnTo>
                  <a:pt x="35" y="55"/>
                </a:lnTo>
                <a:lnTo>
                  <a:pt x="22" y="55"/>
                </a:lnTo>
                <a:lnTo>
                  <a:pt x="22" y="59"/>
                </a:lnTo>
                <a:moveTo>
                  <a:pt x="25" y="94"/>
                </a:moveTo>
                <a:lnTo>
                  <a:pt x="38" y="94"/>
                </a:lnTo>
                <a:lnTo>
                  <a:pt x="38" y="90"/>
                </a:lnTo>
                <a:lnTo>
                  <a:pt x="25" y="90"/>
                </a:lnTo>
                <a:lnTo>
                  <a:pt x="25" y="94"/>
                </a:lnTo>
              </a:path>
            </a:pathLst>
          </a:custGeom>
          <a:noFill/>
          <a:ln w="1588" cap="rnd">
            <a:solidFill>
              <a:srgbClr val="000000"/>
            </a:solidFill>
            <a:round/>
            <a:headEnd/>
            <a:tailEnd/>
          </a:ln>
        </p:spPr>
        <p:txBody>
          <a:bodyPr/>
          <a:lstStyle/>
          <a:p>
            <a:endParaRPr lang="en-US"/>
          </a:p>
        </p:txBody>
      </p:sp>
      <p:sp>
        <p:nvSpPr>
          <p:cNvPr id="7306" name="Freeform 298"/>
          <p:cNvSpPr>
            <a:spLocks noEditPoints="1"/>
          </p:cNvSpPr>
          <p:nvPr/>
        </p:nvSpPr>
        <p:spPr bwMode="auto">
          <a:xfrm>
            <a:off x="4232275" y="2671763"/>
            <a:ext cx="12700" cy="88900"/>
          </a:xfrm>
          <a:custGeom>
            <a:avLst/>
            <a:gdLst>
              <a:gd name="T0" fmla="*/ 2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2"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7307" name="Rectangle 299"/>
          <p:cNvSpPr>
            <a:spLocks noChangeArrowheads="1"/>
          </p:cNvSpPr>
          <p:nvPr/>
        </p:nvSpPr>
        <p:spPr bwMode="auto">
          <a:xfrm>
            <a:off x="4194175" y="3027363"/>
            <a:ext cx="12700" cy="177800"/>
          </a:xfrm>
          <a:prstGeom prst="rect">
            <a:avLst/>
          </a:prstGeom>
          <a:solidFill>
            <a:srgbClr val="B3B3B3"/>
          </a:solidFill>
          <a:ln w="9525">
            <a:noFill/>
            <a:miter lim="800000"/>
            <a:headEnd/>
            <a:tailEnd/>
          </a:ln>
        </p:spPr>
        <p:txBody>
          <a:bodyPr/>
          <a:lstStyle/>
          <a:p>
            <a:endParaRPr lang="en-US"/>
          </a:p>
        </p:txBody>
      </p:sp>
      <p:sp>
        <p:nvSpPr>
          <p:cNvPr id="7308" name="Rectangle 300"/>
          <p:cNvSpPr>
            <a:spLocks noChangeArrowheads="1"/>
          </p:cNvSpPr>
          <p:nvPr/>
        </p:nvSpPr>
        <p:spPr bwMode="auto">
          <a:xfrm>
            <a:off x="4206875" y="3027363"/>
            <a:ext cx="12700" cy="177800"/>
          </a:xfrm>
          <a:prstGeom prst="rect">
            <a:avLst/>
          </a:prstGeom>
          <a:solidFill>
            <a:srgbClr val="6D6D6D"/>
          </a:solidFill>
          <a:ln w="9525">
            <a:noFill/>
            <a:miter lim="800000"/>
            <a:headEnd/>
            <a:tailEnd/>
          </a:ln>
        </p:spPr>
        <p:txBody>
          <a:bodyPr/>
          <a:lstStyle/>
          <a:p>
            <a:endParaRPr lang="en-US"/>
          </a:p>
        </p:txBody>
      </p:sp>
      <p:sp>
        <p:nvSpPr>
          <p:cNvPr id="7309" name="Rectangle 301"/>
          <p:cNvSpPr>
            <a:spLocks noChangeArrowheads="1"/>
          </p:cNvSpPr>
          <p:nvPr/>
        </p:nvSpPr>
        <p:spPr bwMode="auto">
          <a:xfrm>
            <a:off x="4219575" y="3027363"/>
            <a:ext cx="12700" cy="177800"/>
          </a:xfrm>
          <a:prstGeom prst="rect">
            <a:avLst/>
          </a:prstGeom>
          <a:solidFill>
            <a:srgbClr val="828282"/>
          </a:solidFill>
          <a:ln w="9525">
            <a:noFill/>
            <a:miter lim="800000"/>
            <a:headEnd/>
            <a:tailEnd/>
          </a:ln>
        </p:spPr>
        <p:txBody>
          <a:bodyPr/>
          <a:lstStyle/>
          <a:p>
            <a:endParaRPr lang="en-US"/>
          </a:p>
        </p:txBody>
      </p:sp>
      <p:sp>
        <p:nvSpPr>
          <p:cNvPr id="7310" name="Rectangle 302"/>
          <p:cNvSpPr>
            <a:spLocks noChangeArrowheads="1"/>
          </p:cNvSpPr>
          <p:nvPr/>
        </p:nvSpPr>
        <p:spPr bwMode="auto">
          <a:xfrm>
            <a:off x="4232275" y="3027363"/>
            <a:ext cx="12700" cy="177800"/>
          </a:xfrm>
          <a:prstGeom prst="rect">
            <a:avLst/>
          </a:prstGeom>
          <a:solidFill>
            <a:srgbClr val="969696"/>
          </a:solidFill>
          <a:ln w="9525">
            <a:noFill/>
            <a:miter lim="800000"/>
            <a:headEnd/>
            <a:tailEnd/>
          </a:ln>
        </p:spPr>
        <p:txBody>
          <a:bodyPr/>
          <a:lstStyle/>
          <a:p>
            <a:endParaRPr lang="en-US"/>
          </a:p>
        </p:txBody>
      </p:sp>
      <p:sp>
        <p:nvSpPr>
          <p:cNvPr id="7311" name="Rectangle 303"/>
          <p:cNvSpPr>
            <a:spLocks noChangeArrowheads="1"/>
          </p:cNvSpPr>
          <p:nvPr/>
        </p:nvSpPr>
        <p:spPr bwMode="auto">
          <a:xfrm>
            <a:off x="4244975" y="3027363"/>
            <a:ext cx="12700" cy="177800"/>
          </a:xfrm>
          <a:prstGeom prst="rect">
            <a:avLst/>
          </a:prstGeom>
          <a:solidFill>
            <a:srgbClr val="ABABAB"/>
          </a:solidFill>
          <a:ln w="9525">
            <a:noFill/>
            <a:miter lim="800000"/>
            <a:headEnd/>
            <a:tailEnd/>
          </a:ln>
        </p:spPr>
        <p:txBody>
          <a:bodyPr/>
          <a:lstStyle/>
          <a:p>
            <a:endParaRPr lang="en-US"/>
          </a:p>
        </p:txBody>
      </p:sp>
      <p:sp>
        <p:nvSpPr>
          <p:cNvPr id="7312" name="Rectangle 304"/>
          <p:cNvSpPr>
            <a:spLocks noChangeArrowheads="1"/>
          </p:cNvSpPr>
          <p:nvPr/>
        </p:nvSpPr>
        <p:spPr bwMode="auto">
          <a:xfrm>
            <a:off x="4321175" y="3027363"/>
            <a:ext cx="12700" cy="177800"/>
          </a:xfrm>
          <a:prstGeom prst="rect">
            <a:avLst/>
          </a:prstGeom>
          <a:solidFill>
            <a:srgbClr val="6B6B6B"/>
          </a:solidFill>
          <a:ln w="9525">
            <a:noFill/>
            <a:miter lim="800000"/>
            <a:headEnd/>
            <a:tailEnd/>
          </a:ln>
        </p:spPr>
        <p:txBody>
          <a:bodyPr/>
          <a:lstStyle/>
          <a:p>
            <a:endParaRPr lang="en-US"/>
          </a:p>
        </p:txBody>
      </p:sp>
      <p:sp>
        <p:nvSpPr>
          <p:cNvPr id="7313" name="Rectangle 305"/>
          <p:cNvSpPr>
            <a:spLocks noChangeArrowheads="1"/>
          </p:cNvSpPr>
          <p:nvPr/>
        </p:nvSpPr>
        <p:spPr bwMode="auto">
          <a:xfrm>
            <a:off x="4333875" y="3027363"/>
            <a:ext cx="12700" cy="177800"/>
          </a:xfrm>
          <a:prstGeom prst="rect">
            <a:avLst/>
          </a:prstGeom>
          <a:solidFill>
            <a:srgbClr val="B0B0B0"/>
          </a:solidFill>
          <a:ln w="9525">
            <a:noFill/>
            <a:miter lim="800000"/>
            <a:headEnd/>
            <a:tailEnd/>
          </a:ln>
        </p:spPr>
        <p:txBody>
          <a:bodyPr/>
          <a:lstStyle/>
          <a:p>
            <a:endParaRPr lang="en-US"/>
          </a:p>
        </p:txBody>
      </p:sp>
      <p:sp>
        <p:nvSpPr>
          <p:cNvPr id="7314" name="Rectangle 306"/>
          <p:cNvSpPr>
            <a:spLocks noChangeArrowheads="1"/>
          </p:cNvSpPr>
          <p:nvPr/>
        </p:nvSpPr>
        <p:spPr bwMode="auto">
          <a:xfrm>
            <a:off x="4346575" y="3027363"/>
            <a:ext cx="12700" cy="177800"/>
          </a:xfrm>
          <a:prstGeom prst="rect">
            <a:avLst/>
          </a:prstGeom>
          <a:solidFill>
            <a:srgbClr val="9C9C9C"/>
          </a:solidFill>
          <a:ln w="9525">
            <a:noFill/>
            <a:miter lim="800000"/>
            <a:headEnd/>
            <a:tailEnd/>
          </a:ln>
        </p:spPr>
        <p:txBody>
          <a:bodyPr/>
          <a:lstStyle/>
          <a:p>
            <a:endParaRPr lang="en-US"/>
          </a:p>
        </p:txBody>
      </p:sp>
      <p:sp>
        <p:nvSpPr>
          <p:cNvPr id="7315" name="Rectangle 307"/>
          <p:cNvSpPr>
            <a:spLocks noChangeArrowheads="1"/>
          </p:cNvSpPr>
          <p:nvPr/>
        </p:nvSpPr>
        <p:spPr bwMode="auto">
          <a:xfrm>
            <a:off x="4359275" y="3027363"/>
            <a:ext cx="12700" cy="177800"/>
          </a:xfrm>
          <a:prstGeom prst="rect">
            <a:avLst/>
          </a:prstGeom>
          <a:solidFill>
            <a:srgbClr val="878787"/>
          </a:solidFill>
          <a:ln w="9525">
            <a:noFill/>
            <a:miter lim="800000"/>
            <a:headEnd/>
            <a:tailEnd/>
          </a:ln>
        </p:spPr>
        <p:txBody>
          <a:bodyPr/>
          <a:lstStyle/>
          <a:p>
            <a:endParaRPr lang="en-US"/>
          </a:p>
        </p:txBody>
      </p:sp>
      <p:sp>
        <p:nvSpPr>
          <p:cNvPr id="7316" name="Rectangle 308"/>
          <p:cNvSpPr>
            <a:spLocks noChangeArrowheads="1"/>
          </p:cNvSpPr>
          <p:nvPr/>
        </p:nvSpPr>
        <p:spPr bwMode="auto">
          <a:xfrm>
            <a:off x="4371975" y="3027363"/>
            <a:ext cx="12700" cy="177800"/>
          </a:xfrm>
          <a:prstGeom prst="rect">
            <a:avLst/>
          </a:prstGeom>
          <a:solidFill>
            <a:srgbClr val="727272"/>
          </a:solidFill>
          <a:ln w="9525">
            <a:noFill/>
            <a:miter lim="800000"/>
            <a:headEnd/>
            <a:tailEnd/>
          </a:ln>
        </p:spPr>
        <p:txBody>
          <a:bodyPr/>
          <a:lstStyle/>
          <a:p>
            <a:endParaRPr lang="en-US"/>
          </a:p>
        </p:txBody>
      </p:sp>
      <p:sp>
        <p:nvSpPr>
          <p:cNvPr id="7317" name="Freeform 309"/>
          <p:cNvSpPr>
            <a:spLocks/>
          </p:cNvSpPr>
          <p:nvPr/>
        </p:nvSpPr>
        <p:spPr bwMode="auto">
          <a:xfrm>
            <a:off x="4173538" y="2511425"/>
            <a:ext cx="315912" cy="731838"/>
          </a:xfrm>
          <a:custGeom>
            <a:avLst/>
            <a:gdLst>
              <a:gd name="T0" fmla="*/ 6 w 199"/>
              <a:gd name="T1" fmla="*/ 461 h 461"/>
              <a:gd name="T2" fmla="*/ 6 w 199"/>
              <a:gd name="T3" fmla="*/ 451 h 461"/>
              <a:gd name="T4" fmla="*/ 0 w 199"/>
              <a:gd name="T5" fmla="*/ 451 h 461"/>
              <a:gd name="T6" fmla="*/ 0 w 199"/>
              <a:gd name="T7" fmla="*/ 51 h 461"/>
              <a:gd name="T8" fmla="*/ 50 w 199"/>
              <a:gd name="T9" fmla="*/ 0 h 461"/>
              <a:gd name="T10" fmla="*/ 199 w 199"/>
              <a:gd name="T11" fmla="*/ 0 h 461"/>
              <a:gd name="T12" fmla="*/ 199 w 199"/>
              <a:gd name="T13" fmla="*/ 400 h 461"/>
              <a:gd name="T14" fmla="*/ 196 w 199"/>
              <a:gd name="T15" fmla="*/ 403 h 461"/>
              <a:gd name="T16" fmla="*/ 196 w 199"/>
              <a:gd name="T17" fmla="*/ 406 h 461"/>
              <a:gd name="T18" fmla="*/ 143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50" y="0"/>
                </a:lnTo>
                <a:lnTo>
                  <a:pt x="199" y="0"/>
                </a:lnTo>
                <a:lnTo>
                  <a:pt x="199" y="400"/>
                </a:lnTo>
                <a:lnTo>
                  <a:pt x="196" y="403"/>
                </a:lnTo>
                <a:lnTo>
                  <a:pt x="196" y="406"/>
                </a:lnTo>
                <a:lnTo>
                  <a:pt x="143" y="461"/>
                </a:lnTo>
                <a:lnTo>
                  <a:pt x="6" y="461"/>
                </a:lnTo>
              </a:path>
            </a:pathLst>
          </a:custGeom>
          <a:noFill/>
          <a:ln w="11113" cap="rnd">
            <a:solidFill>
              <a:srgbClr val="000000"/>
            </a:solidFill>
            <a:round/>
            <a:headEnd/>
            <a:tailEnd/>
          </a:ln>
        </p:spPr>
        <p:txBody>
          <a:bodyPr/>
          <a:lstStyle/>
          <a:p>
            <a:endParaRPr lang="en-US"/>
          </a:p>
        </p:txBody>
      </p:sp>
      <p:sp>
        <p:nvSpPr>
          <p:cNvPr id="7318" name="Rectangle 310"/>
          <p:cNvSpPr>
            <a:spLocks noChangeArrowheads="1"/>
          </p:cNvSpPr>
          <p:nvPr/>
        </p:nvSpPr>
        <p:spPr bwMode="auto">
          <a:xfrm>
            <a:off x="4137025" y="3268663"/>
            <a:ext cx="419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Mail</a:t>
            </a:r>
            <a:endParaRPr lang="en-US" sz="1800"/>
          </a:p>
        </p:txBody>
      </p:sp>
      <p:sp>
        <p:nvSpPr>
          <p:cNvPr id="7319" name="Rectangle 311"/>
          <p:cNvSpPr>
            <a:spLocks noChangeArrowheads="1"/>
          </p:cNvSpPr>
          <p:nvPr/>
        </p:nvSpPr>
        <p:spPr bwMode="auto">
          <a:xfrm>
            <a:off x="4010025" y="3509963"/>
            <a:ext cx="673100" cy="274637"/>
          </a:xfrm>
          <a:prstGeom prst="rect">
            <a:avLst/>
          </a:prstGeom>
          <a:noFill/>
          <a:ln w="9525">
            <a:noFill/>
            <a:miter lim="800000"/>
            <a:headEnd/>
            <a:tailEnd/>
          </a:ln>
        </p:spPr>
        <p:txBody>
          <a:bodyPr wrap="none" lIns="0" tIns="0" rIns="0" bIns="0">
            <a:spAutoFit/>
          </a:bodyPr>
          <a:lstStyle/>
          <a:p>
            <a:r>
              <a:rPr lang="en-US" sz="1800" b="0">
                <a:solidFill>
                  <a:srgbClr val="FF00FF"/>
                </a:solidFill>
                <a:latin typeface="Arial" charset="0"/>
              </a:rPr>
              <a:t>Server</a:t>
            </a:r>
            <a:endParaRPr lang="en-US" sz="1800"/>
          </a:p>
        </p:txBody>
      </p:sp>
      <p:sp>
        <p:nvSpPr>
          <p:cNvPr id="7320" name="Freeform 312"/>
          <p:cNvSpPr>
            <a:spLocks/>
          </p:cNvSpPr>
          <p:nvPr/>
        </p:nvSpPr>
        <p:spPr bwMode="auto">
          <a:xfrm>
            <a:off x="5110163" y="3141663"/>
            <a:ext cx="84137" cy="101600"/>
          </a:xfrm>
          <a:custGeom>
            <a:avLst/>
            <a:gdLst>
              <a:gd name="T0" fmla="*/ 0 w 53"/>
              <a:gd name="T1" fmla="*/ 64 h 64"/>
              <a:gd name="T2" fmla="*/ 53 w 53"/>
              <a:gd name="T3" fmla="*/ 9 h 64"/>
              <a:gd name="T4" fmla="*/ 53 w 53"/>
              <a:gd name="T5" fmla="*/ 0 h 64"/>
              <a:gd name="T6" fmla="*/ 0 w 53"/>
              <a:gd name="T7" fmla="*/ 54 h 64"/>
              <a:gd name="T8" fmla="*/ 0 w 53"/>
              <a:gd name="T9" fmla="*/ 64 h 64"/>
              <a:gd name="T10" fmla="*/ 0 60000 65536"/>
              <a:gd name="T11" fmla="*/ 0 60000 65536"/>
              <a:gd name="T12" fmla="*/ 0 60000 65536"/>
              <a:gd name="T13" fmla="*/ 0 60000 65536"/>
              <a:gd name="T14" fmla="*/ 0 60000 65536"/>
              <a:gd name="T15" fmla="*/ 0 w 53"/>
              <a:gd name="T16" fmla="*/ 0 h 64"/>
              <a:gd name="T17" fmla="*/ 53 w 53"/>
              <a:gd name="T18" fmla="*/ 64 h 64"/>
            </a:gdLst>
            <a:ahLst/>
            <a:cxnLst>
              <a:cxn ang="T10">
                <a:pos x="T0" y="T1"/>
              </a:cxn>
              <a:cxn ang="T11">
                <a:pos x="T2" y="T3"/>
              </a:cxn>
              <a:cxn ang="T12">
                <a:pos x="T4" y="T5"/>
              </a:cxn>
              <a:cxn ang="T13">
                <a:pos x="T6" y="T7"/>
              </a:cxn>
              <a:cxn ang="T14">
                <a:pos x="T8" y="T9"/>
              </a:cxn>
            </a:cxnLst>
            <a:rect l="T15" t="T16" r="T17" b="T18"/>
            <a:pathLst>
              <a:path w="53" h="64">
                <a:moveTo>
                  <a:pt x="0" y="64"/>
                </a:moveTo>
                <a:lnTo>
                  <a:pt x="53" y="9"/>
                </a:lnTo>
                <a:lnTo>
                  <a:pt x="53" y="0"/>
                </a:lnTo>
                <a:lnTo>
                  <a:pt x="0" y="54"/>
                </a:lnTo>
                <a:lnTo>
                  <a:pt x="0" y="64"/>
                </a:lnTo>
                <a:close/>
              </a:path>
            </a:pathLst>
          </a:custGeom>
          <a:solidFill>
            <a:srgbClr val="9A9A9A"/>
          </a:solidFill>
          <a:ln w="9525">
            <a:noFill/>
            <a:round/>
            <a:headEnd/>
            <a:tailEnd/>
          </a:ln>
        </p:spPr>
        <p:txBody>
          <a:bodyPr/>
          <a:lstStyle/>
          <a:p>
            <a:endParaRPr lang="en-US"/>
          </a:p>
        </p:txBody>
      </p:sp>
      <p:sp>
        <p:nvSpPr>
          <p:cNvPr id="7321" name="Freeform 313"/>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322" name="Freeform 314"/>
          <p:cNvSpPr>
            <a:spLocks/>
          </p:cNvSpPr>
          <p:nvPr/>
        </p:nvSpPr>
        <p:spPr bwMode="auto">
          <a:xfrm>
            <a:off x="4883150" y="2511425"/>
            <a:ext cx="315913" cy="80963"/>
          </a:xfrm>
          <a:custGeom>
            <a:avLst/>
            <a:gdLst>
              <a:gd name="T0" fmla="*/ 0 w 199"/>
              <a:gd name="T1" fmla="*/ 51 h 51"/>
              <a:gd name="T2" fmla="*/ 50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50"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323" name="Freeform 315"/>
          <p:cNvSpPr>
            <a:spLocks/>
          </p:cNvSpPr>
          <p:nvPr/>
        </p:nvSpPr>
        <p:spPr bwMode="auto">
          <a:xfrm>
            <a:off x="5119688" y="2511425"/>
            <a:ext cx="79375" cy="715963"/>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324" name="Rectangle 316"/>
          <p:cNvSpPr>
            <a:spLocks noChangeArrowheads="1"/>
          </p:cNvSpPr>
          <p:nvPr/>
        </p:nvSpPr>
        <p:spPr bwMode="auto">
          <a:xfrm>
            <a:off x="4883150" y="2592388"/>
            <a:ext cx="236538" cy="635000"/>
          </a:xfrm>
          <a:prstGeom prst="rect">
            <a:avLst/>
          </a:prstGeom>
          <a:solidFill>
            <a:srgbClr val="C0C0C0"/>
          </a:solidFill>
          <a:ln w="9525">
            <a:noFill/>
            <a:miter lim="800000"/>
            <a:headEnd/>
            <a:tailEnd/>
          </a:ln>
        </p:spPr>
        <p:txBody>
          <a:bodyPr/>
          <a:lstStyle/>
          <a:p>
            <a:endParaRPr lang="en-US"/>
          </a:p>
        </p:txBody>
      </p:sp>
      <p:sp>
        <p:nvSpPr>
          <p:cNvPr id="7325" name="Rectangle 317"/>
          <p:cNvSpPr>
            <a:spLocks noChangeArrowheads="1"/>
          </p:cNvSpPr>
          <p:nvPr/>
        </p:nvSpPr>
        <p:spPr bwMode="auto">
          <a:xfrm>
            <a:off x="4883150" y="2592388"/>
            <a:ext cx="236538" cy="635000"/>
          </a:xfrm>
          <a:prstGeom prst="rect">
            <a:avLst/>
          </a:prstGeom>
          <a:noFill/>
          <a:ln w="3175" cap="rnd">
            <a:solidFill>
              <a:srgbClr val="000000"/>
            </a:solidFill>
            <a:round/>
            <a:headEnd/>
            <a:tailEnd/>
          </a:ln>
        </p:spPr>
        <p:txBody>
          <a:bodyPr/>
          <a:lstStyle/>
          <a:p>
            <a:endParaRPr lang="en-US"/>
          </a:p>
        </p:txBody>
      </p:sp>
      <p:pic>
        <p:nvPicPr>
          <p:cNvPr id="7326" name="Picture 318"/>
          <p:cNvPicPr>
            <a:picLocks noChangeAspect="1" noChangeArrowheads="1"/>
          </p:cNvPicPr>
          <p:nvPr/>
        </p:nvPicPr>
        <p:blipFill>
          <a:blip r:embed="rId128" cstate="print"/>
          <a:srcRect/>
          <a:stretch>
            <a:fillRect/>
          </a:stretch>
        </p:blipFill>
        <p:spPr bwMode="auto">
          <a:xfrm>
            <a:off x="4906963" y="2620963"/>
            <a:ext cx="177800" cy="393700"/>
          </a:xfrm>
          <a:prstGeom prst="rect">
            <a:avLst/>
          </a:prstGeom>
          <a:noFill/>
          <a:ln w="9525">
            <a:noFill/>
            <a:miter lim="800000"/>
            <a:headEnd/>
            <a:tailEnd/>
          </a:ln>
        </p:spPr>
      </p:pic>
      <p:pic>
        <p:nvPicPr>
          <p:cNvPr id="7327" name="Picture 319"/>
          <p:cNvPicPr>
            <a:picLocks noChangeAspect="1" noChangeArrowheads="1"/>
          </p:cNvPicPr>
          <p:nvPr/>
        </p:nvPicPr>
        <p:blipFill>
          <a:blip r:embed="rId129" cstate="print"/>
          <a:srcRect/>
          <a:stretch>
            <a:fillRect/>
          </a:stretch>
        </p:blipFill>
        <p:spPr bwMode="auto">
          <a:xfrm>
            <a:off x="4906963" y="2620963"/>
            <a:ext cx="177800" cy="393700"/>
          </a:xfrm>
          <a:prstGeom prst="rect">
            <a:avLst/>
          </a:prstGeom>
          <a:noFill/>
          <a:ln w="9525">
            <a:noFill/>
            <a:miter lim="800000"/>
            <a:headEnd/>
            <a:tailEnd/>
          </a:ln>
        </p:spPr>
      </p:pic>
      <p:sp>
        <p:nvSpPr>
          <p:cNvPr id="7328" name="Rectangle 320"/>
          <p:cNvSpPr>
            <a:spLocks noChangeArrowheads="1"/>
          </p:cNvSpPr>
          <p:nvPr/>
        </p:nvSpPr>
        <p:spPr bwMode="auto">
          <a:xfrm>
            <a:off x="4913313" y="2622550"/>
            <a:ext cx="177800" cy="387350"/>
          </a:xfrm>
          <a:prstGeom prst="rect">
            <a:avLst/>
          </a:prstGeom>
          <a:noFill/>
          <a:ln w="3175" cap="rnd">
            <a:solidFill>
              <a:srgbClr val="000000"/>
            </a:solidFill>
            <a:round/>
            <a:headEnd/>
            <a:tailEnd/>
          </a:ln>
        </p:spPr>
        <p:txBody>
          <a:bodyPr/>
          <a:lstStyle/>
          <a:p>
            <a:endParaRPr lang="en-US"/>
          </a:p>
        </p:txBody>
      </p:sp>
      <p:sp>
        <p:nvSpPr>
          <p:cNvPr id="7329" name="Freeform 321"/>
          <p:cNvSpPr>
            <a:spLocks noEditPoints="1"/>
          </p:cNvSpPr>
          <p:nvPr/>
        </p:nvSpPr>
        <p:spPr bwMode="auto">
          <a:xfrm>
            <a:off x="4933950" y="2643188"/>
            <a:ext cx="134938" cy="331787"/>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7330" name="Rectangle 322"/>
          <p:cNvSpPr>
            <a:spLocks noChangeArrowheads="1"/>
          </p:cNvSpPr>
          <p:nvPr/>
        </p:nvSpPr>
        <p:spPr bwMode="auto">
          <a:xfrm>
            <a:off x="4933950" y="2941638"/>
            <a:ext cx="134938" cy="33337"/>
          </a:xfrm>
          <a:prstGeom prst="rect">
            <a:avLst/>
          </a:prstGeom>
          <a:noFill/>
          <a:ln w="1588" cap="rnd">
            <a:solidFill>
              <a:srgbClr val="000000"/>
            </a:solidFill>
            <a:round/>
            <a:headEnd/>
            <a:tailEnd/>
          </a:ln>
        </p:spPr>
        <p:txBody>
          <a:bodyPr/>
          <a:lstStyle/>
          <a:p>
            <a:endParaRPr lang="en-US"/>
          </a:p>
        </p:txBody>
      </p:sp>
      <p:sp>
        <p:nvSpPr>
          <p:cNvPr id="7331" name="Rectangle 323"/>
          <p:cNvSpPr>
            <a:spLocks noChangeArrowheads="1"/>
          </p:cNvSpPr>
          <p:nvPr/>
        </p:nvSpPr>
        <p:spPr bwMode="auto">
          <a:xfrm>
            <a:off x="4933950" y="2890838"/>
            <a:ext cx="134938" cy="33337"/>
          </a:xfrm>
          <a:prstGeom prst="rect">
            <a:avLst/>
          </a:prstGeom>
          <a:noFill/>
          <a:ln w="1588" cap="rnd">
            <a:solidFill>
              <a:srgbClr val="000000"/>
            </a:solidFill>
            <a:round/>
            <a:headEnd/>
            <a:tailEnd/>
          </a:ln>
        </p:spPr>
        <p:txBody>
          <a:bodyPr/>
          <a:lstStyle/>
          <a:p>
            <a:endParaRPr lang="en-US"/>
          </a:p>
        </p:txBody>
      </p:sp>
      <p:sp>
        <p:nvSpPr>
          <p:cNvPr id="7332" name="Freeform 324"/>
          <p:cNvSpPr>
            <a:spLocks/>
          </p:cNvSpPr>
          <p:nvPr/>
        </p:nvSpPr>
        <p:spPr bwMode="auto">
          <a:xfrm>
            <a:off x="7135813" y="3143250"/>
            <a:ext cx="630237" cy="80963"/>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solidFill>
            <a:srgbClr val="9A9A9A"/>
          </a:solidFill>
          <a:ln w="9525">
            <a:noFill/>
            <a:round/>
            <a:headEnd/>
            <a:tailEnd/>
          </a:ln>
        </p:spPr>
        <p:txBody>
          <a:bodyPr/>
          <a:lstStyle/>
          <a:p>
            <a:endParaRPr lang="en-US"/>
          </a:p>
        </p:txBody>
      </p:sp>
      <p:sp>
        <p:nvSpPr>
          <p:cNvPr id="7333" name="Freeform 325"/>
          <p:cNvSpPr>
            <a:spLocks/>
          </p:cNvSpPr>
          <p:nvPr/>
        </p:nvSpPr>
        <p:spPr bwMode="auto">
          <a:xfrm>
            <a:off x="7135813" y="3143250"/>
            <a:ext cx="630237" cy="80963"/>
          </a:xfrm>
          <a:custGeom>
            <a:avLst/>
            <a:gdLst>
              <a:gd name="T0" fmla="*/ 0 w 397"/>
              <a:gd name="T1" fmla="*/ 51 h 51"/>
              <a:gd name="T2" fmla="*/ 99 w 397"/>
              <a:gd name="T3" fmla="*/ 0 h 51"/>
              <a:gd name="T4" fmla="*/ 397 w 397"/>
              <a:gd name="T5" fmla="*/ 0 h 51"/>
              <a:gd name="T6" fmla="*/ 297 w 397"/>
              <a:gd name="T7" fmla="*/ 51 h 51"/>
              <a:gd name="T8" fmla="*/ 0 w 397"/>
              <a:gd name="T9" fmla="*/ 51 h 51"/>
              <a:gd name="T10" fmla="*/ 0 60000 65536"/>
              <a:gd name="T11" fmla="*/ 0 60000 65536"/>
              <a:gd name="T12" fmla="*/ 0 60000 65536"/>
              <a:gd name="T13" fmla="*/ 0 60000 65536"/>
              <a:gd name="T14" fmla="*/ 0 60000 65536"/>
              <a:gd name="T15" fmla="*/ 0 w 397"/>
              <a:gd name="T16" fmla="*/ 0 h 51"/>
              <a:gd name="T17" fmla="*/ 397 w 397"/>
              <a:gd name="T18" fmla="*/ 51 h 51"/>
            </a:gdLst>
            <a:ahLst/>
            <a:cxnLst>
              <a:cxn ang="T10">
                <a:pos x="T0" y="T1"/>
              </a:cxn>
              <a:cxn ang="T11">
                <a:pos x="T2" y="T3"/>
              </a:cxn>
              <a:cxn ang="T12">
                <a:pos x="T4" y="T5"/>
              </a:cxn>
              <a:cxn ang="T13">
                <a:pos x="T6" y="T7"/>
              </a:cxn>
              <a:cxn ang="T14">
                <a:pos x="T8" y="T9"/>
              </a:cxn>
            </a:cxnLst>
            <a:rect l="T15" t="T16" r="T17" b="T18"/>
            <a:pathLst>
              <a:path w="397" h="51">
                <a:moveTo>
                  <a:pt x="0" y="51"/>
                </a:moveTo>
                <a:lnTo>
                  <a:pt x="99" y="0"/>
                </a:lnTo>
                <a:lnTo>
                  <a:pt x="397" y="0"/>
                </a:lnTo>
                <a:lnTo>
                  <a:pt x="297" y="51"/>
                </a:lnTo>
                <a:lnTo>
                  <a:pt x="0" y="51"/>
                </a:lnTo>
                <a:close/>
              </a:path>
            </a:pathLst>
          </a:custGeom>
          <a:noFill/>
          <a:ln w="3175" cap="rnd">
            <a:solidFill>
              <a:srgbClr val="000000"/>
            </a:solidFill>
            <a:round/>
            <a:headEnd/>
            <a:tailEnd/>
          </a:ln>
        </p:spPr>
        <p:txBody>
          <a:bodyPr/>
          <a:lstStyle/>
          <a:p>
            <a:endParaRPr lang="en-US"/>
          </a:p>
        </p:txBody>
      </p:sp>
      <p:sp>
        <p:nvSpPr>
          <p:cNvPr id="7334" name="Freeform 326"/>
          <p:cNvSpPr>
            <a:spLocks/>
          </p:cNvSpPr>
          <p:nvPr/>
        </p:nvSpPr>
        <p:spPr bwMode="auto">
          <a:xfrm>
            <a:off x="7607300" y="3143250"/>
            <a:ext cx="158750" cy="122238"/>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solidFill>
            <a:srgbClr val="666666"/>
          </a:solidFill>
          <a:ln w="9525">
            <a:noFill/>
            <a:round/>
            <a:headEnd/>
            <a:tailEnd/>
          </a:ln>
        </p:spPr>
        <p:txBody>
          <a:bodyPr/>
          <a:lstStyle/>
          <a:p>
            <a:endParaRPr lang="en-US"/>
          </a:p>
        </p:txBody>
      </p:sp>
      <p:sp>
        <p:nvSpPr>
          <p:cNvPr id="7335" name="Freeform 327"/>
          <p:cNvSpPr>
            <a:spLocks/>
          </p:cNvSpPr>
          <p:nvPr/>
        </p:nvSpPr>
        <p:spPr bwMode="auto">
          <a:xfrm>
            <a:off x="7607300" y="3143250"/>
            <a:ext cx="158750" cy="122238"/>
          </a:xfrm>
          <a:custGeom>
            <a:avLst/>
            <a:gdLst>
              <a:gd name="T0" fmla="*/ 0 w 100"/>
              <a:gd name="T1" fmla="*/ 77 h 77"/>
              <a:gd name="T2" fmla="*/ 100 w 100"/>
              <a:gd name="T3" fmla="*/ 25 h 77"/>
              <a:gd name="T4" fmla="*/ 100 w 100"/>
              <a:gd name="T5" fmla="*/ 0 h 77"/>
              <a:gd name="T6" fmla="*/ 0 w 100"/>
              <a:gd name="T7" fmla="*/ 51 h 77"/>
              <a:gd name="T8" fmla="*/ 0 w 100"/>
              <a:gd name="T9" fmla="*/ 77 h 77"/>
              <a:gd name="T10" fmla="*/ 0 60000 65536"/>
              <a:gd name="T11" fmla="*/ 0 60000 65536"/>
              <a:gd name="T12" fmla="*/ 0 60000 65536"/>
              <a:gd name="T13" fmla="*/ 0 60000 65536"/>
              <a:gd name="T14" fmla="*/ 0 60000 65536"/>
              <a:gd name="T15" fmla="*/ 0 w 100"/>
              <a:gd name="T16" fmla="*/ 0 h 77"/>
              <a:gd name="T17" fmla="*/ 100 w 100"/>
              <a:gd name="T18" fmla="*/ 77 h 77"/>
            </a:gdLst>
            <a:ahLst/>
            <a:cxnLst>
              <a:cxn ang="T10">
                <a:pos x="T0" y="T1"/>
              </a:cxn>
              <a:cxn ang="T11">
                <a:pos x="T2" y="T3"/>
              </a:cxn>
              <a:cxn ang="T12">
                <a:pos x="T4" y="T5"/>
              </a:cxn>
              <a:cxn ang="T13">
                <a:pos x="T6" y="T7"/>
              </a:cxn>
              <a:cxn ang="T14">
                <a:pos x="T8" y="T9"/>
              </a:cxn>
            </a:cxnLst>
            <a:rect l="T15" t="T16" r="T17" b="T18"/>
            <a:pathLst>
              <a:path w="100" h="77">
                <a:moveTo>
                  <a:pt x="0" y="77"/>
                </a:moveTo>
                <a:lnTo>
                  <a:pt x="100" y="25"/>
                </a:lnTo>
                <a:lnTo>
                  <a:pt x="100" y="0"/>
                </a:lnTo>
                <a:lnTo>
                  <a:pt x="0" y="51"/>
                </a:lnTo>
                <a:lnTo>
                  <a:pt x="0" y="77"/>
                </a:lnTo>
                <a:close/>
              </a:path>
            </a:pathLst>
          </a:custGeom>
          <a:noFill/>
          <a:ln w="3175" cap="rnd">
            <a:solidFill>
              <a:srgbClr val="000000"/>
            </a:solidFill>
            <a:round/>
            <a:headEnd/>
            <a:tailEnd/>
          </a:ln>
        </p:spPr>
        <p:txBody>
          <a:bodyPr/>
          <a:lstStyle/>
          <a:p>
            <a:endParaRPr lang="en-US"/>
          </a:p>
        </p:txBody>
      </p:sp>
      <p:sp>
        <p:nvSpPr>
          <p:cNvPr id="7336" name="Freeform 328"/>
          <p:cNvSpPr>
            <a:spLocks/>
          </p:cNvSpPr>
          <p:nvPr/>
        </p:nvSpPr>
        <p:spPr bwMode="auto">
          <a:xfrm>
            <a:off x="7300913" y="2859088"/>
            <a:ext cx="590550" cy="263525"/>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solidFill>
            <a:srgbClr val="9A9A9A"/>
          </a:solidFill>
          <a:ln w="9525">
            <a:noFill/>
            <a:round/>
            <a:headEnd/>
            <a:tailEnd/>
          </a:ln>
        </p:spPr>
        <p:txBody>
          <a:bodyPr/>
          <a:lstStyle/>
          <a:p>
            <a:endParaRPr lang="en-US"/>
          </a:p>
        </p:txBody>
      </p:sp>
      <p:sp>
        <p:nvSpPr>
          <p:cNvPr id="7337" name="Freeform 329"/>
          <p:cNvSpPr>
            <a:spLocks/>
          </p:cNvSpPr>
          <p:nvPr/>
        </p:nvSpPr>
        <p:spPr bwMode="auto">
          <a:xfrm>
            <a:off x="7300913" y="2859088"/>
            <a:ext cx="590550" cy="263525"/>
          </a:xfrm>
          <a:custGeom>
            <a:avLst/>
            <a:gdLst>
              <a:gd name="T0" fmla="*/ 0 w 372"/>
              <a:gd name="T1" fmla="*/ 166 h 166"/>
              <a:gd name="T2" fmla="*/ 80 w 372"/>
              <a:gd name="T3" fmla="*/ 0 h 166"/>
              <a:gd name="T4" fmla="*/ 372 w 372"/>
              <a:gd name="T5" fmla="*/ 0 h 166"/>
              <a:gd name="T6" fmla="*/ 292 w 372"/>
              <a:gd name="T7" fmla="*/ 166 h 166"/>
              <a:gd name="T8" fmla="*/ 0 w 372"/>
              <a:gd name="T9" fmla="*/ 166 h 166"/>
              <a:gd name="T10" fmla="*/ 0 60000 65536"/>
              <a:gd name="T11" fmla="*/ 0 60000 65536"/>
              <a:gd name="T12" fmla="*/ 0 60000 65536"/>
              <a:gd name="T13" fmla="*/ 0 60000 65536"/>
              <a:gd name="T14" fmla="*/ 0 60000 65536"/>
              <a:gd name="T15" fmla="*/ 0 w 372"/>
              <a:gd name="T16" fmla="*/ 0 h 166"/>
              <a:gd name="T17" fmla="*/ 372 w 372"/>
              <a:gd name="T18" fmla="*/ 166 h 166"/>
            </a:gdLst>
            <a:ahLst/>
            <a:cxnLst>
              <a:cxn ang="T10">
                <a:pos x="T0" y="T1"/>
              </a:cxn>
              <a:cxn ang="T11">
                <a:pos x="T2" y="T3"/>
              </a:cxn>
              <a:cxn ang="T12">
                <a:pos x="T4" y="T5"/>
              </a:cxn>
              <a:cxn ang="T13">
                <a:pos x="T6" y="T7"/>
              </a:cxn>
              <a:cxn ang="T14">
                <a:pos x="T8" y="T9"/>
              </a:cxn>
            </a:cxnLst>
            <a:rect l="T15" t="T16" r="T17" b="T18"/>
            <a:pathLst>
              <a:path w="372" h="166">
                <a:moveTo>
                  <a:pt x="0" y="166"/>
                </a:moveTo>
                <a:lnTo>
                  <a:pt x="80" y="0"/>
                </a:lnTo>
                <a:lnTo>
                  <a:pt x="372" y="0"/>
                </a:lnTo>
                <a:lnTo>
                  <a:pt x="292" y="166"/>
                </a:lnTo>
                <a:lnTo>
                  <a:pt x="0" y="166"/>
                </a:lnTo>
                <a:close/>
              </a:path>
            </a:pathLst>
          </a:custGeom>
          <a:noFill/>
          <a:ln w="3175" cap="rnd">
            <a:solidFill>
              <a:srgbClr val="000000"/>
            </a:solidFill>
            <a:round/>
            <a:headEnd/>
            <a:tailEnd/>
          </a:ln>
        </p:spPr>
        <p:txBody>
          <a:bodyPr/>
          <a:lstStyle/>
          <a:p>
            <a:endParaRPr lang="en-US"/>
          </a:p>
        </p:txBody>
      </p:sp>
      <p:sp>
        <p:nvSpPr>
          <p:cNvPr id="7338" name="Rectangle 330"/>
          <p:cNvSpPr>
            <a:spLocks noChangeArrowheads="1"/>
          </p:cNvSpPr>
          <p:nvPr/>
        </p:nvSpPr>
        <p:spPr bwMode="auto">
          <a:xfrm>
            <a:off x="7359650" y="3125788"/>
            <a:ext cx="73025" cy="14287"/>
          </a:xfrm>
          <a:prstGeom prst="rect">
            <a:avLst/>
          </a:prstGeom>
          <a:solidFill>
            <a:srgbClr val="9A9A9A"/>
          </a:solidFill>
          <a:ln w="9525">
            <a:noFill/>
            <a:miter lim="800000"/>
            <a:headEnd/>
            <a:tailEnd/>
          </a:ln>
        </p:spPr>
        <p:txBody>
          <a:bodyPr/>
          <a:lstStyle/>
          <a:p>
            <a:endParaRPr lang="en-US"/>
          </a:p>
        </p:txBody>
      </p:sp>
      <p:sp>
        <p:nvSpPr>
          <p:cNvPr id="7339" name="Rectangle 331"/>
          <p:cNvSpPr>
            <a:spLocks noChangeArrowheads="1"/>
          </p:cNvSpPr>
          <p:nvPr/>
        </p:nvSpPr>
        <p:spPr bwMode="auto">
          <a:xfrm>
            <a:off x="7359650" y="3125788"/>
            <a:ext cx="73025" cy="14287"/>
          </a:xfrm>
          <a:prstGeom prst="rect">
            <a:avLst/>
          </a:prstGeom>
          <a:noFill/>
          <a:ln w="3175" cap="rnd">
            <a:solidFill>
              <a:srgbClr val="000000"/>
            </a:solidFill>
            <a:round/>
            <a:headEnd/>
            <a:tailEnd/>
          </a:ln>
        </p:spPr>
        <p:txBody>
          <a:bodyPr/>
          <a:lstStyle/>
          <a:p>
            <a:endParaRPr lang="en-US"/>
          </a:p>
        </p:txBody>
      </p:sp>
      <p:sp>
        <p:nvSpPr>
          <p:cNvPr id="7340" name="Rectangle 332"/>
          <p:cNvSpPr>
            <a:spLocks noChangeArrowheads="1"/>
          </p:cNvSpPr>
          <p:nvPr/>
        </p:nvSpPr>
        <p:spPr bwMode="auto">
          <a:xfrm>
            <a:off x="7627938" y="3125788"/>
            <a:ext cx="73025" cy="14287"/>
          </a:xfrm>
          <a:prstGeom prst="rect">
            <a:avLst/>
          </a:prstGeom>
          <a:solidFill>
            <a:srgbClr val="9A9A9A"/>
          </a:solidFill>
          <a:ln w="9525">
            <a:noFill/>
            <a:miter lim="800000"/>
            <a:headEnd/>
            <a:tailEnd/>
          </a:ln>
        </p:spPr>
        <p:txBody>
          <a:bodyPr/>
          <a:lstStyle/>
          <a:p>
            <a:endParaRPr lang="en-US"/>
          </a:p>
        </p:txBody>
      </p:sp>
      <p:sp>
        <p:nvSpPr>
          <p:cNvPr id="7341" name="Rectangle 333"/>
          <p:cNvSpPr>
            <a:spLocks noChangeArrowheads="1"/>
          </p:cNvSpPr>
          <p:nvPr/>
        </p:nvSpPr>
        <p:spPr bwMode="auto">
          <a:xfrm>
            <a:off x="7627938" y="3125788"/>
            <a:ext cx="73025" cy="14287"/>
          </a:xfrm>
          <a:prstGeom prst="rect">
            <a:avLst/>
          </a:prstGeom>
          <a:noFill/>
          <a:ln w="3175" cap="rnd">
            <a:solidFill>
              <a:srgbClr val="000000"/>
            </a:solidFill>
            <a:round/>
            <a:headEnd/>
            <a:tailEnd/>
          </a:ln>
        </p:spPr>
        <p:txBody>
          <a:bodyPr/>
          <a:lstStyle/>
          <a:p>
            <a:endParaRPr lang="en-US"/>
          </a:p>
        </p:txBody>
      </p:sp>
      <p:sp>
        <p:nvSpPr>
          <p:cNvPr id="7342" name="Freeform 334"/>
          <p:cNvSpPr>
            <a:spLocks/>
          </p:cNvSpPr>
          <p:nvPr/>
        </p:nvSpPr>
        <p:spPr bwMode="auto">
          <a:xfrm>
            <a:off x="7234238" y="3157538"/>
            <a:ext cx="461962" cy="36512"/>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solidFill>
            <a:srgbClr val="666666"/>
          </a:solidFill>
          <a:ln w="9525">
            <a:noFill/>
            <a:round/>
            <a:headEnd/>
            <a:tailEnd/>
          </a:ln>
        </p:spPr>
        <p:txBody>
          <a:bodyPr/>
          <a:lstStyle/>
          <a:p>
            <a:endParaRPr lang="en-US"/>
          </a:p>
        </p:txBody>
      </p:sp>
      <p:sp>
        <p:nvSpPr>
          <p:cNvPr id="7343" name="Freeform 335"/>
          <p:cNvSpPr>
            <a:spLocks/>
          </p:cNvSpPr>
          <p:nvPr/>
        </p:nvSpPr>
        <p:spPr bwMode="auto">
          <a:xfrm>
            <a:off x="7234238" y="3157538"/>
            <a:ext cx="461962" cy="36512"/>
          </a:xfrm>
          <a:custGeom>
            <a:avLst/>
            <a:gdLst>
              <a:gd name="T0" fmla="*/ 43 w 291"/>
              <a:gd name="T1" fmla="*/ 0 h 23"/>
              <a:gd name="T2" fmla="*/ 291 w 291"/>
              <a:gd name="T3" fmla="*/ 0 h 23"/>
              <a:gd name="T4" fmla="*/ 248 w 291"/>
              <a:gd name="T5" fmla="*/ 23 h 23"/>
              <a:gd name="T6" fmla="*/ 0 w 291"/>
              <a:gd name="T7" fmla="*/ 23 h 23"/>
              <a:gd name="T8" fmla="*/ 43 w 291"/>
              <a:gd name="T9" fmla="*/ 0 h 23"/>
              <a:gd name="T10" fmla="*/ 0 60000 65536"/>
              <a:gd name="T11" fmla="*/ 0 60000 65536"/>
              <a:gd name="T12" fmla="*/ 0 60000 65536"/>
              <a:gd name="T13" fmla="*/ 0 60000 65536"/>
              <a:gd name="T14" fmla="*/ 0 60000 65536"/>
              <a:gd name="T15" fmla="*/ 0 w 291"/>
              <a:gd name="T16" fmla="*/ 0 h 23"/>
              <a:gd name="T17" fmla="*/ 291 w 291"/>
              <a:gd name="T18" fmla="*/ 23 h 23"/>
            </a:gdLst>
            <a:ahLst/>
            <a:cxnLst>
              <a:cxn ang="T10">
                <a:pos x="T0" y="T1"/>
              </a:cxn>
              <a:cxn ang="T11">
                <a:pos x="T2" y="T3"/>
              </a:cxn>
              <a:cxn ang="T12">
                <a:pos x="T4" y="T5"/>
              </a:cxn>
              <a:cxn ang="T13">
                <a:pos x="T6" y="T7"/>
              </a:cxn>
              <a:cxn ang="T14">
                <a:pos x="T8" y="T9"/>
              </a:cxn>
            </a:cxnLst>
            <a:rect l="T15" t="T16" r="T17" b="T18"/>
            <a:pathLst>
              <a:path w="291" h="23">
                <a:moveTo>
                  <a:pt x="43" y="0"/>
                </a:moveTo>
                <a:lnTo>
                  <a:pt x="291" y="0"/>
                </a:lnTo>
                <a:lnTo>
                  <a:pt x="248" y="23"/>
                </a:lnTo>
                <a:lnTo>
                  <a:pt x="0" y="23"/>
                </a:lnTo>
                <a:lnTo>
                  <a:pt x="43" y="0"/>
                </a:lnTo>
                <a:close/>
              </a:path>
            </a:pathLst>
          </a:custGeom>
          <a:noFill/>
          <a:ln w="3175" cap="rnd">
            <a:solidFill>
              <a:srgbClr val="000000"/>
            </a:solidFill>
            <a:round/>
            <a:headEnd/>
            <a:tailEnd/>
          </a:ln>
        </p:spPr>
        <p:txBody>
          <a:bodyPr/>
          <a:lstStyle/>
          <a:p>
            <a:endParaRPr lang="en-US"/>
          </a:p>
        </p:txBody>
      </p:sp>
      <p:sp>
        <p:nvSpPr>
          <p:cNvPr id="7344" name="Rectangle 336"/>
          <p:cNvSpPr>
            <a:spLocks noChangeArrowheads="1"/>
          </p:cNvSpPr>
          <p:nvPr/>
        </p:nvSpPr>
        <p:spPr bwMode="auto">
          <a:xfrm>
            <a:off x="7135813" y="3224213"/>
            <a:ext cx="471487" cy="41275"/>
          </a:xfrm>
          <a:prstGeom prst="rect">
            <a:avLst/>
          </a:prstGeom>
          <a:solidFill>
            <a:srgbClr val="666666"/>
          </a:solidFill>
          <a:ln w="9525">
            <a:noFill/>
            <a:miter lim="800000"/>
            <a:headEnd/>
            <a:tailEnd/>
          </a:ln>
        </p:spPr>
        <p:txBody>
          <a:bodyPr/>
          <a:lstStyle/>
          <a:p>
            <a:endParaRPr lang="en-US"/>
          </a:p>
        </p:txBody>
      </p:sp>
      <p:sp>
        <p:nvSpPr>
          <p:cNvPr id="7345" name="Rectangle 337"/>
          <p:cNvSpPr>
            <a:spLocks noChangeArrowheads="1"/>
          </p:cNvSpPr>
          <p:nvPr/>
        </p:nvSpPr>
        <p:spPr bwMode="auto">
          <a:xfrm>
            <a:off x="7135813" y="3224213"/>
            <a:ext cx="471487" cy="41275"/>
          </a:xfrm>
          <a:prstGeom prst="rect">
            <a:avLst/>
          </a:prstGeom>
          <a:noFill/>
          <a:ln w="3175" cap="rnd">
            <a:solidFill>
              <a:srgbClr val="000000"/>
            </a:solidFill>
            <a:round/>
            <a:headEnd/>
            <a:tailEnd/>
          </a:ln>
        </p:spPr>
        <p:txBody>
          <a:bodyPr/>
          <a:lstStyle/>
          <a:p>
            <a:endParaRPr lang="en-US"/>
          </a:p>
        </p:txBody>
      </p:sp>
      <p:sp>
        <p:nvSpPr>
          <p:cNvPr id="7346" name="Freeform 338"/>
          <p:cNvSpPr>
            <a:spLocks/>
          </p:cNvSpPr>
          <p:nvPr/>
        </p:nvSpPr>
        <p:spPr bwMode="auto">
          <a:xfrm>
            <a:off x="7366000" y="3203575"/>
            <a:ext cx="79375" cy="9525"/>
          </a:xfrm>
          <a:custGeom>
            <a:avLst/>
            <a:gdLst>
              <a:gd name="T0" fmla="*/ 0 w 50"/>
              <a:gd name="T1" fmla="*/ 6 h 6"/>
              <a:gd name="T2" fmla="*/ 13 w 50"/>
              <a:gd name="T3" fmla="*/ 0 h 6"/>
              <a:gd name="T4" fmla="*/ 50 w 50"/>
              <a:gd name="T5" fmla="*/ 0 h 6"/>
              <a:gd name="T6" fmla="*/ 38 w 50"/>
              <a:gd name="T7" fmla="*/ 6 h 6"/>
              <a:gd name="T8" fmla="*/ 0 w 50"/>
              <a:gd name="T9" fmla="*/ 6 h 6"/>
              <a:gd name="T10" fmla="*/ 0 60000 65536"/>
              <a:gd name="T11" fmla="*/ 0 60000 65536"/>
              <a:gd name="T12" fmla="*/ 0 60000 65536"/>
              <a:gd name="T13" fmla="*/ 0 60000 65536"/>
              <a:gd name="T14" fmla="*/ 0 60000 65536"/>
              <a:gd name="T15" fmla="*/ 0 w 50"/>
              <a:gd name="T16" fmla="*/ 0 h 6"/>
              <a:gd name="T17" fmla="*/ 50 w 50"/>
              <a:gd name="T18" fmla="*/ 6 h 6"/>
            </a:gdLst>
            <a:ahLst/>
            <a:cxnLst>
              <a:cxn ang="T10">
                <a:pos x="T0" y="T1"/>
              </a:cxn>
              <a:cxn ang="T11">
                <a:pos x="T2" y="T3"/>
              </a:cxn>
              <a:cxn ang="T12">
                <a:pos x="T4" y="T5"/>
              </a:cxn>
              <a:cxn ang="T13">
                <a:pos x="T6" y="T7"/>
              </a:cxn>
              <a:cxn ang="T14">
                <a:pos x="T8" y="T9"/>
              </a:cxn>
            </a:cxnLst>
            <a:rect l="T15" t="T16" r="T17" b="T18"/>
            <a:pathLst>
              <a:path w="50" h="6">
                <a:moveTo>
                  <a:pt x="0" y="6"/>
                </a:moveTo>
                <a:lnTo>
                  <a:pt x="13" y="0"/>
                </a:lnTo>
                <a:lnTo>
                  <a:pt x="50" y="0"/>
                </a:lnTo>
                <a:lnTo>
                  <a:pt x="38" y="6"/>
                </a:lnTo>
                <a:lnTo>
                  <a:pt x="0" y="6"/>
                </a:lnTo>
              </a:path>
            </a:pathLst>
          </a:custGeom>
          <a:noFill/>
          <a:ln w="1588" cap="rnd">
            <a:solidFill>
              <a:srgbClr val="000000"/>
            </a:solidFill>
            <a:round/>
            <a:headEnd/>
            <a:tailEnd/>
          </a:ln>
        </p:spPr>
        <p:txBody>
          <a:bodyPr/>
          <a:lstStyle/>
          <a:p>
            <a:endParaRPr lang="en-US"/>
          </a:p>
        </p:txBody>
      </p:sp>
      <p:sp>
        <p:nvSpPr>
          <p:cNvPr id="7347" name="Rectangle 339"/>
          <p:cNvSpPr>
            <a:spLocks noChangeArrowheads="1"/>
          </p:cNvSpPr>
          <p:nvPr/>
        </p:nvSpPr>
        <p:spPr bwMode="auto">
          <a:xfrm>
            <a:off x="7194550" y="3246438"/>
            <a:ext cx="9525" cy="6350"/>
          </a:xfrm>
          <a:prstGeom prst="rect">
            <a:avLst/>
          </a:prstGeom>
          <a:solidFill>
            <a:srgbClr val="00FF00"/>
          </a:solidFill>
          <a:ln w="9525">
            <a:noFill/>
            <a:miter lim="800000"/>
            <a:headEnd/>
            <a:tailEnd/>
          </a:ln>
        </p:spPr>
        <p:txBody>
          <a:bodyPr/>
          <a:lstStyle/>
          <a:p>
            <a:endParaRPr lang="en-US"/>
          </a:p>
        </p:txBody>
      </p:sp>
      <p:sp>
        <p:nvSpPr>
          <p:cNvPr id="7348" name="Rectangle 340"/>
          <p:cNvSpPr>
            <a:spLocks noChangeArrowheads="1"/>
          </p:cNvSpPr>
          <p:nvPr/>
        </p:nvSpPr>
        <p:spPr bwMode="auto">
          <a:xfrm>
            <a:off x="7234238" y="3246438"/>
            <a:ext cx="9525" cy="6350"/>
          </a:xfrm>
          <a:prstGeom prst="rect">
            <a:avLst/>
          </a:prstGeom>
          <a:solidFill>
            <a:srgbClr val="00FF00"/>
          </a:solidFill>
          <a:ln w="9525">
            <a:noFill/>
            <a:miter lim="800000"/>
            <a:headEnd/>
            <a:tailEnd/>
          </a:ln>
        </p:spPr>
        <p:txBody>
          <a:bodyPr/>
          <a:lstStyle/>
          <a:p>
            <a:endParaRPr lang="en-US"/>
          </a:p>
        </p:txBody>
      </p:sp>
      <p:sp>
        <p:nvSpPr>
          <p:cNvPr id="7349" name="Rectangle 341"/>
          <p:cNvSpPr>
            <a:spLocks noChangeArrowheads="1"/>
          </p:cNvSpPr>
          <p:nvPr/>
        </p:nvSpPr>
        <p:spPr bwMode="auto">
          <a:xfrm>
            <a:off x="7154863" y="3246438"/>
            <a:ext cx="9525" cy="6350"/>
          </a:xfrm>
          <a:prstGeom prst="rect">
            <a:avLst/>
          </a:prstGeom>
          <a:solidFill>
            <a:srgbClr val="FF0000"/>
          </a:solidFill>
          <a:ln w="9525">
            <a:noFill/>
            <a:miter lim="800000"/>
            <a:headEnd/>
            <a:tailEnd/>
          </a:ln>
        </p:spPr>
        <p:txBody>
          <a:bodyPr/>
          <a:lstStyle/>
          <a:p>
            <a:endParaRPr lang="en-US"/>
          </a:p>
        </p:txBody>
      </p:sp>
      <p:sp>
        <p:nvSpPr>
          <p:cNvPr id="7350" name="Freeform 342"/>
          <p:cNvSpPr>
            <a:spLocks/>
          </p:cNvSpPr>
          <p:nvPr/>
        </p:nvSpPr>
        <p:spPr bwMode="auto">
          <a:xfrm>
            <a:off x="7716838" y="3163888"/>
            <a:ext cx="28575" cy="25400"/>
          </a:xfrm>
          <a:custGeom>
            <a:avLst/>
            <a:gdLst>
              <a:gd name="T0" fmla="*/ 0 w 18"/>
              <a:gd name="T1" fmla="*/ 9 h 16"/>
              <a:gd name="T2" fmla="*/ 18 w 18"/>
              <a:gd name="T3" fmla="*/ 0 h 16"/>
              <a:gd name="T4" fmla="*/ 18 w 18"/>
              <a:gd name="T5" fmla="*/ 6 h 16"/>
              <a:gd name="T6" fmla="*/ 0 w 18"/>
              <a:gd name="T7" fmla="*/ 16 h 16"/>
              <a:gd name="T8" fmla="*/ 0 w 18"/>
              <a:gd name="T9" fmla="*/ 9 h 16"/>
              <a:gd name="T10" fmla="*/ 0 60000 65536"/>
              <a:gd name="T11" fmla="*/ 0 60000 65536"/>
              <a:gd name="T12" fmla="*/ 0 60000 65536"/>
              <a:gd name="T13" fmla="*/ 0 60000 65536"/>
              <a:gd name="T14" fmla="*/ 0 60000 65536"/>
              <a:gd name="T15" fmla="*/ 0 w 18"/>
              <a:gd name="T16" fmla="*/ 0 h 16"/>
              <a:gd name="T17" fmla="*/ 18 w 18"/>
              <a:gd name="T18" fmla="*/ 16 h 16"/>
            </a:gdLst>
            <a:ahLst/>
            <a:cxnLst>
              <a:cxn ang="T10">
                <a:pos x="T0" y="T1"/>
              </a:cxn>
              <a:cxn ang="T11">
                <a:pos x="T2" y="T3"/>
              </a:cxn>
              <a:cxn ang="T12">
                <a:pos x="T4" y="T5"/>
              </a:cxn>
              <a:cxn ang="T13">
                <a:pos x="T6" y="T7"/>
              </a:cxn>
              <a:cxn ang="T14">
                <a:pos x="T8" y="T9"/>
              </a:cxn>
            </a:cxnLst>
            <a:rect l="T15" t="T16" r="T17" b="T18"/>
            <a:pathLst>
              <a:path w="18" h="16">
                <a:moveTo>
                  <a:pt x="0" y="9"/>
                </a:moveTo>
                <a:lnTo>
                  <a:pt x="18" y="0"/>
                </a:lnTo>
                <a:lnTo>
                  <a:pt x="18" y="6"/>
                </a:lnTo>
                <a:lnTo>
                  <a:pt x="0" y="16"/>
                </a:lnTo>
                <a:lnTo>
                  <a:pt x="0" y="9"/>
                </a:lnTo>
                <a:close/>
              </a:path>
            </a:pathLst>
          </a:custGeom>
          <a:solidFill>
            <a:srgbClr val="000000"/>
          </a:solidFill>
          <a:ln w="9525">
            <a:noFill/>
            <a:round/>
            <a:headEnd/>
            <a:tailEnd/>
          </a:ln>
        </p:spPr>
        <p:txBody>
          <a:bodyPr/>
          <a:lstStyle/>
          <a:p>
            <a:endParaRPr lang="en-US"/>
          </a:p>
        </p:txBody>
      </p:sp>
      <p:sp>
        <p:nvSpPr>
          <p:cNvPr id="7351" name="Rectangle 343"/>
          <p:cNvSpPr>
            <a:spLocks noChangeArrowheads="1"/>
          </p:cNvSpPr>
          <p:nvPr/>
        </p:nvSpPr>
        <p:spPr bwMode="auto">
          <a:xfrm>
            <a:off x="7543800" y="3232150"/>
            <a:ext cx="25400" cy="12700"/>
          </a:xfrm>
          <a:prstGeom prst="rect">
            <a:avLst/>
          </a:prstGeom>
          <a:solidFill>
            <a:srgbClr val="FF0000"/>
          </a:solidFill>
          <a:ln w="9525">
            <a:noFill/>
            <a:miter lim="800000"/>
            <a:headEnd/>
            <a:tailEnd/>
          </a:ln>
        </p:spPr>
        <p:txBody>
          <a:bodyPr/>
          <a:lstStyle/>
          <a:p>
            <a:endParaRPr lang="en-US"/>
          </a:p>
        </p:txBody>
      </p:sp>
      <p:pic>
        <p:nvPicPr>
          <p:cNvPr id="7352" name="Picture 344"/>
          <p:cNvPicPr>
            <a:picLocks noChangeAspect="1" noChangeArrowheads="1"/>
          </p:cNvPicPr>
          <p:nvPr/>
        </p:nvPicPr>
        <p:blipFill>
          <a:blip r:embed="rId130"/>
          <a:srcRect/>
          <a:stretch>
            <a:fillRect/>
          </a:stretch>
        </p:blipFill>
        <p:spPr bwMode="auto">
          <a:xfrm>
            <a:off x="7442200" y="3232150"/>
            <a:ext cx="12700" cy="12700"/>
          </a:xfrm>
          <a:prstGeom prst="rect">
            <a:avLst/>
          </a:prstGeom>
          <a:noFill/>
          <a:ln w="9525">
            <a:noFill/>
            <a:miter lim="800000"/>
            <a:headEnd/>
            <a:tailEnd/>
          </a:ln>
        </p:spPr>
      </p:pic>
      <p:pic>
        <p:nvPicPr>
          <p:cNvPr id="7353" name="Picture 345"/>
          <p:cNvPicPr>
            <a:picLocks noChangeAspect="1" noChangeArrowheads="1"/>
          </p:cNvPicPr>
          <p:nvPr/>
        </p:nvPicPr>
        <p:blipFill>
          <a:blip r:embed="rId131"/>
          <a:srcRect/>
          <a:stretch>
            <a:fillRect/>
          </a:stretch>
        </p:blipFill>
        <p:spPr bwMode="auto">
          <a:xfrm>
            <a:off x="7480300" y="3232150"/>
            <a:ext cx="12700" cy="12700"/>
          </a:xfrm>
          <a:prstGeom prst="rect">
            <a:avLst/>
          </a:prstGeom>
          <a:noFill/>
          <a:ln w="9525">
            <a:noFill/>
            <a:miter lim="800000"/>
            <a:headEnd/>
            <a:tailEnd/>
          </a:ln>
        </p:spPr>
      </p:pic>
      <p:pic>
        <p:nvPicPr>
          <p:cNvPr id="7354" name="Picture 346"/>
          <p:cNvPicPr>
            <a:picLocks noChangeAspect="1" noChangeArrowheads="1"/>
          </p:cNvPicPr>
          <p:nvPr/>
        </p:nvPicPr>
        <p:blipFill>
          <a:blip r:embed="rId131"/>
          <a:srcRect/>
          <a:stretch>
            <a:fillRect/>
          </a:stretch>
        </p:blipFill>
        <p:spPr bwMode="auto">
          <a:xfrm>
            <a:off x="7493000" y="3232150"/>
            <a:ext cx="12700" cy="12700"/>
          </a:xfrm>
          <a:prstGeom prst="rect">
            <a:avLst/>
          </a:prstGeom>
          <a:noFill/>
          <a:ln w="9525">
            <a:noFill/>
            <a:miter lim="800000"/>
            <a:headEnd/>
            <a:tailEnd/>
          </a:ln>
        </p:spPr>
      </p:pic>
      <p:pic>
        <p:nvPicPr>
          <p:cNvPr id="7355" name="Picture 347"/>
          <p:cNvPicPr>
            <a:picLocks noChangeAspect="1" noChangeArrowheads="1"/>
          </p:cNvPicPr>
          <p:nvPr/>
        </p:nvPicPr>
        <p:blipFill>
          <a:blip r:embed="rId132" cstate="print"/>
          <a:srcRect/>
          <a:stretch>
            <a:fillRect/>
          </a:stretch>
        </p:blipFill>
        <p:spPr bwMode="auto">
          <a:xfrm>
            <a:off x="7327900" y="2876550"/>
            <a:ext cx="509588" cy="228600"/>
          </a:xfrm>
          <a:prstGeom prst="rect">
            <a:avLst/>
          </a:prstGeom>
          <a:noFill/>
          <a:ln w="9525">
            <a:noFill/>
            <a:miter lim="800000"/>
            <a:headEnd/>
            <a:tailEnd/>
          </a:ln>
        </p:spPr>
      </p:pic>
      <p:pic>
        <p:nvPicPr>
          <p:cNvPr id="7356" name="Picture 348"/>
          <p:cNvPicPr>
            <a:picLocks noChangeAspect="1" noChangeArrowheads="1"/>
          </p:cNvPicPr>
          <p:nvPr/>
        </p:nvPicPr>
        <p:blipFill>
          <a:blip r:embed="rId133" cstate="print"/>
          <a:srcRect/>
          <a:stretch>
            <a:fillRect/>
          </a:stretch>
        </p:blipFill>
        <p:spPr bwMode="auto">
          <a:xfrm>
            <a:off x="7327900" y="2876550"/>
            <a:ext cx="509588" cy="228600"/>
          </a:xfrm>
          <a:prstGeom prst="rect">
            <a:avLst/>
          </a:prstGeom>
          <a:noFill/>
          <a:ln w="9525">
            <a:noFill/>
            <a:miter lim="800000"/>
            <a:headEnd/>
            <a:tailEnd/>
          </a:ln>
        </p:spPr>
      </p:pic>
      <p:sp>
        <p:nvSpPr>
          <p:cNvPr id="7357" name="Freeform 349"/>
          <p:cNvSpPr>
            <a:spLocks/>
          </p:cNvSpPr>
          <p:nvPr/>
        </p:nvSpPr>
        <p:spPr bwMode="auto">
          <a:xfrm>
            <a:off x="7335838" y="2878138"/>
            <a:ext cx="501650" cy="223837"/>
          </a:xfrm>
          <a:custGeom>
            <a:avLst/>
            <a:gdLst>
              <a:gd name="T0" fmla="*/ 0 w 316"/>
              <a:gd name="T1" fmla="*/ 141 h 141"/>
              <a:gd name="T2" fmla="*/ 68 w 316"/>
              <a:gd name="T3" fmla="*/ 0 h 141"/>
              <a:gd name="T4" fmla="*/ 316 w 316"/>
              <a:gd name="T5" fmla="*/ 0 h 141"/>
              <a:gd name="T6" fmla="*/ 247 w 316"/>
              <a:gd name="T7" fmla="*/ 141 h 141"/>
              <a:gd name="T8" fmla="*/ 0 w 316"/>
              <a:gd name="T9" fmla="*/ 141 h 141"/>
              <a:gd name="T10" fmla="*/ 0 60000 65536"/>
              <a:gd name="T11" fmla="*/ 0 60000 65536"/>
              <a:gd name="T12" fmla="*/ 0 60000 65536"/>
              <a:gd name="T13" fmla="*/ 0 60000 65536"/>
              <a:gd name="T14" fmla="*/ 0 60000 65536"/>
              <a:gd name="T15" fmla="*/ 0 w 316"/>
              <a:gd name="T16" fmla="*/ 0 h 141"/>
              <a:gd name="T17" fmla="*/ 316 w 316"/>
              <a:gd name="T18" fmla="*/ 141 h 141"/>
            </a:gdLst>
            <a:ahLst/>
            <a:cxnLst>
              <a:cxn ang="T10">
                <a:pos x="T0" y="T1"/>
              </a:cxn>
              <a:cxn ang="T11">
                <a:pos x="T2" y="T3"/>
              </a:cxn>
              <a:cxn ang="T12">
                <a:pos x="T4" y="T5"/>
              </a:cxn>
              <a:cxn ang="T13">
                <a:pos x="T6" y="T7"/>
              </a:cxn>
              <a:cxn ang="T14">
                <a:pos x="T8" y="T9"/>
              </a:cxn>
            </a:cxnLst>
            <a:rect l="T15" t="T16" r="T17" b="T18"/>
            <a:pathLst>
              <a:path w="316" h="141">
                <a:moveTo>
                  <a:pt x="0" y="141"/>
                </a:moveTo>
                <a:lnTo>
                  <a:pt x="68" y="0"/>
                </a:lnTo>
                <a:lnTo>
                  <a:pt x="316" y="0"/>
                </a:lnTo>
                <a:lnTo>
                  <a:pt x="247" y="141"/>
                </a:lnTo>
                <a:lnTo>
                  <a:pt x="0" y="141"/>
                </a:lnTo>
              </a:path>
            </a:pathLst>
          </a:custGeom>
          <a:noFill/>
          <a:ln w="3175" cap="rnd">
            <a:solidFill>
              <a:srgbClr val="000000"/>
            </a:solidFill>
            <a:round/>
            <a:headEnd/>
            <a:tailEnd/>
          </a:ln>
        </p:spPr>
        <p:txBody>
          <a:bodyPr/>
          <a:lstStyle/>
          <a:p>
            <a:endParaRPr lang="en-US"/>
          </a:p>
        </p:txBody>
      </p:sp>
      <p:sp>
        <p:nvSpPr>
          <p:cNvPr id="7358" name="Rectangle 350"/>
          <p:cNvSpPr>
            <a:spLocks noChangeArrowheads="1"/>
          </p:cNvSpPr>
          <p:nvPr/>
        </p:nvSpPr>
        <p:spPr bwMode="auto">
          <a:xfrm>
            <a:off x="7029450" y="3335338"/>
            <a:ext cx="1041400" cy="274637"/>
          </a:xfrm>
          <a:prstGeom prst="rect">
            <a:avLst/>
          </a:prstGeom>
          <a:noFill/>
          <a:ln w="9525">
            <a:noFill/>
            <a:miter lim="800000"/>
            <a:headEnd/>
            <a:tailEnd/>
          </a:ln>
        </p:spPr>
        <p:txBody>
          <a:bodyPr wrap="none" lIns="0" tIns="0" rIns="0" bIns="0">
            <a:spAutoFit/>
          </a:bodyPr>
          <a:lstStyle/>
          <a:p>
            <a:r>
              <a:rPr lang="en-US" sz="1800" b="0">
                <a:latin typeface="Arial" charset="0"/>
              </a:rPr>
              <a:t>Intra2(XP)</a:t>
            </a:r>
            <a:endParaRPr lang="en-US" sz="1800"/>
          </a:p>
        </p:txBody>
      </p:sp>
      <p:sp>
        <p:nvSpPr>
          <p:cNvPr id="7359" name="Rectangle 351"/>
          <p:cNvSpPr>
            <a:spLocks noChangeArrowheads="1"/>
          </p:cNvSpPr>
          <p:nvPr/>
        </p:nvSpPr>
        <p:spPr bwMode="auto">
          <a:xfrm>
            <a:off x="3997325" y="2125663"/>
            <a:ext cx="550863" cy="304800"/>
          </a:xfrm>
          <a:prstGeom prst="rect">
            <a:avLst/>
          </a:prstGeom>
          <a:noFill/>
          <a:ln w="9525">
            <a:noFill/>
            <a:miter lim="800000"/>
            <a:headEnd/>
            <a:tailEnd/>
          </a:ln>
        </p:spPr>
        <p:txBody>
          <a:bodyPr wrap="none" lIns="0" tIns="0" rIns="0" bIns="0">
            <a:spAutoFit/>
          </a:bodyPr>
          <a:lstStyle/>
          <a:p>
            <a:r>
              <a:rPr lang="en-US" sz="2000" b="0">
                <a:solidFill>
                  <a:srgbClr val="CC0066"/>
                </a:solidFill>
                <a:latin typeface="Arial" charset="0"/>
              </a:rPr>
              <a:t>DMZ</a:t>
            </a:r>
            <a:endParaRPr lang="en-US">
              <a:solidFill>
                <a:srgbClr val="CC0066"/>
              </a:solidFill>
            </a:endParaRPr>
          </a:p>
        </p:txBody>
      </p:sp>
      <p:grpSp>
        <p:nvGrpSpPr>
          <p:cNvPr id="7360" name="Group 352"/>
          <p:cNvGrpSpPr>
            <a:grpSpLocks/>
          </p:cNvGrpSpPr>
          <p:nvPr/>
        </p:nvGrpSpPr>
        <p:grpSpPr bwMode="auto">
          <a:xfrm>
            <a:off x="176213" y="3924300"/>
            <a:ext cx="1597025" cy="852488"/>
            <a:chOff x="2207" y="2504"/>
            <a:chExt cx="1006" cy="537"/>
          </a:xfrm>
        </p:grpSpPr>
        <p:sp>
          <p:nvSpPr>
            <p:cNvPr id="7883" name="Freeform 353"/>
            <p:cNvSpPr>
              <a:spLocks noEditPoints="1"/>
            </p:cNvSpPr>
            <p:nvPr/>
          </p:nvSpPr>
          <p:spPr bwMode="auto">
            <a:xfrm>
              <a:off x="2234" y="2504"/>
              <a:ext cx="979" cy="346"/>
            </a:xfrm>
            <a:custGeom>
              <a:avLst/>
              <a:gdLst>
                <a:gd name="T0" fmla="*/ 839 w 979"/>
                <a:gd name="T1" fmla="*/ 346 h 346"/>
                <a:gd name="T2" fmla="*/ 923 w 979"/>
                <a:gd name="T3" fmla="*/ 259 h 346"/>
                <a:gd name="T4" fmla="*/ 867 w 979"/>
                <a:gd name="T5" fmla="*/ 317 h 346"/>
                <a:gd name="T6" fmla="*/ 839 w 979"/>
                <a:gd name="T7" fmla="*/ 317 h 346"/>
                <a:gd name="T8" fmla="*/ 839 w 979"/>
                <a:gd name="T9" fmla="*/ 346 h 346"/>
                <a:gd name="T10" fmla="*/ 0 w 979"/>
                <a:gd name="T11" fmla="*/ 346 h 346"/>
                <a:gd name="T12" fmla="*/ 839 w 979"/>
                <a:gd name="T13" fmla="*/ 346 h 346"/>
                <a:gd name="T14" fmla="*/ 839 w 979"/>
                <a:gd name="T15" fmla="*/ 317 h 346"/>
                <a:gd name="T16" fmla="*/ 0 w 979"/>
                <a:gd name="T17" fmla="*/ 317 h 346"/>
                <a:gd name="T18" fmla="*/ 0 w 979"/>
                <a:gd name="T19" fmla="*/ 346 h 346"/>
                <a:gd name="T20" fmla="*/ 979 w 979"/>
                <a:gd name="T21" fmla="*/ 0 h 346"/>
                <a:gd name="T22" fmla="*/ 979 w 979"/>
                <a:gd name="T23" fmla="*/ 202 h 346"/>
                <a:gd name="T24" fmla="*/ 867 w 979"/>
                <a:gd name="T25" fmla="*/ 317 h 346"/>
                <a:gd name="T26" fmla="*/ 867 w 979"/>
                <a:gd name="T27" fmla="*/ 115 h 346"/>
                <a:gd name="T28" fmla="*/ 979 w 979"/>
                <a:gd name="T29" fmla="*/ 0 h 3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9"/>
                <a:gd name="T46" fmla="*/ 0 h 346"/>
                <a:gd name="T47" fmla="*/ 979 w 979"/>
                <a:gd name="T48" fmla="*/ 346 h 3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9" h="346">
                  <a:moveTo>
                    <a:pt x="839" y="346"/>
                  </a:moveTo>
                  <a:lnTo>
                    <a:pt x="923" y="259"/>
                  </a:lnTo>
                  <a:lnTo>
                    <a:pt x="867" y="317"/>
                  </a:lnTo>
                  <a:lnTo>
                    <a:pt x="839" y="317"/>
                  </a:lnTo>
                  <a:lnTo>
                    <a:pt x="839" y="346"/>
                  </a:lnTo>
                  <a:close/>
                  <a:moveTo>
                    <a:pt x="0" y="346"/>
                  </a:moveTo>
                  <a:lnTo>
                    <a:pt x="839" y="346"/>
                  </a:lnTo>
                  <a:lnTo>
                    <a:pt x="839" y="317"/>
                  </a:lnTo>
                  <a:lnTo>
                    <a:pt x="0" y="317"/>
                  </a:lnTo>
                  <a:lnTo>
                    <a:pt x="0" y="346"/>
                  </a:lnTo>
                  <a:close/>
                  <a:moveTo>
                    <a:pt x="979" y="0"/>
                  </a:moveTo>
                  <a:lnTo>
                    <a:pt x="979" y="202"/>
                  </a:lnTo>
                  <a:lnTo>
                    <a:pt x="867" y="317"/>
                  </a:lnTo>
                  <a:lnTo>
                    <a:pt x="867" y="115"/>
                  </a:lnTo>
                  <a:lnTo>
                    <a:pt x="979" y="0"/>
                  </a:lnTo>
                  <a:close/>
                </a:path>
              </a:pathLst>
            </a:custGeom>
            <a:solidFill>
              <a:srgbClr val="9A9A9A"/>
            </a:solidFill>
            <a:ln w="9525">
              <a:noFill/>
              <a:round/>
              <a:headEnd/>
              <a:tailEnd/>
            </a:ln>
          </p:spPr>
          <p:txBody>
            <a:bodyPr/>
            <a:lstStyle/>
            <a:p>
              <a:endParaRPr lang="en-US"/>
            </a:p>
          </p:txBody>
        </p:sp>
        <p:sp>
          <p:nvSpPr>
            <p:cNvPr id="7884" name="Freeform 354"/>
            <p:cNvSpPr>
              <a:spLocks/>
            </p:cNvSpPr>
            <p:nvPr/>
          </p:nvSpPr>
          <p:spPr bwMode="auto">
            <a:xfrm>
              <a:off x="2207" y="2504"/>
              <a:ext cx="1006" cy="115"/>
            </a:xfrm>
            <a:custGeom>
              <a:avLst/>
              <a:gdLst>
                <a:gd name="T0" fmla="*/ 0 w 1006"/>
                <a:gd name="T1" fmla="*/ 115 h 115"/>
                <a:gd name="T2" fmla="*/ 111 w 1006"/>
                <a:gd name="T3" fmla="*/ 0 h 115"/>
                <a:gd name="T4" fmla="*/ 1006 w 1006"/>
                <a:gd name="T5" fmla="*/ 0 h 115"/>
                <a:gd name="T6" fmla="*/ 894 w 1006"/>
                <a:gd name="T7" fmla="*/ 115 h 115"/>
                <a:gd name="T8" fmla="*/ 0 w 1006"/>
                <a:gd name="T9" fmla="*/ 115 h 115"/>
                <a:gd name="T10" fmla="*/ 0 60000 65536"/>
                <a:gd name="T11" fmla="*/ 0 60000 65536"/>
                <a:gd name="T12" fmla="*/ 0 60000 65536"/>
                <a:gd name="T13" fmla="*/ 0 60000 65536"/>
                <a:gd name="T14" fmla="*/ 0 60000 65536"/>
                <a:gd name="T15" fmla="*/ 0 w 1006"/>
                <a:gd name="T16" fmla="*/ 0 h 115"/>
                <a:gd name="T17" fmla="*/ 1006 w 1006"/>
                <a:gd name="T18" fmla="*/ 115 h 115"/>
              </a:gdLst>
              <a:ahLst/>
              <a:cxnLst>
                <a:cxn ang="T10">
                  <a:pos x="T0" y="T1"/>
                </a:cxn>
                <a:cxn ang="T11">
                  <a:pos x="T2" y="T3"/>
                </a:cxn>
                <a:cxn ang="T12">
                  <a:pos x="T4" y="T5"/>
                </a:cxn>
                <a:cxn ang="T13">
                  <a:pos x="T6" y="T7"/>
                </a:cxn>
                <a:cxn ang="T14">
                  <a:pos x="T8" y="T9"/>
                </a:cxn>
              </a:cxnLst>
              <a:rect l="T15" t="T16" r="T17" b="T18"/>
              <a:pathLst>
                <a:path w="1006" h="115">
                  <a:moveTo>
                    <a:pt x="0" y="115"/>
                  </a:moveTo>
                  <a:lnTo>
                    <a:pt x="111" y="0"/>
                  </a:lnTo>
                  <a:lnTo>
                    <a:pt x="1006" y="0"/>
                  </a:lnTo>
                  <a:lnTo>
                    <a:pt x="894" y="115"/>
                  </a:lnTo>
                  <a:lnTo>
                    <a:pt x="0" y="115"/>
                  </a:lnTo>
                  <a:close/>
                </a:path>
              </a:pathLst>
            </a:custGeom>
            <a:solidFill>
              <a:srgbClr val="E6E6E6"/>
            </a:solidFill>
            <a:ln w="9525">
              <a:noFill/>
              <a:round/>
              <a:headEnd/>
              <a:tailEnd/>
            </a:ln>
          </p:spPr>
          <p:txBody>
            <a:bodyPr/>
            <a:lstStyle/>
            <a:p>
              <a:endParaRPr lang="en-US"/>
            </a:p>
          </p:txBody>
        </p:sp>
        <p:sp>
          <p:nvSpPr>
            <p:cNvPr id="7885" name="Rectangle 355"/>
            <p:cNvSpPr>
              <a:spLocks noChangeArrowheads="1"/>
            </p:cNvSpPr>
            <p:nvPr/>
          </p:nvSpPr>
          <p:spPr bwMode="auto">
            <a:xfrm>
              <a:off x="2207" y="2619"/>
              <a:ext cx="894" cy="202"/>
            </a:xfrm>
            <a:prstGeom prst="rect">
              <a:avLst/>
            </a:prstGeom>
            <a:solidFill>
              <a:srgbClr val="C0C0C0"/>
            </a:solidFill>
            <a:ln w="9525">
              <a:noFill/>
              <a:miter lim="800000"/>
              <a:headEnd/>
              <a:tailEnd/>
            </a:ln>
          </p:spPr>
          <p:txBody>
            <a:bodyPr/>
            <a:lstStyle/>
            <a:p>
              <a:endParaRPr lang="en-US"/>
            </a:p>
          </p:txBody>
        </p:sp>
        <p:sp>
          <p:nvSpPr>
            <p:cNvPr id="7886" name="Rectangle 356"/>
            <p:cNvSpPr>
              <a:spLocks noChangeArrowheads="1"/>
            </p:cNvSpPr>
            <p:nvPr/>
          </p:nvSpPr>
          <p:spPr bwMode="auto">
            <a:xfrm>
              <a:off x="2207" y="2619"/>
              <a:ext cx="894" cy="202"/>
            </a:xfrm>
            <a:prstGeom prst="rect">
              <a:avLst/>
            </a:prstGeom>
            <a:noFill/>
            <a:ln w="3175" cap="rnd">
              <a:solidFill>
                <a:srgbClr val="000000"/>
              </a:solidFill>
              <a:round/>
              <a:headEnd/>
              <a:tailEnd/>
            </a:ln>
          </p:spPr>
          <p:txBody>
            <a:bodyPr/>
            <a:lstStyle/>
            <a:p>
              <a:endParaRPr lang="en-US"/>
            </a:p>
          </p:txBody>
        </p:sp>
        <p:sp>
          <p:nvSpPr>
            <p:cNvPr id="7887" name="Rectangle 357"/>
            <p:cNvSpPr>
              <a:spLocks noChangeArrowheads="1"/>
            </p:cNvSpPr>
            <p:nvPr/>
          </p:nvSpPr>
          <p:spPr bwMode="auto">
            <a:xfrm>
              <a:off x="2220" y="2734"/>
              <a:ext cx="867" cy="72"/>
            </a:xfrm>
            <a:prstGeom prst="rect">
              <a:avLst/>
            </a:prstGeom>
            <a:solidFill>
              <a:srgbClr val="DBDAC6"/>
            </a:solidFill>
            <a:ln w="9525">
              <a:noFill/>
              <a:miter lim="800000"/>
              <a:headEnd/>
              <a:tailEnd/>
            </a:ln>
          </p:spPr>
          <p:txBody>
            <a:bodyPr/>
            <a:lstStyle/>
            <a:p>
              <a:endParaRPr lang="en-US"/>
            </a:p>
          </p:txBody>
        </p:sp>
        <p:pic>
          <p:nvPicPr>
            <p:cNvPr id="7888" name="Picture 358"/>
            <p:cNvPicPr>
              <a:picLocks noChangeAspect="1" noChangeArrowheads="1"/>
            </p:cNvPicPr>
            <p:nvPr/>
          </p:nvPicPr>
          <p:blipFill>
            <a:blip r:embed="rId76" cstate="print"/>
            <a:srcRect/>
            <a:stretch>
              <a:fillRect/>
            </a:stretch>
          </p:blipFill>
          <p:spPr bwMode="auto">
            <a:xfrm>
              <a:off x="2266" y="2684"/>
              <a:ext cx="24" cy="24"/>
            </a:xfrm>
            <a:prstGeom prst="rect">
              <a:avLst/>
            </a:prstGeom>
            <a:noFill/>
            <a:ln w="9525">
              <a:noFill/>
              <a:miter lim="800000"/>
              <a:headEnd/>
              <a:tailEnd/>
            </a:ln>
          </p:spPr>
        </p:pic>
        <p:pic>
          <p:nvPicPr>
            <p:cNvPr id="7889" name="Picture 359"/>
            <p:cNvPicPr>
              <a:picLocks noChangeAspect="1" noChangeArrowheads="1"/>
            </p:cNvPicPr>
            <p:nvPr/>
          </p:nvPicPr>
          <p:blipFill>
            <a:blip r:embed="rId77" cstate="print"/>
            <a:srcRect/>
            <a:stretch>
              <a:fillRect/>
            </a:stretch>
          </p:blipFill>
          <p:spPr bwMode="auto">
            <a:xfrm>
              <a:off x="2266" y="2684"/>
              <a:ext cx="24" cy="24"/>
            </a:xfrm>
            <a:prstGeom prst="rect">
              <a:avLst/>
            </a:prstGeom>
            <a:noFill/>
            <a:ln w="9525">
              <a:noFill/>
              <a:miter lim="800000"/>
              <a:headEnd/>
              <a:tailEnd/>
            </a:ln>
          </p:spPr>
        </p:pic>
        <p:pic>
          <p:nvPicPr>
            <p:cNvPr id="7890" name="Picture 360"/>
            <p:cNvPicPr>
              <a:picLocks noChangeAspect="1" noChangeArrowheads="1"/>
            </p:cNvPicPr>
            <p:nvPr/>
          </p:nvPicPr>
          <p:blipFill>
            <a:blip r:embed="rId78" cstate="print"/>
            <a:srcRect/>
            <a:stretch>
              <a:fillRect/>
            </a:stretch>
          </p:blipFill>
          <p:spPr bwMode="auto">
            <a:xfrm>
              <a:off x="2266" y="2652"/>
              <a:ext cx="24" cy="24"/>
            </a:xfrm>
            <a:prstGeom prst="rect">
              <a:avLst/>
            </a:prstGeom>
            <a:noFill/>
            <a:ln w="9525">
              <a:noFill/>
              <a:miter lim="800000"/>
              <a:headEnd/>
              <a:tailEnd/>
            </a:ln>
          </p:spPr>
        </p:pic>
        <p:pic>
          <p:nvPicPr>
            <p:cNvPr id="7891" name="Picture 361"/>
            <p:cNvPicPr>
              <a:picLocks noChangeAspect="1" noChangeArrowheads="1"/>
            </p:cNvPicPr>
            <p:nvPr/>
          </p:nvPicPr>
          <p:blipFill>
            <a:blip r:embed="rId79" cstate="print"/>
            <a:srcRect/>
            <a:stretch>
              <a:fillRect/>
            </a:stretch>
          </p:blipFill>
          <p:spPr bwMode="auto">
            <a:xfrm>
              <a:off x="2266" y="2652"/>
              <a:ext cx="24" cy="24"/>
            </a:xfrm>
            <a:prstGeom prst="rect">
              <a:avLst/>
            </a:prstGeom>
            <a:noFill/>
            <a:ln w="9525">
              <a:noFill/>
              <a:miter lim="800000"/>
              <a:headEnd/>
              <a:tailEnd/>
            </a:ln>
          </p:spPr>
        </p:pic>
        <p:pic>
          <p:nvPicPr>
            <p:cNvPr id="7892" name="Picture 362"/>
            <p:cNvPicPr>
              <a:picLocks noChangeAspect="1" noChangeArrowheads="1"/>
            </p:cNvPicPr>
            <p:nvPr/>
          </p:nvPicPr>
          <p:blipFill>
            <a:blip r:embed="rId80" cstate="print"/>
            <a:srcRect/>
            <a:stretch>
              <a:fillRect/>
            </a:stretch>
          </p:blipFill>
          <p:spPr bwMode="auto">
            <a:xfrm>
              <a:off x="2882" y="2684"/>
              <a:ext cx="24" cy="24"/>
            </a:xfrm>
            <a:prstGeom prst="rect">
              <a:avLst/>
            </a:prstGeom>
            <a:noFill/>
            <a:ln w="9525">
              <a:noFill/>
              <a:miter lim="800000"/>
              <a:headEnd/>
              <a:tailEnd/>
            </a:ln>
          </p:spPr>
        </p:pic>
        <p:pic>
          <p:nvPicPr>
            <p:cNvPr id="7893" name="Picture 363"/>
            <p:cNvPicPr>
              <a:picLocks noChangeAspect="1" noChangeArrowheads="1"/>
            </p:cNvPicPr>
            <p:nvPr/>
          </p:nvPicPr>
          <p:blipFill>
            <a:blip r:embed="rId81" cstate="print"/>
            <a:srcRect/>
            <a:stretch>
              <a:fillRect/>
            </a:stretch>
          </p:blipFill>
          <p:spPr bwMode="auto">
            <a:xfrm>
              <a:off x="2882" y="2684"/>
              <a:ext cx="24" cy="24"/>
            </a:xfrm>
            <a:prstGeom prst="rect">
              <a:avLst/>
            </a:prstGeom>
            <a:noFill/>
            <a:ln w="9525">
              <a:noFill/>
              <a:miter lim="800000"/>
              <a:headEnd/>
              <a:tailEnd/>
            </a:ln>
          </p:spPr>
        </p:pic>
        <p:pic>
          <p:nvPicPr>
            <p:cNvPr id="7894" name="Picture 364"/>
            <p:cNvPicPr>
              <a:picLocks noChangeAspect="1" noChangeArrowheads="1"/>
            </p:cNvPicPr>
            <p:nvPr/>
          </p:nvPicPr>
          <p:blipFill>
            <a:blip r:embed="rId82" cstate="print"/>
            <a:srcRect/>
            <a:stretch>
              <a:fillRect/>
            </a:stretch>
          </p:blipFill>
          <p:spPr bwMode="auto">
            <a:xfrm>
              <a:off x="2882" y="2652"/>
              <a:ext cx="24" cy="24"/>
            </a:xfrm>
            <a:prstGeom prst="rect">
              <a:avLst/>
            </a:prstGeom>
            <a:noFill/>
            <a:ln w="9525">
              <a:noFill/>
              <a:miter lim="800000"/>
              <a:headEnd/>
              <a:tailEnd/>
            </a:ln>
          </p:spPr>
        </p:pic>
        <p:pic>
          <p:nvPicPr>
            <p:cNvPr id="7895" name="Picture 365"/>
            <p:cNvPicPr>
              <a:picLocks noChangeAspect="1" noChangeArrowheads="1"/>
            </p:cNvPicPr>
            <p:nvPr/>
          </p:nvPicPr>
          <p:blipFill>
            <a:blip r:embed="rId83" cstate="print"/>
            <a:srcRect/>
            <a:stretch>
              <a:fillRect/>
            </a:stretch>
          </p:blipFill>
          <p:spPr bwMode="auto">
            <a:xfrm>
              <a:off x="2882" y="2652"/>
              <a:ext cx="24" cy="24"/>
            </a:xfrm>
            <a:prstGeom prst="rect">
              <a:avLst/>
            </a:prstGeom>
            <a:noFill/>
            <a:ln w="9525">
              <a:noFill/>
              <a:miter lim="800000"/>
              <a:headEnd/>
              <a:tailEnd/>
            </a:ln>
          </p:spPr>
        </p:pic>
        <p:pic>
          <p:nvPicPr>
            <p:cNvPr id="7896" name="Picture 366"/>
            <p:cNvPicPr>
              <a:picLocks noChangeAspect="1" noChangeArrowheads="1"/>
            </p:cNvPicPr>
            <p:nvPr/>
          </p:nvPicPr>
          <p:blipFill>
            <a:blip r:embed="rId84" cstate="print"/>
            <a:srcRect/>
            <a:stretch>
              <a:fillRect/>
            </a:stretch>
          </p:blipFill>
          <p:spPr bwMode="auto">
            <a:xfrm>
              <a:off x="2810" y="2684"/>
              <a:ext cx="24" cy="24"/>
            </a:xfrm>
            <a:prstGeom prst="rect">
              <a:avLst/>
            </a:prstGeom>
            <a:noFill/>
            <a:ln w="9525">
              <a:noFill/>
              <a:miter lim="800000"/>
              <a:headEnd/>
              <a:tailEnd/>
            </a:ln>
          </p:spPr>
        </p:pic>
        <p:pic>
          <p:nvPicPr>
            <p:cNvPr id="7897" name="Picture 367"/>
            <p:cNvPicPr>
              <a:picLocks noChangeAspect="1" noChangeArrowheads="1"/>
            </p:cNvPicPr>
            <p:nvPr/>
          </p:nvPicPr>
          <p:blipFill>
            <a:blip r:embed="rId85" cstate="print"/>
            <a:srcRect/>
            <a:stretch>
              <a:fillRect/>
            </a:stretch>
          </p:blipFill>
          <p:spPr bwMode="auto">
            <a:xfrm>
              <a:off x="2810" y="2684"/>
              <a:ext cx="24" cy="24"/>
            </a:xfrm>
            <a:prstGeom prst="rect">
              <a:avLst/>
            </a:prstGeom>
            <a:noFill/>
            <a:ln w="9525">
              <a:noFill/>
              <a:miter lim="800000"/>
              <a:headEnd/>
              <a:tailEnd/>
            </a:ln>
          </p:spPr>
        </p:pic>
        <p:pic>
          <p:nvPicPr>
            <p:cNvPr id="7898" name="Picture 368"/>
            <p:cNvPicPr>
              <a:picLocks noChangeAspect="1" noChangeArrowheads="1"/>
            </p:cNvPicPr>
            <p:nvPr/>
          </p:nvPicPr>
          <p:blipFill>
            <a:blip r:embed="rId86" cstate="print"/>
            <a:srcRect/>
            <a:stretch>
              <a:fillRect/>
            </a:stretch>
          </p:blipFill>
          <p:spPr bwMode="auto">
            <a:xfrm>
              <a:off x="2810" y="2652"/>
              <a:ext cx="24" cy="24"/>
            </a:xfrm>
            <a:prstGeom prst="rect">
              <a:avLst/>
            </a:prstGeom>
            <a:noFill/>
            <a:ln w="9525">
              <a:noFill/>
              <a:miter lim="800000"/>
              <a:headEnd/>
              <a:tailEnd/>
            </a:ln>
          </p:spPr>
        </p:pic>
        <p:pic>
          <p:nvPicPr>
            <p:cNvPr id="7899" name="Picture 369"/>
            <p:cNvPicPr>
              <a:picLocks noChangeAspect="1" noChangeArrowheads="1"/>
            </p:cNvPicPr>
            <p:nvPr/>
          </p:nvPicPr>
          <p:blipFill>
            <a:blip r:embed="rId87" cstate="print"/>
            <a:srcRect/>
            <a:stretch>
              <a:fillRect/>
            </a:stretch>
          </p:blipFill>
          <p:spPr bwMode="auto">
            <a:xfrm>
              <a:off x="2810" y="2652"/>
              <a:ext cx="24" cy="24"/>
            </a:xfrm>
            <a:prstGeom prst="rect">
              <a:avLst/>
            </a:prstGeom>
            <a:noFill/>
            <a:ln w="9525">
              <a:noFill/>
              <a:miter lim="800000"/>
              <a:headEnd/>
              <a:tailEnd/>
            </a:ln>
          </p:spPr>
        </p:pic>
        <p:pic>
          <p:nvPicPr>
            <p:cNvPr id="7900" name="Picture 370"/>
            <p:cNvPicPr>
              <a:picLocks noChangeAspect="1" noChangeArrowheads="1"/>
            </p:cNvPicPr>
            <p:nvPr/>
          </p:nvPicPr>
          <p:blipFill>
            <a:blip r:embed="rId88" cstate="print"/>
            <a:srcRect/>
            <a:stretch>
              <a:fillRect/>
            </a:stretch>
          </p:blipFill>
          <p:spPr bwMode="auto">
            <a:xfrm>
              <a:off x="2602" y="2684"/>
              <a:ext cx="24" cy="24"/>
            </a:xfrm>
            <a:prstGeom prst="rect">
              <a:avLst/>
            </a:prstGeom>
            <a:noFill/>
            <a:ln w="9525">
              <a:noFill/>
              <a:miter lim="800000"/>
              <a:headEnd/>
              <a:tailEnd/>
            </a:ln>
          </p:spPr>
        </p:pic>
        <p:pic>
          <p:nvPicPr>
            <p:cNvPr id="7901" name="Picture 371"/>
            <p:cNvPicPr>
              <a:picLocks noChangeAspect="1" noChangeArrowheads="1"/>
            </p:cNvPicPr>
            <p:nvPr/>
          </p:nvPicPr>
          <p:blipFill>
            <a:blip r:embed="rId89" cstate="print"/>
            <a:srcRect/>
            <a:stretch>
              <a:fillRect/>
            </a:stretch>
          </p:blipFill>
          <p:spPr bwMode="auto">
            <a:xfrm>
              <a:off x="2602" y="2684"/>
              <a:ext cx="24" cy="24"/>
            </a:xfrm>
            <a:prstGeom prst="rect">
              <a:avLst/>
            </a:prstGeom>
            <a:noFill/>
            <a:ln w="9525">
              <a:noFill/>
              <a:miter lim="800000"/>
              <a:headEnd/>
              <a:tailEnd/>
            </a:ln>
          </p:spPr>
        </p:pic>
        <p:pic>
          <p:nvPicPr>
            <p:cNvPr id="7902" name="Picture 372"/>
            <p:cNvPicPr>
              <a:picLocks noChangeAspect="1" noChangeArrowheads="1"/>
            </p:cNvPicPr>
            <p:nvPr/>
          </p:nvPicPr>
          <p:blipFill>
            <a:blip r:embed="rId90" cstate="print"/>
            <a:srcRect/>
            <a:stretch>
              <a:fillRect/>
            </a:stretch>
          </p:blipFill>
          <p:spPr bwMode="auto">
            <a:xfrm>
              <a:off x="2602" y="2652"/>
              <a:ext cx="24" cy="24"/>
            </a:xfrm>
            <a:prstGeom prst="rect">
              <a:avLst/>
            </a:prstGeom>
            <a:noFill/>
            <a:ln w="9525">
              <a:noFill/>
              <a:miter lim="800000"/>
              <a:headEnd/>
              <a:tailEnd/>
            </a:ln>
          </p:spPr>
        </p:pic>
        <p:pic>
          <p:nvPicPr>
            <p:cNvPr id="7903" name="Picture 373"/>
            <p:cNvPicPr>
              <a:picLocks noChangeAspect="1" noChangeArrowheads="1"/>
            </p:cNvPicPr>
            <p:nvPr/>
          </p:nvPicPr>
          <p:blipFill>
            <a:blip r:embed="rId91" cstate="print"/>
            <a:srcRect/>
            <a:stretch>
              <a:fillRect/>
            </a:stretch>
          </p:blipFill>
          <p:spPr bwMode="auto">
            <a:xfrm>
              <a:off x="2602" y="2652"/>
              <a:ext cx="24" cy="24"/>
            </a:xfrm>
            <a:prstGeom prst="rect">
              <a:avLst/>
            </a:prstGeom>
            <a:noFill/>
            <a:ln w="9525">
              <a:noFill/>
              <a:miter lim="800000"/>
              <a:headEnd/>
              <a:tailEnd/>
            </a:ln>
          </p:spPr>
        </p:pic>
        <p:pic>
          <p:nvPicPr>
            <p:cNvPr id="7904" name="Picture 374"/>
            <p:cNvPicPr>
              <a:picLocks noChangeAspect="1" noChangeArrowheads="1"/>
            </p:cNvPicPr>
            <p:nvPr/>
          </p:nvPicPr>
          <p:blipFill>
            <a:blip r:embed="rId92" cstate="print"/>
            <a:srcRect/>
            <a:stretch>
              <a:fillRect/>
            </a:stretch>
          </p:blipFill>
          <p:spPr bwMode="auto">
            <a:xfrm>
              <a:off x="2538" y="2684"/>
              <a:ext cx="24" cy="24"/>
            </a:xfrm>
            <a:prstGeom prst="rect">
              <a:avLst/>
            </a:prstGeom>
            <a:noFill/>
            <a:ln w="9525">
              <a:noFill/>
              <a:miter lim="800000"/>
              <a:headEnd/>
              <a:tailEnd/>
            </a:ln>
          </p:spPr>
        </p:pic>
        <p:pic>
          <p:nvPicPr>
            <p:cNvPr id="7905" name="Picture 375"/>
            <p:cNvPicPr>
              <a:picLocks noChangeAspect="1" noChangeArrowheads="1"/>
            </p:cNvPicPr>
            <p:nvPr/>
          </p:nvPicPr>
          <p:blipFill>
            <a:blip r:embed="rId93" cstate="print"/>
            <a:srcRect/>
            <a:stretch>
              <a:fillRect/>
            </a:stretch>
          </p:blipFill>
          <p:spPr bwMode="auto">
            <a:xfrm>
              <a:off x="2538" y="2684"/>
              <a:ext cx="24" cy="24"/>
            </a:xfrm>
            <a:prstGeom prst="rect">
              <a:avLst/>
            </a:prstGeom>
            <a:noFill/>
            <a:ln w="9525">
              <a:noFill/>
              <a:miter lim="800000"/>
              <a:headEnd/>
              <a:tailEnd/>
            </a:ln>
          </p:spPr>
        </p:pic>
        <p:pic>
          <p:nvPicPr>
            <p:cNvPr id="7906" name="Picture 376"/>
            <p:cNvPicPr>
              <a:picLocks noChangeAspect="1" noChangeArrowheads="1"/>
            </p:cNvPicPr>
            <p:nvPr/>
          </p:nvPicPr>
          <p:blipFill>
            <a:blip r:embed="rId94" cstate="print"/>
            <a:srcRect/>
            <a:stretch>
              <a:fillRect/>
            </a:stretch>
          </p:blipFill>
          <p:spPr bwMode="auto">
            <a:xfrm>
              <a:off x="2538" y="2652"/>
              <a:ext cx="24" cy="24"/>
            </a:xfrm>
            <a:prstGeom prst="rect">
              <a:avLst/>
            </a:prstGeom>
            <a:noFill/>
            <a:ln w="9525">
              <a:noFill/>
              <a:miter lim="800000"/>
              <a:headEnd/>
              <a:tailEnd/>
            </a:ln>
          </p:spPr>
        </p:pic>
        <p:pic>
          <p:nvPicPr>
            <p:cNvPr id="7907" name="Picture 377"/>
            <p:cNvPicPr>
              <a:picLocks noChangeAspect="1" noChangeArrowheads="1"/>
            </p:cNvPicPr>
            <p:nvPr/>
          </p:nvPicPr>
          <p:blipFill>
            <a:blip r:embed="rId95" cstate="print"/>
            <a:srcRect/>
            <a:stretch>
              <a:fillRect/>
            </a:stretch>
          </p:blipFill>
          <p:spPr bwMode="auto">
            <a:xfrm>
              <a:off x="2538" y="2652"/>
              <a:ext cx="24" cy="24"/>
            </a:xfrm>
            <a:prstGeom prst="rect">
              <a:avLst/>
            </a:prstGeom>
            <a:noFill/>
            <a:ln w="9525">
              <a:noFill/>
              <a:miter lim="800000"/>
              <a:headEnd/>
              <a:tailEnd/>
            </a:ln>
          </p:spPr>
        </p:pic>
        <p:pic>
          <p:nvPicPr>
            <p:cNvPr id="7908" name="Picture 378"/>
            <p:cNvPicPr>
              <a:picLocks noChangeAspect="1" noChangeArrowheads="1"/>
            </p:cNvPicPr>
            <p:nvPr/>
          </p:nvPicPr>
          <p:blipFill>
            <a:blip r:embed="rId96" cstate="print"/>
            <a:srcRect/>
            <a:stretch>
              <a:fillRect/>
            </a:stretch>
          </p:blipFill>
          <p:spPr bwMode="auto">
            <a:xfrm>
              <a:off x="2466" y="2684"/>
              <a:ext cx="24" cy="24"/>
            </a:xfrm>
            <a:prstGeom prst="rect">
              <a:avLst/>
            </a:prstGeom>
            <a:noFill/>
            <a:ln w="9525">
              <a:noFill/>
              <a:miter lim="800000"/>
              <a:headEnd/>
              <a:tailEnd/>
            </a:ln>
          </p:spPr>
        </p:pic>
        <p:pic>
          <p:nvPicPr>
            <p:cNvPr id="7909" name="Picture 379"/>
            <p:cNvPicPr>
              <a:picLocks noChangeAspect="1" noChangeArrowheads="1"/>
            </p:cNvPicPr>
            <p:nvPr/>
          </p:nvPicPr>
          <p:blipFill>
            <a:blip r:embed="rId97" cstate="print"/>
            <a:srcRect/>
            <a:stretch>
              <a:fillRect/>
            </a:stretch>
          </p:blipFill>
          <p:spPr bwMode="auto">
            <a:xfrm>
              <a:off x="2466" y="2684"/>
              <a:ext cx="24" cy="24"/>
            </a:xfrm>
            <a:prstGeom prst="rect">
              <a:avLst/>
            </a:prstGeom>
            <a:noFill/>
            <a:ln w="9525">
              <a:noFill/>
              <a:miter lim="800000"/>
              <a:headEnd/>
              <a:tailEnd/>
            </a:ln>
          </p:spPr>
        </p:pic>
        <p:pic>
          <p:nvPicPr>
            <p:cNvPr id="7910" name="Picture 380"/>
            <p:cNvPicPr>
              <a:picLocks noChangeAspect="1" noChangeArrowheads="1"/>
            </p:cNvPicPr>
            <p:nvPr/>
          </p:nvPicPr>
          <p:blipFill>
            <a:blip r:embed="rId98" cstate="print"/>
            <a:srcRect/>
            <a:stretch>
              <a:fillRect/>
            </a:stretch>
          </p:blipFill>
          <p:spPr bwMode="auto">
            <a:xfrm>
              <a:off x="2466" y="2652"/>
              <a:ext cx="24" cy="24"/>
            </a:xfrm>
            <a:prstGeom prst="rect">
              <a:avLst/>
            </a:prstGeom>
            <a:noFill/>
            <a:ln w="9525">
              <a:noFill/>
              <a:miter lim="800000"/>
              <a:headEnd/>
              <a:tailEnd/>
            </a:ln>
          </p:spPr>
        </p:pic>
        <p:pic>
          <p:nvPicPr>
            <p:cNvPr id="7911" name="Picture 381"/>
            <p:cNvPicPr>
              <a:picLocks noChangeAspect="1" noChangeArrowheads="1"/>
            </p:cNvPicPr>
            <p:nvPr/>
          </p:nvPicPr>
          <p:blipFill>
            <a:blip r:embed="rId99" cstate="print"/>
            <a:srcRect/>
            <a:stretch>
              <a:fillRect/>
            </a:stretch>
          </p:blipFill>
          <p:spPr bwMode="auto">
            <a:xfrm>
              <a:off x="2466" y="2652"/>
              <a:ext cx="24" cy="24"/>
            </a:xfrm>
            <a:prstGeom prst="rect">
              <a:avLst/>
            </a:prstGeom>
            <a:noFill/>
            <a:ln w="9525">
              <a:noFill/>
              <a:miter lim="800000"/>
              <a:headEnd/>
              <a:tailEnd/>
            </a:ln>
          </p:spPr>
        </p:pic>
        <p:pic>
          <p:nvPicPr>
            <p:cNvPr id="7912" name="Picture 382"/>
            <p:cNvPicPr>
              <a:picLocks noChangeAspect="1" noChangeArrowheads="1"/>
            </p:cNvPicPr>
            <p:nvPr/>
          </p:nvPicPr>
          <p:blipFill>
            <a:blip r:embed="rId100" cstate="print"/>
            <a:srcRect/>
            <a:stretch>
              <a:fillRect/>
            </a:stretch>
          </p:blipFill>
          <p:spPr bwMode="auto">
            <a:xfrm>
              <a:off x="2402" y="2684"/>
              <a:ext cx="24" cy="24"/>
            </a:xfrm>
            <a:prstGeom prst="rect">
              <a:avLst/>
            </a:prstGeom>
            <a:noFill/>
            <a:ln w="9525">
              <a:noFill/>
              <a:miter lim="800000"/>
              <a:headEnd/>
              <a:tailEnd/>
            </a:ln>
          </p:spPr>
        </p:pic>
        <p:pic>
          <p:nvPicPr>
            <p:cNvPr id="7913" name="Picture 383"/>
            <p:cNvPicPr>
              <a:picLocks noChangeAspect="1" noChangeArrowheads="1"/>
            </p:cNvPicPr>
            <p:nvPr/>
          </p:nvPicPr>
          <p:blipFill>
            <a:blip r:embed="rId101" cstate="print"/>
            <a:srcRect/>
            <a:stretch>
              <a:fillRect/>
            </a:stretch>
          </p:blipFill>
          <p:spPr bwMode="auto">
            <a:xfrm>
              <a:off x="2402" y="2684"/>
              <a:ext cx="24" cy="24"/>
            </a:xfrm>
            <a:prstGeom prst="rect">
              <a:avLst/>
            </a:prstGeom>
            <a:noFill/>
            <a:ln w="9525">
              <a:noFill/>
              <a:miter lim="800000"/>
              <a:headEnd/>
              <a:tailEnd/>
            </a:ln>
          </p:spPr>
        </p:pic>
        <p:pic>
          <p:nvPicPr>
            <p:cNvPr id="7914" name="Picture 384"/>
            <p:cNvPicPr>
              <a:picLocks noChangeAspect="1" noChangeArrowheads="1"/>
            </p:cNvPicPr>
            <p:nvPr/>
          </p:nvPicPr>
          <p:blipFill>
            <a:blip r:embed="rId102" cstate="print"/>
            <a:srcRect/>
            <a:stretch>
              <a:fillRect/>
            </a:stretch>
          </p:blipFill>
          <p:spPr bwMode="auto">
            <a:xfrm>
              <a:off x="2402" y="2652"/>
              <a:ext cx="24" cy="24"/>
            </a:xfrm>
            <a:prstGeom prst="rect">
              <a:avLst/>
            </a:prstGeom>
            <a:noFill/>
            <a:ln w="9525">
              <a:noFill/>
              <a:miter lim="800000"/>
              <a:headEnd/>
              <a:tailEnd/>
            </a:ln>
          </p:spPr>
        </p:pic>
        <p:pic>
          <p:nvPicPr>
            <p:cNvPr id="7915" name="Picture 385"/>
            <p:cNvPicPr>
              <a:picLocks noChangeAspect="1" noChangeArrowheads="1"/>
            </p:cNvPicPr>
            <p:nvPr/>
          </p:nvPicPr>
          <p:blipFill>
            <a:blip r:embed="rId103" cstate="print"/>
            <a:srcRect/>
            <a:stretch>
              <a:fillRect/>
            </a:stretch>
          </p:blipFill>
          <p:spPr bwMode="auto">
            <a:xfrm>
              <a:off x="2402" y="2652"/>
              <a:ext cx="24" cy="24"/>
            </a:xfrm>
            <a:prstGeom prst="rect">
              <a:avLst/>
            </a:prstGeom>
            <a:noFill/>
            <a:ln w="9525">
              <a:noFill/>
              <a:miter lim="800000"/>
              <a:headEnd/>
              <a:tailEnd/>
            </a:ln>
          </p:spPr>
        </p:pic>
        <p:pic>
          <p:nvPicPr>
            <p:cNvPr id="7916" name="Picture 386"/>
            <p:cNvPicPr>
              <a:picLocks noChangeAspect="1" noChangeArrowheads="1"/>
            </p:cNvPicPr>
            <p:nvPr/>
          </p:nvPicPr>
          <p:blipFill>
            <a:blip r:embed="rId104" cstate="print"/>
            <a:srcRect/>
            <a:stretch>
              <a:fillRect/>
            </a:stretch>
          </p:blipFill>
          <p:spPr bwMode="auto">
            <a:xfrm>
              <a:off x="2330" y="2684"/>
              <a:ext cx="24" cy="24"/>
            </a:xfrm>
            <a:prstGeom prst="rect">
              <a:avLst/>
            </a:prstGeom>
            <a:noFill/>
            <a:ln w="9525">
              <a:noFill/>
              <a:miter lim="800000"/>
              <a:headEnd/>
              <a:tailEnd/>
            </a:ln>
          </p:spPr>
        </p:pic>
        <p:pic>
          <p:nvPicPr>
            <p:cNvPr id="7917" name="Picture 387"/>
            <p:cNvPicPr>
              <a:picLocks noChangeAspect="1" noChangeArrowheads="1"/>
            </p:cNvPicPr>
            <p:nvPr/>
          </p:nvPicPr>
          <p:blipFill>
            <a:blip r:embed="rId105" cstate="print"/>
            <a:srcRect/>
            <a:stretch>
              <a:fillRect/>
            </a:stretch>
          </p:blipFill>
          <p:spPr bwMode="auto">
            <a:xfrm>
              <a:off x="2330" y="2684"/>
              <a:ext cx="24" cy="24"/>
            </a:xfrm>
            <a:prstGeom prst="rect">
              <a:avLst/>
            </a:prstGeom>
            <a:noFill/>
            <a:ln w="9525">
              <a:noFill/>
              <a:miter lim="800000"/>
              <a:headEnd/>
              <a:tailEnd/>
            </a:ln>
          </p:spPr>
        </p:pic>
        <p:pic>
          <p:nvPicPr>
            <p:cNvPr id="7918" name="Picture 388"/>
            <p:cNvPicPr>
              <a:picLocks noChangeAspect="1" noChangeArrowheads="1"/>
            </p:cNvPicPr>
            <p:nvPr/>
          </p:nvPicPr>
          <p:blipFill>
            <a:blip r:embed="rId106" cstate="print"/>
            <a:srcRect/>
            <a:stretch>
              <a:fillRect/>
            </a:stretch>
          </p:blipFill>
          <p:spPr bwMode="auto">
            <a:xfrm>
              <a:off x="2330" y="2652"/>
              <a:ext cx="24" cy="24"/>
            </a:xfrm>
            <a:prstGeom prst="rect">
              <a:avLst/>
            </a:prstGeom>
            <a:noFill/>
            <a:ln w="9525">
              <a:noFill/>
              <a:miter lim="800000"/>
              <a:headEnd/>
              <a:tailEnd/>
            </a:ln>
          </p:spPr>
        </p:pic>
        <p:pic>
          <p:nvPicPr>
            <p:cNvPr id="7919" name="Picture 389"/>
            <p:cNvPicPr>
              <a:picLocks noChangeAspect="1" noChangeArrowheads="1"/>
            </p:cNvPicPr>
            <p:nvPr/>
          </p:nvPicPr>
          <p:blipFill>
            <a:blip r:embed="rId107" cstate="print"/>
            <a:srcRect/>
            <a:stretch>
              <a:fillRect/>
            </a:stretch>
          </p:blipFill>
          <p:spPr bwMode="auto">
            <a:xfrm>
              <a:off x="2330" y="2652"/>
              <a:ext cx="24" cy="24"/>
            </a:xfrm>
            <a:prstGeom prst="rect">
              <a:avLst/>
            </a:prstGeom>
            <a:noFill/>
            <a:ln w="9525">
              <a:noFill/>
              <a:miter lim="800000"/>
              <a:headEnd/>
              <a:tailEnd/>
            </a:ln>
          </p:spPr>
        </p:pic>
        <p:pic>
          <p:nvPicPr>
            <p:cNvPr id="7920" name="Picture 390"/>
            <p:cNvPicPr>
              <a:picLocks noChangeAspect="1" noChangeArrowheads="1"/>
            </p:cNvPicPr>
            <p:nvPr/>
          </p:nvPicPr>
          <p:blipFill>
            <a:blip r:embed="rId108" cstate="print"/>
            <a:srcRect/>
            <a:stretch>
              <a:fillRect/>
            </a:stretch>
          </p:blipFill>
          <p:spPr bwMode="auto">
            <a:xfrm>
              <a:off x="2674" y="2684"/>
              <a:ext cx="24" cy="24"/>
            </a:xfrm>
            <a:prstGeom prst="rect">
              <a:avLst/>
            </a:prstGeom>
            <a:noFill/>
            <a:ln w="9525">
              <a:noFill/>
              <a:miter lim="800000"/>
              <a:headEnd/>
              <a:tailEnd/>
            </a:ln>
          </p:spPr>
        </p:pic>
        <p:pic>
          <p:nvPicPr>
            <p:cNvPr id="7921" name="Picture 391"/>
            <p:cNvPicPr>
              <a:picLocks noChangeAspect="1" noChangeArrowheads="1"/>
            </p:cNvPicPr>
            <p:nvPr/>
          </p:nvPicPr>
          <p:blipFill>
            <a:blip r:embed="rId109" cstate="print"/>
            <a:srcRect/>
            <a:stretch>
              <a:fillRect/>
            </a:stretch>
          </p:blipFill>
          <p:spPr bwMode="auto">
            <a:xfrm>
              <a:off x="2674" y="2684"/>
              <a:ext cx="24" cy="24"/>
            </a:xfrm>
            <a:prstGeom prst="rect">
              <a:avLst/>
            </a:prstGeom>
            <a:noFill/>
            <a:ln w="9525">
              <a:noFill/>
              <a:miter lim="800000"/>
              <a:headEnd/>
              <a:tailEnd/>
            </a:ln>
          </p:spPr>
        </p:pic>
        <p:pic>
          <p:nvPicPr>
            <p:cNvPr id="7922" name="Picture 392"/>
            <p:cNvPicPr>
              <a:picLocks noChangeAspect="1" noChangeArrowheads="1"/>
            </p:cNvPicPr>
            <p:nvPr/>
          </p:nvPicPr>
          <p:blipFill>
            <a:blip r:embed="rId110" cstate="print"/>
            <a:srcRect/>
            <a:stretch>
              <a:fillRect/>
            </a:stretch>
          </p:blipFill>
          <p:spPr bwMode="auto">
            <a:xfrm>
              <a:off x="2674" y="2652"/>
              <a:ext cx="24" cy="24"/>
            </a:xfrm>
            <a:prstGeom prst="rect">
              <a:avLst/>
            </a:prstGeom>
            <a:noFill/>
            <a:ln w="9525">
              <a:noFill/>
              <a:miter lim="800000"/>
              <a:headEnd/>
              <a:tailEnd/>
            </a:ln>
          </p:spPr>
        </p:pic>
        <p:pic>
          <p:nvPicPr>
            <p:cNvPr id="7923" name="Picture 393"/>
            <p:cNvPicPr>
              <a:picLocks noChangeAspect="1" noChangeArrowheads="1"/>
            </p:cNvPicPr>
            <p:nvPr/>
          </p:nvPicPr>
          <p:blipFill>
            <a:blip r:embed="rId111" cstate="print"/>
            <a:srcRect/>
            <a:stretch>
              <a:fillRect/>
            </a:stretch>
          </p:blipFill>
          <p:spPr bwMode="auto">
            <a:xfrm>
              <a:off x="2746" y="2684"/>
              <a:ext cx="24" cy="24"/>
            </a:xfrm>
            <a:prstGeom prst="rect">
              <a:avLst/>
            </a:prstGeom>
            <a:noFill/>
            <a:ln w="9525">
              <a:noFill/>
              <a:miter lim="800000"/>
              <a:headEnd/>
              <a:tailEnd/>
            </a:ln>
          </p:spPr>
        </p:pic>
        <p:pic>
          <p:nvPicPr>
            <p:cNvPr id="7924" name="Picture 394"/>
            <p:cNvPicPr>
              <a:picLocks noChangeAspect="1" noChangeArrowheads="1"/>
            </p:cNvPicPr>
            <p:nvPr/>
          </p:nvPicPr>
          <p:blipFill>
            <a:blip r:embed="rId112" cstate="print"/>
            <a:srcRect/>
            <a:stretch>
              <a:fillRect/>
            </a:stretch>
          </p:blipFill>
          <p:spPr bwMode="auto">
            <a:xfrm>
              <a:off x="2746" y="2684"/>
              <a:ext cx="24" cy="24"/>
            </a:xfrm>
            <a:prstGeom prst="rect">
              <a:avLst/>
            </a:prstGeom>
            <a:noFill/>
            <a:ln w="9525">
              <a:noFill/>
              <a:miter lim="800000"/>
              <a:headEnd/>
              <a:tailEnd/>
            </a:ln>
          </p:spPr>
        </p:pic>
        <p:pic>
          <p:nvPicPr>
            <p:cNvPr id="7925" name="Picture 395"/>
            <p:cNvPicPr>
              <a:picLocks noChangeAspect="1" noChangeArrowheads="1"/>
            </p:cNvPicPr>
            <p:nvPr/>
          </p:nvPicPr>
          <p:blipFill>
            <a:blip r:embed="rId113" cstate="print"/>
            <a:srcRect/>
            <a:stretch>
              <a:fillRect/>
            </a:stretch>
          </p:blipFill>
          <p:spPr bwMode="auto">
            <a:xfrm>
              <a:off x="2746" y="2652"/>
              <a:ext cx="24" cy="24"/>
            </a:xfrm>
            <a:prstGeom prst="rect">
              <a:avLst/>
            </a:prstGeom>
            <a:noFill/>
            <a:ln w="9525">
              <a:noFill/>
              <a:miter lim="800000"/>
              <a:headEnd/>
              <a:tailEnd/>
            </a:ln>
          </p:spPr>
        </p:pic>
        <p:pic>
          <p:nvPicPr>
            <p:cNvPr id="7926" name="Picture 396"/>
            <p:cNvPicPr>
              <a:picLocks noChangeAspect="1" noChangeArrowheads="1"/>
            </p:cNvPicPr>
            <p:nvPr/>
          </p:nvPicPr>
          <p:blipFill>
            <a:blip r:embed="rId114" cstate="print"/>
            <a:srcRect/>
            <a:stretch>
              <a:fillRect/>
            </a:stretch>
          </p:blipFill>
          <p:spPr bwMode="auto">
            <a:xfrm>
              <a:off x="2746" y="2652"/>
              <a:ext cx="24" cy="24"/>
            </a:xfrm>
            <a:prstGeom prst="rect">
              <a:avLst/>
            </a:prstGeom>
            <a:noFill/>
            <a:ln w="9525">
              <a:noFill/>
              <a:miter lim="800000"/>
              <a:headEnd/>
              <a:tailEnd/>
            </a:ln>
          </p:spPr>
        </p:pic>
        <p:sp>
          <p:nvSpPr>
            <p:cNvPr id="7927" name="Rectangle 397"/>
            <p:cNvSpPr>
              <a:spLocks noChangeArrowheads="1"/>
            </p:cNvSpPr>
            <p:nvPr/>
          </p:nvSpPr>
          <p:spPr bwMode="auto">
            <a:xfrm>
              <a:off x="2258" y="2740"/>
              <a:ext cx="808" cy="8"/>
            </a:xfrm>
            <a:prstGeom prst="rect">
              <a:avLst/>
            </a:prstGeom>
            <a:solidFill>
              <a:srgbClr val="DCDCDC"/>
            </a:solidFill>
            <a:ln w="9525">
              <a:noFill/>
              <a:miter lim="800000"/>
              <a:headEnd/>
              <a:tailEnd/>
            </a:ln>
          </p:spPr>
          <p:txBody>
            <a:bodyPr/>
            <a:lstStyle/>
            <a:p>
              <a:endParaRPr lang="en-US"/>
            </a:p>
          </p:txBody>
        </p:sp>
        <p:sp>
          <p:nvSpPr>
            <p:cNvPr id="7928" name="Rectangle 398"/>
            <p:cNvSpPr>
              <a:spLocks noChangeArrowheads="1"/>
            </p:cNvSpPr>
            <p:nvPr/>
          </p:nvSpPr>
          <p:spPr bwMode="auto">
            <a:xfrm>
              <a:off x="2258" y="2748"/>
              <a:ext cx="808" cy="8"/>
            </a:xfrm>
            <a:prstGeom prst="rect">
              <a:avLst/>
            </a:prstGeom>
            <a:solidFill>
              <a:srgbClr val="DADADA"/>
            </a:solidFill>
            <a:ln w="9525">
              <a:noFill/>
              <a:miter lim="800000"/>
              <a:headEnd/>
              <a:tailEnd/>
            </a:ln>
          </p:spPr>
          <p:txBody>
            <a:bodyPr/>
            <a:lstStyle/>
            <a:p>
              <a:endParaRPr lang="en-US"/>
            </a:p>
          </p:txBody>
        </p:sp>
        <p:sp>
          <p:nvSpPr>
            <p:cNvPr id="7929" name="Rectangle 399"/>
            <p:cNvSpPr>
              <a:spLocks noChangeArrowheads="1"/>
            </p:cNvSpPr>
            <p:nvPr/>
          </p:nvSpPr>
          <p:spPr bwMode="auto">
            <a:xfrm>
              <a:off x="2258" y="2756"/>
              <a:ext cx="808" cy="8"/>
            </a:xfrm>
            <a:prstGeom prst="rect">
              <a:avLst/>
            </a:prstGeom>
            <a:solidFill>
              <a:srgbClr val="C4C4C4"/>
            </a:solidFill>
            <a:ln w="9525">
              <a:noFill/>
              <a:miter lim="800000"/>
              <a:headEnd/>
              <a:tailEnd/>
            </a:ln>
          </p:spPr>
          <p:txBody>
            <a:bodyPr/>
            <a:lstStyle/>
            <a:p>
              <a:endParaRPr lang="en-US"/>
            </a:p>
          </p:txBody>
        </p:sp>
        <p:sp>
          <p:nvSpPr>
            <p:cNvPr id="7930" name="Rectangle 400"/>
            <p:cNvSpPr>
              <a:spLocks noChangeArrowheads="1"/>
            </p:cNvSpPr>
            <p:nvPr/>
          </p:nvSpPr>
          <p:spPr bwMode="auto">
            <a:xfrm>
              <a:off x="2258" y="2764"/>
              <a:ext cx="808" cy="8"/>
            </a:xfrm>
            <a:prstGeom prst="rect">
              <a:avLst/>
            </a:prstGeom>
            <a:solidFill>
              <a:srgbClr val="AEAEAE"/>
            </a:solidFill>
            <a:ln w="9525">
              <a:noFill/>
              <a:miter lim="800000"/>
              <a:headEnd/>
              <a:tailEnd/>
            </a:ln>
          </p:spPr>
          <p:txBody>
            <a:bodyPr/>
            <a:lstStyle/>
            <a:p>
              <a:endParaRPr lang="en-US"/>
            </a:p>
          </p:txBody>
        </p:sp>
        <p:sp>
          <p:nvSpPr>
            <p:cNvPr id="7931" name="Rectangle 401"/>
            <p:cNvSpPr>
              <a:spLocks noChangeArrowheads="1"/>
            </p:cNvSpPr>
            <p:nvPr/>
          </p:nvSpPr>
          <p:spPr bwMode="auto">
            <a:xfrm>
              <a:off x="2258" y="2772"/>
              <a:ext cx="808" cy="8"/>
            </a:xfrm>
            <a:prstGeom prst="rect">
              <a:avLst/>
            </a:prstGeom>
            <a:solidFill>
              <a:srgbClr val="9C9C9C"/>
            </a:solidFill>
            <a:ln w="9525">
              <a:noFill/>
              <a:miter lim="800000"/>
              <a:headEnd/>
              <a:tailEnd/>
            </a:ln>
          </p:spPr>
          <p:txBody>
            <a:bodyPr/>
            <a:lstStyle/>
            <a:p>
              <a:endParaRPr lang="en-US"/>
            </a:p>
          </p:txBody>
        </p:sp>
        <p:sp>
          <p:nvSpPr>
            <p:cNvPr id="7932" name="Rectangle 402"/>
            <p:cNvSpPr>
              <a:spLocks noChangeArrowheads="1"/>
            </p:cNvSpPr>
            <p:nvPr/>
          </p:nvSpPr>
          <p:spPr bwMode="auto">
            <a:xfrm>
              <a:off x="2258" y="2780"/>
              <a:ext cx="808" cy="8"/>
            </a:xfrm>
            <a:prstGeom prst="rect">
              <a:avLst/>
            </a:prstGeom>
            <a:solidFill>
              <a:srgbClr val="B3B3B3"/>
            </a:solidFill>
            <a:ln w="9525">
              <a:noFill/>
              <a:miter lim="800000"/>
              <a:headEnd/>
              <a:tailEnd/>
            </a:ln>
          </p:spPr>
          <p:txBody>
            <a:bodyPr/>
            <a:lstStyle/>
            <a:p>
              <a:endParaRPr lang="en-US"/>
            </a:p>
          </p:txBody>
        </p:sp>
        <p:sp>
          <p:nvSpPr>
            <p:cNvPr id="7933" name="Rectangle 403"/>
            <p:cNvSpPr>
              <a:spLocks noChangeArrowheads="1"/>
            </p:cNvSpPr>
            <p:nvPr/>
          </p:nvSpPr>
          <p:spPr bwMode="auto">
            <a:xfrm>
              <a:off x="2258" y="2788"/>
              <a:ext cx="808" cy="8"/>
            </a:xfrm>
            <a:prstGeom prst="rect">
              <a:avLst/>
            </a:prstGeom>
            <a:solidFill>
              <a:srgbClr val="C9C9C9"/>
            </a:solidFill>
            <a:ln w="9525">
              <a:noFill/>
              <a:miter lim="800000"/>
              <a:headEnd/>
              <a:tailEnd/>
            </a:ln>
          </p:spPr>
          <p:txBody>
            <a:bodyPr/>
            <a:lstStyle/>
            <a:p>
              <a:endParaRPr lang="en-US"/>
            </a:p>
          </p:txBody>
        </p:sp>
        <p:sp>
          <p:nvSpPr>
            <p:cNvPr id="7934" name="Freeform 404"/>
            <p:cNvSpPr>
              <a:spLocks noEditPoints="1"/>
            </p:cNvSpPr>
            <p:nvPr/>
          </p:nvSpPr>
          <p:spPr bwMode="auto">
            <a:xfrm>
              <a:off x="2258" y="2744"/>
              <a:ext cx="808" cy="55"/>
            </a:xfrm>
            <a:custGeom>
              <a:avLst/>
              <a:gdLst>
                <a:gd name="T0" fmla="*/ 795 w 808"/>
                <a:gd name="T1" fmla="*/ 55 h 55"/>
                <a:gd name="T2" fmla="*/ 688 w 808"/>
                <a:gd name="T3" fmla="*/ 0 h 55"/>
                <a:gd name="T4" fmla="*/ 626 w 808"/>
                <a:gd name="T5" fmla="*/ 37 h 55"/>
                <a:gd name="T6" fmla="*/ 647 w 808"/>
                <a:gd name="T7" fmla="*/ 51 h 55"/>
                <a:gd name="T8" fmla="*/ 654 w 808"/>
                <a:gd name="T9" fmla="*/ 37 h 55"/>
                <a:gd name="T10" fmla="*/ 619 w 808"/>
                <a:gd name="T11" fmla="*/ 2 h 55"/>
                <a:gd name="T12" fmla="*/ 626 w 808"/>
                <a:gd name="T13" fmla="*/ 37 h 55"/>
                <a:gd name="T14" fmla="*/ 557 w 808"/>
                <a:gd name="T15" fmla="*/ 51 h 55"/>
                <a:gd name="T16" fmla="*/ 578 w 808"/>
                <a:gd name="T17" fmla="*/ 37 h 55"/>
                <a:gd name="T18" fmla="*/ 585 w 808"/>
                <a:gd name="T19" fmla="*/ 2 h 55"/>
                <a:gd name="T20" fmla="*/ 551 w 808"/>
                <a:gd name="T21" fmla="*/ 37 h 55"/>
                <a:gd name="T22" fmla="*/ 489 w 808"/>
                <a:gd name="T23" fmla="*/ 37 h 55"/>
                <a:gd name="T24" fmla="*/ 509 w 808"/>
                <a:gd name="T25" fmla="*/ 51 h 55"/>
                <a:gd name="T26" fmla="*/ 516 w 808"/>
                <a:gd name="T27" fmla="*/ 37 h 55"/>
                <a:gd name="T28" fmla="*/ 482 w 808"/>
                <a:gd name="T29" fmla="*/ 2 h 55"/>
                <a:gd name="T30" fmla="*/ 489 w 808"/>
                <a:gd name="T31" fmla="*/ 37 h 55"/>
                <a:gd name="T32" fmla="*/ 420 w 808"/>
                <a:gd name="T33" fmla="*/ 51 h 55"/>
                <a:gd name="T34" fmla="*/ 441 w 808"/>
                <a:gd name="T35" fmla="*/ 37 h 55"/>
                <a:gd name="T36" fmla="*/ 447 w 808"/>
                <a:gd name="T37" fmla="*/ 2 h 55"/>
                <a:gd name="T38" fmla="*/ 413 w 808"/>
                <a:gd name="T39" fmla="*/ 37 h 55"/>
                <a:gd name="T40" fmla="*/ 351 w 808"/>
                <a:gd name="T41" fmla="*/ 37 h 55"/>
                <a:gd name="T42" fmla="*/ 372 w 808"/>
                <a:gd name="T43" fmla="*/ 51 h 55"/>
                <a:gd name="T44" fmla="*/ 379 w 808"/>
                <a:gd name="T45" fmla="*/ 37 h 55"/>
                <a:gd name="T46" fmla="*/ 344 w 808"/>
                <a:gd name="T47" fmla="*/ 2 h 55"/>
                <a:gd name="T48" fmla="*/ 351 w 808"/>
                <a:gd name="T49" fmla="*/ 37 h 55"/>
                <a:gd name="T50" fmla="*/ 282 w 808"/>
                <a:gd name="T51" fmla="*/ 51 h 55"/>
                <a:gd name="T52" fmla="*/ 303 w 808"/>
                <a:gd name="T53" fmla="*/ 37 h 55"/>
                <a:gd name="T54" fmla="*/ 310 w 808"/>
                <a:gd name="T55" fmla="*/ 2 h 55"/>
                <a:gd name="T56" fmla="*/ 276 w 808"/>
                <a:gd name="T57" fmla="*/ 37 h 55"/>
                <a:gd name="T58" fmla="*/ 214 w 808"/>
                <a:gd name="T59" fmla="*/ 37 h 55"/>
                <a:gd name="T60" fmla="*/ 234 w 808"/>
                <a:gd name="T61" fmla="*/ 51 h 55"/>
                <a:gd name="T62" fmla="*/ 241 w 808"/>
                <a:gd name="T63" fmla="*/ 37 h 55"/>
                <a:gd name="T64" fmla="*/ 207 w 808"/>
                <a:gd name="T65" fmla="*/ 2 h 55"/>
                <a:gd name="T66" fmla="*/ 214 w 808"/>
                <a:gd name="T67" fmla="*/ 37 h 55"/>
                <a:gd name="T68" fmla="*/ 145 w 808"/>
                <a:gd name="T69" fmla="*/ 51 h 55"/>
                <a:gd name="T70" fmla="*/ 166 w 808"/>
                <a:gd name="T71" fmla="*/ 37 h 55"/>
                <a:gd name="T72" fmla="*/ 172 w 808"/>
                <a:gd name="T73" fmla="*/ 2 h 55"/>
                <a:gd name="T74" fmla="*/ 138 w 808"/>
                <a:gd name="T75" fmla="*/ 37 h 55"/>
                <a:gd name="T76" fmla="*/ 76 w 808"/>
                <a:gd name="T77" fmla="*/ 37 h 55"/>
                <a:gd name="T78" fmla="*/ 96 w 808"/>
                <a:gd name="T79" fmla="*/ 51 h 55"/>
                <a:gd name="T80" fmla="*/ 104 w 808"/>
                <a:gd name="T81" fmla="*/ 37 h 55"/>
                <a:gd name="T82" fmla="*/ 69 w 808"/>
                <a:gd name="T83" fmla="*/ 2 h 55"/>
                <a:gd name="T84" fmla="*/ 76 w 808"/>
                <a:gd name="T85" fmla="*/ 37 h 55"/>
                <a:gd name="T86" fmla="*/ 7 w 808"/>
                <a:gd name="T87" fmla="*/ 51 h 55"/>
                <a:gd name="T88" fmla="*/ 28 w 808"/>
                <a:gd name="T89" fmla="*/ 37 h 55"/>
                <a:gd name="T90" fmla="*/ 34 w 808"/>
                <a:gd name="T91" fmla="*/ 2 h 55"/>
                <a:gd name="T92" fmla="*/ 0 w 808"/>
                <a:gd name="T93" fmla="*/ 3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8"/>
                <a:gd name="T142" fmla="*/ 0 h 55"/>
                <a:gd name="T143" fmla="*/ 808 w 808"/>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8" h="55">
                  <a:moveTo>
                    <a:pt x="701" y="55"/>
                  </a:moveTo>
                  <a:lnTo>
                    <a:pt x="795" y="55"/>
                  </a:lnTo>
                  <a:lnTo>
                    <a:pt x="808" y="0"/>
                  </a:lnTo>
                  <a:lnTo>
                    <a:pt x="688" y="0"/>
                  </a:lnTo>
                  <a:lnTo>
                    <a:pt x="701" y="55"/>
                  </a:lnTo>
                  <a:moveTo>
                    <a:pt x="626" y="37"/>
                  </a:moveTo>
                  <a:lnTo>
                    <a:pt x="626" y="51"/>
                  </a:lnTo>
                  <a:lnTo>
                    <a:pt x="647" y="51"/>
                  </a:lnTo>
                  <a:lnTo>
                    <a:pt x="647" y="37"/>
                  </a:lnTo>
                  <a:lnTo>
                    <a:pt x="654" y="37"/>
                  </a:lnTo>
                  <a:lnTo>
                    <a:pt x="654" y="2"/>
                  </a:lnTo>
                  <a:lnTo>
                    <a:pt x="619" y="2"/>
                  </a:lnTo>
                  <a:lnTo>
                    <a:pt x="619" y="37"/>
                  </a:lnTo>
                  <a:lnTo>
                    <a:pt x="626" y="37"/>
                  </a:lnTo>
                  <a:moveTo>
                    <a:pt x="557" y="37"/>
                  </a:moveTo>
                  <a:lnTo>
                    <a:pt x="557" y="51"/>
                  </a:lnTo>
                  <a:lnTo>
                    <a:pt x="578" y="51"/>
                  </a:lnTo>
                  <a:lnTo>
                    <a:pt x="578" y="37"/>
                  </a:lnTo>
                  <a:lnTo>
                    <a:pt x="585" y="37"/>
                  </a:lnTo>
                  <a:lnTo>
                    <a:pt x="585" y="2"/>
                  </a:lnTo>
                  <a:lnTo>
                    <a:pt x="551" y="2"/>
                  </a:lnTo>
                  <a:lnTo>
                    <a:pt x="551" y="37"/>
                  </a:lnTo>
                  <a:lnTo>
                    <a:pt x="557" y="37"/>
                  </a:lnTo>
                  <a:moveTo>
                    <a:pt x="489" y="37"/>
                  </a:moveTo>
                  <a:lnTo>
                    <a:pt x="489" y="51"/>
                  </a:lnTo>
                  <a:lnTo>
                    <a:pt x="509" y="51"/>
                  </a:lnTo>
                  <a:lnTo>
                    <a:pt x="509" y="37"/>
                  </a:lnTo>
                  <a:lnTo>
                    <a:pt x="516" y="37"/>
                  </a:lnTo>
                  <a:lnTo>
                    <a:pt x="516" y="2"/>
                  </a:lnTo>
                  <a:lnTo>
                    <a:pt x="482" y="2"/>
                  </a:lnTo>
                  <a:lnTo>
                    <a:pt x="482" y="37"/>
                  </a:lnTo>
                  <a:lnTo>
                    <a:pt x="489" y="37"/>
                  </a:lnTo>
                  <a:moveTo>
                    <a:pt x="420" y="37"/>
                  </a:moveTo>
                  <a:lnTo>
                    <a:pt x="420" y="51"/>
                  </a:lnTo>
                  <a:lnTo>
                    <a:pt x="441" y="51"/>
                  </a:lnTo>
                  <a:lnTo>
                    <a:pt x="441" y="37"/>
                  </a:lnTo>
                  <a:lnTo>
                    <a:pt x="447" y="37"/>
                  </a:lnTo>
                  <a:lnTo>
                    <a:pt x="447" y="2"/>
                  </a:lnTo>
                  <a:lnTo>
                    <a:pt x="413" y="2"/>
                  </a:lnTo>
                  <a:lnTo>
                    <a:pt x="413" y="37"/>
                  </a:lnTo>
                  <a:lnTo>
                    <a:pt x="420" y="37"/>
                  </a:lnTo>
                  <a:moveTo>
                    <a:pt x="351" y="37"/>
                  </a:moveTo>
                  <a:lnTo>
                    <a:pt x="351" y="51"/>
                  </a:lnTo>
                  <a:lnTo>
                    <a:pt x="372" y="51"/>
                  </a:lnTo>
                  <a:lnTo>
                    <a:pt x="372" y="37"/>
                  </a:lnTo>
                  <a:lnTo>
                    <a:pt x="379" y="37"/>
                  </a:lnTo>
                  <a:lnTo>
                    <a:pt x="379" y="2"/>
                  </a:lnTo>
                  <a:lnTo>
                    <a:pt x="344" y="2"/>
                  </a:lnTo>
                  <a:lnTo>
                    <a:pt x="344" y="37"/>
                  </a:lnTo>
                  <a:lnTo>
                    <a:pt x="351" y="37"/>
                  </a:lnTo>
                  <a:moveTo>
                    <a:pt x="282" y="37"/>
                  </a:moveTo>
                  <a:lnTo>
                    <a:pt x="282" y="51"/>
                  </a:lnTo>
                  <a:lnTo>
                    <a:pt x="303" y="51"/>
                  </a:lnTo>
                  <a:lnTo>
                    <a:pt x="303" y="37"/>
                  </a:lnTo>
                  <a:lnTo>
                    <a:pt x="310" y="37"/>
                  </a:lnTo>
                  <a:lnTo>
                    <a:pt x="310" y="2"/>
                  </a:lnTo>
                  <a:lnTo>
                    <a:pt x="276" y="2"/>
                  </a:lnTo>
                  <a:lnTo>
                    <a:pt x="276" y="37"/>
                  </a:lnTo>
                  <a:lnTo>
                    <a:pt x="282" y="37"/>
                  </a:lnTo>
                  <a:moveTo>
                    <a:pt x="214" y="37"/>
                  </a:moveTo>
                  <a:lnTo>
                    <a:pt x="214" y="51"/>
                  </a:lnTo>
                  <a:lnTo>
                    <a:pt x="234" y="51"/>
                  </a:lnTo>
                  <a:lnTo>
                    <a:pt x="234" y="37"/>
                  </a:lnTo>
                  <a:lnTo>
                    <a:pt x="241" y="37"/>
                  </a:lnTo>
                  <a:lnTo>
                    <a:pt x="241" y="2"/>
                  </a:lnTo>
                  <a:lnTo>
                    <a:pt x="207" y="2"/>
                  </a:lnTo>
                  <a:lnTo>
                    <a:pt x="207" y="37"/>
                  </a:lnTo>
                  <a:lnTo>
                    <a:pt x="214" y="37"/>
                  </a:lnTo>
                  <a:moveTo>
                    <a:pt x="145" y="37"/>
                  </a:moveTo>
                  <a:lnTo>
                    <a:pt x="145" y="51"/>
                  </a:lnTo>
                  <a:lnTo>
                    <a:pt x="166" y="51"/>
                  </a:lnTo>
                  <a:lnTo>
                    <a:pt x="166" y="37"/>
                  </a:lnTo>
                  <a:lnTo>
                    <a:pt x="172" y="37"/>
                  </a:lnTo>
                  <a:lnTo>
                    <a:pt x="172" y="2"/>
                  </a:lnTo>
                  <a:lnTo>
                    <a:pt x="138" y="2"/>
                  </a:lnTo>
                  <a:lnTo>
                    <a:pt x="138" y="37"/>
                  </a:lnTo>
                  <a:lnTo>
                    <a:pt x="145" y="37"/>
                  </a:lnTo>
                  <a:moveTo>
                    <a:pt x="76" y="37"/>
                  </a:moveTo>
                  <a:lnTo>
                    <a:pt x="76" y="51"/>
                  </a:lnTo>
                  <a:lnTo>
                    <a:pt x="96" y="51"/>
                  </a:lnTo>
                  <a:lnTo>
                    <a:pt x="96" y="37"/>
                  </a:lnTo>
                  <a:lnTo>
                    <a:pt x="104" y="37"/>
                  </a:lnTo>
                  <a:lnTo>
                    <a:pt x="104" y="2"/>
                  </a:lnTo>
                  <a:lnTo>
                    <a:pt x="69" y="2"/>
                  </a:lnTo>
                  <a:lnTo>
                    <a:pt x="69" y="37"/>
                  </a:lnTo>
                  <a:lnTo>
                    <a:pt x="76" y="37"/>
                  </a:lnTo>
                  <a:moveTo>
                    <a:pt x="7" y="37"/>
                  </a:moveTo>
                  <a:lnTo>
                    <a:pt x="7" y="51"/>
                  </a:lnTo>
                  <a:lnTo>
                    <a:pt x="28" y="51"/>
                  </a:lnTo>
                  <a:lnTo>
                    <a:pt x="28" y="37"/>
                  </a:lnTo>
                  <a:lnTo>
                    <a:pt x="34" y="37"/>
                  </a:lnTo>
                  <a:lnTo>
                    <a:pt x="34" y="2"/>
                  </a:lnTo>
                  <a:lnTo>
                    <a:pt x="0" y="2"/>
                  </a:lnTo>
                  <a:lnTo>
                    <a:pt x="0" y="37"/>
                  </a:lnTo>
                  <a:lnTo>
                    <a:pt x="7" y="37"/>
                  </a:lnTo>
                </a:path>
              </a:pathLst>
            </a:custGeom>
            <a:noFill/>
            <a:ln w="1588" cap="rnd">
              <a:solidFill>
                <a:srgbClr val="000000"/>
              </a:solidFill>
              <a:round/>
              <a:headEnd/>
              <a:tailEnd/>
            </a:ln>
          </p:spPr>
          <p:txBody>
            <a:bodyPr/>
            <a:lstStyle/>
            <a:p>
              <a:endParaRPr lang="en-US"/>
            </a:p>
          </p:txBody>
        </p:sp>
        <p:sp>
          <p:nvSpPr>
            <p:cNvPr id="7935" name="Freeform 405"/>
            <p:cNvSpPr>
              <a:spLocks/>
            </p:cNvSpPr>
            <p:nvPr/>
          </p:nvSpPr>
          <p:spPr bwMode="auto">
            <a:xfrm>
              <a:off x="2207" y="2504"/>
              <a:ext cx="1006" cy="346"/>
            </a:xfrm>
            <a:custGeom>
              <a:avLst/>
              <a:gdLst>
                <a:gd name="T0" fmla="*/ 27 w 1006"/>
                <a:gd name="T1" fmla="*/ 346 h 346"/>
                <a:gd name="T2" fmla="*/ 27 w 1006"/>
                <a:gd name="T3" fmla="*/ 317 h 346"/>
                <a:gd name="T4" fmla="*/ 0 w 1006"/>
                <a:gd name="T5" fmla="*/ 317 h 346"/>
                <a:gd name="T6" fmla="*/ 0 w 1006"/>
                <a:gd name="T7" fmla="*/ 115 h 346"/>
                <a:gd name="T8" fmla="*/ 111 w 1006"/>
                <a:gd name="T9" fmla="*/ 0 h 346"/>
                <a:gd name="T10" fmla="*/ 1006 w 1006"/>
                <a:gd name="T11" fmla="*/ 0 h 346"/>
                <a:gd name="T12" fmla="*/ 1006 w 1006"/>
                <a:gd name="T13" fmla="*/ 202 h 346"/>
                <a:gd name="T14" fmla="*/ 866 w 1006"/>
                <a:gd name="T15" fmla="*/ 346 h 346"/>
                <a:gd name="T16" fmla="*/ 27 w 1006"/>
                <a:gd name="T17" fmla="*/ 346 h 3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346"/>
                <a:gd name="T29" fmla="*/ 1006 w 1006"/>
                <a:gd name="T30" fmla="*/ 346 h 3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346">
                  <a:moveTo>
                    <a:pt x="27" y="346"/>
                  </a:moveTo>
                  <a:lnTo>
                    <a:pt x="27" y="317"/>
                  </a:lnTo>
                  <a:lnTo>
                    <a:pt x="0" y="317"/>
                  </a:lnTo>
                  <a:lnTo>
                    <a:pt x="0" y="115"/>
                  </a:lnTo>
                  <a:lnTo>
                    <a:pt x="111" y="0"/>
                  </a:lnTo>
                  <a:lnTo>
                    <a:pt x="1006" y="0"/>
                  </a:lnTo>
                  <a:lnTo>
                    <a:pt x="1006" y="202"/>
                  </a:lnTo>
                  <a:lnTo>
                    <a:pt x="866" y="346"/>
                  </a:lnTo>
                  <a:lnTo>
                    <a:pt x="27" y="346"/>
                  </a:lnTo>
                </a:path>
              </a:pathLst>
            </a:custGeom>
            <a:noFill/>
            <a:ln w="11113" cap="rnd">
              <a:solidFill>
                <a:srgbClr val="000000"/>
              </a:solidFill>
              <a:round/>
              <a:headEnd/>
              <a:tailEnd/>
            </a:ln>
          </p:spPr>
          <p:txBody>
            <a:bodyPr/>
            <a:lstStyle/>
            <a:p>
              <a:endParaRPr lang="en-US"/>
            </a:p>
          </p:txBody>
        </p:sp>
        <p:sp>
          <p:nvSpPr>
            <p:cNvPr id="7936" name="Rectangle 406"/>
            <p:cNvSpPr>
              <a:spLocks noChangeArrowheads="1"/>
            </p:cNvSpPr>
            <p:nvPr/>
          </p:nvSpPr>
          <p:spPr bwMode="auto">
            <a:xfrm>
              <a:off x="2570" y="2868"/>
              <a:ext cx="232" cy="173"/>
            </a:xfrm>
            <a:prstGeom prst="rect">
              <a:avLst/>
            </a:prstGeom>
            <a:noFill/>
            <a:ln w="9525">
              <a:noFill/>
              <a:miter lim="800000"/>
              <a:headEnd/>
              <a:tailEnd/>
            </a:ln>
          </p:spPr>
          <p:txBody>
            <a:bodyPr wrap="none" lIns="0" tIns="0" rIns="0" bIns="0">
              <a:spAutoFit/>
            </a:bodyPr>
            <a:lstStyle/>
            <a:p>
              <a:r>
                <a:rPr lang="en-US" sz="1800" b="0">
                  <a:solidFill>
                    <a:schemeClr val="bg1"/>
                  </a:solidFill>
                  <a:latin typeface="Arial" charset="0"/>
                </a:rPr>
                <a:t>SW</a:t>
              </a:r>
              <a:endParaRPr lang="en-US" sz="1800">
                <a:solidFill>
                  <a:schemeClr val="bg1"/>
                </a:solidFill>
              </a:endParaRPr>
            </a:p>
          </p:txBody>
        </p:sp>
      </p:grpSp>
      <p:sp>
        <p:nvSpPr>
          <p:cNvPr id="7361" name="Rectangle 407"/>
          <p:cNvSpPr>
            <a:spLocks noChangeArrowheads="1"/>
          </p:cNvSpPr>
          <p:nvPr/>
        </p:nvSpPr>
        <p:spPr bwMode="auto">
          <a:xfrm>
            <a:off x="976313" y="3028950"/>
            <a:ext cx="119062" cy="990600"/>
          </a:xfrm>
          <a:prstGeom prst="rect">
            <a:avLst/>
          </a:prstGeom>
          <a:solidFill>
            <a:srgbClr val="FFFF00"/>
          </a:solidFill>
          <a:ln w="9525">
            <a:noFill/>
            <a:miter lim="800000"/>
            <a:headEnd/>
            <a:tailEnd/>
          </a:ln>
        </p:spPr>
        <p:txBody>
          <a:bodyPr/>
          <a:lstStyle/>
          <a:p>
            <a:endParaRPr lang="en-US"/>
          </a:p>
        </p:txBody>
      </p:sp>
      <p:sp>
        <p:nvSpPr>
          <p:cNvPr id="7362" name="Freeform 408"/>
          <p:cNvSpPr>
            <a:spLocks noEditPoints="1"/>
          </p:cNvSpPr>
          <p:nvPr/>
        </p:nvSpPr>
        <p:spPr bwMode="auto">
          <a:xfrm>
            <a:off x="5735638" y="4297363"/>
            <a:ext cx="482600" cy="101600"/>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7363" name="Freeform 409"/>
          <p:cNvSpPr>
            <a:spLocks/>
          </p:cNvSpPr>
          <p:nvPr/>
        </p:nvSpPr>
        <p:spPr bwMode="auto">
          <a:xfrm>
            <a:off x="6148388" y="3667125"/>
            <a:ext cx="80962" cy="711200"/>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7364" name="Freeform 410"/>
          <p:cNvSpPr>
            <a:spLocks/>
          </p:cNvSpPr>
          <p:nvPr/>
        </p:nvSpPr>
        <p:spPr bwMode="auto">
          <a:xfrm>
            <a:off x="5715000" y="3667125"/>
            <a:ext cx="514350" cy="82550"/>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7365" name="Rectangle 411"/>
          <p:cNvSpPr>
            <a:spLocks noChangeArrowheads="1"/>
          </p:cNvSpPr>
          <p:nvPr/>
        </p:nvSpPr>
        <p:spPr bwMode="auto">
          <a:xfrm>
            <a:off x="5715000" y="3749675"/>
            <a:ext cx="433388" cy="628650"/>
          </a:xfrm>
          <a:prstGeom prst="rect">
            <a:avLst/>
          </a:prstGeom>
          <a:solidFill>
            <a:srgbClr val="C0C0C0"/>
          </a:solidFill>
          <a:ln w="9525">
            <a:noFill/>
            <a:miter lim="800000"/>
            <a:headEnd/>
            <a:tailEnd/>
          </a:ln>
        </p:spPr>
        <p:txBody>
          <a:bodyPr/>
          <a:lstStyle/>
          <a:p>
            <a:endParaRPr lang="en-US"/>
          </a:p>
        </p:txBody>
      </p:sp>
      <p:sp>
        <p:nvSpPr>
          <p:cNvPr id="7366" name="Rectangle 412"/>
          <p:cNvSpPr>
            <a:spLocks noChangeArrowheads="1"/>
          </p:cNvSpPr>
          <p:nvPr/>
        </p:nvSpPr>
        <p:spPr bwMode="auto">
          <a:xfrm>
            <a:off x="5715000" y="3749675"/>
            <a:ext cx="433388" cy="628650"/>
          </a:xfrm>
          <a:prstGeom prst="rect">
            <a:avLst/>
          </a:prstGeom>
          <a:noFill/>
          <a:ln w="3175" cap="rnd">
            <a:solidFill>
              <a:srgbClr val="000000"/>
            </a:solidFill>
            <a:round/>
            <a:headEnd/>
            <a:tailEnd/>
          </a:ln>
        </p:spPr>
        <p:txBody>
          <a:bodyPr/>
          <a:lstStyle/>
          <a:p>
            <a:endParaRPr lang="en-US"/>
          </a:p>
        </p:txBody>
      </p:sp>
      <p:sp>
        <p:nvSpPr>
          <p:cNvPr id="7367" name="Rectangle 413"/>
          <p:cNvSpPr>
            <a:spLocks noChangeArrowheads="1"/>
          </p:cNvSpPr>
          <p:nvPr/>
        </p:nvSpPr>
        <p:spPr bwMode="auto">
          <a:xfrm>
            <a:off x="5741988" y="3930650"/>
            <a:ext cx="368300" cy="12700"/>
          </a:xfrm>
          <a:prstGeom prst="rect">
            <a:avLst/>
          </a:prstGeom>
          <a:solidFill>
            <a:srgbClr val="E5E5E5"/>
          </a:solidFill>
          <a:ln w="9525">
            <a:noFill/>
            <a:miter lim="800000"/>
            <a:headEnd/>
            <a:tailEnd/>
          </a:ln>
        </p:spPr>
        <p:txBody>
          <a:bodyPr/>
          <a:lstStyle/>
          <a:p>
            <a:endParaRPr lang="en-US"/>
          </a:p>
        </p:txBody>
      </p:sp>
      <p:sp>
        <p:nvSpPr>
          <p:cNvPr id="7368" name="Rectangle 414"/>
          <p:cNvSpPr>
            <a:spLocks noChangeArrowheads="1"/>
          </p:cNvSpPr>
          <p:nvPr/>
        </p:nvSpPr>
        <p:spPr bwMode="auto">
          <a:xfrm>
            <a:off x="5741988" y="3943350"/>
            <a:ext cx="368300" cy="12700"/>
          </a:xfrm>
          <a:prstGeom prst="rect">
            <a:avLst/>
          </a:prstGeom>
          <a:solidFill>
            <a:srgbClr val="C0C0C0"/>
          </a:solidFill>
          <a:ln w="9525">
            <a:noFill/>
            <a:miter lim="800000"/>
            <a:headEnd/>
            <a:tailEnd/>
          </a:ln>
        </p:spPr>
        <p:txBody>
          <a:bodyPr/>
          <a:lstStyle/>
          <a:p>
            <a:endParaRPr lang="en-US"/>
          </a:p>
        </p:txBody>
      </p:sp>
      <p:sp>
        <p:nvSpPr>
          <p:cNvPr id="7369" name="Rectangle 415"/>
          <p:cNvSpPr>
            <a:spLocks noChangeArrowheads="1"/>
          </p:cNvSpPr>
          <p:nvPr/>
        </p:nvSpPr>
        <p:spPr bwMode="auto">
          <a:xfrm>
            <a:off x="5741988" y="3956050"/>
            <a:ext cx="368300" cy="12700"/>
          </a:xfrm>
          <a:prstGeom prst="rect">
            <a:avLst/>
          </a:prstGeom>
          <a:solidFill>
            <a:srgbClr val="C1C1C1"/>
          </a:solidFill>
          <a:ln w="9525">
            <a:noFill/>
            <a:miter lim="800000"/>
            <a:headEnd/>
            <a:tailEnd/>
          </a:ln>
        </p:spPr>
        <p:txBody>
          <a:bodyPr/>
          <a:lstStyle/>
          <a:p>
            <a:endParaRPr lang="en-US"/>
          </a:p>
        </p:txBody>
      </p:sp>
      <p:sp>
        <p:nvSpPr>
          <p:cNvPr id="7370" name="Rectangle 416"/>
          <p:cNvSpPr>
            <a:spLocks noChangeArrowheads="1"/>
          </p:cNvSpPr>
          <p:nvPr/>
        </p:nvSpPr>
        <p:spPr bwMode="auto">
          <a:xfrm>
            <a:off x="5741988" y="3968750"/>
            <a:ext cx="368300" cy="12700"/>
          </a:xfrm>
          <a:prstGeom prst="rect">
            <a:avLst/>
          </a:prstGeom>
          <a:solidFill>
            <a:srgbClr val="C3C3C3"/>
          </a:solidFill>
          <a:ln w="9525">
            <a:noFill/>
            <a:miter lim="800000"/>
            <a:headEnd/>
            <a:tailEnd/>
          </a:ln>
        </p:spPr>
        <p:txBody>
          <a:bodyPr/>
          <a:lstStyle/>
          <a:p>
            <a:endParaRPr lang="en-US"/>
          </a:p>
        </p:txBody>
      </p:sp>
      <p:sp>
        <p:nvSpPr>
          <p:cNvPr id="7371" name="Rectangle 417"/>
          <p:cNvSpPr>
            <a:spLocks noChangeArrowheads="1"/>
          </p:cNvSpPr>
          <p:nvPr/>
        </p:nvSpPr>
        <p:spPr bwMode="auto">
          <a:xfrm>
            <a:off x="5741988" y="3981450"/>
            <a:ext cx="368300" cy="12700"/>
          </a:xfrm>
          <a:prstGeom prst="rect">
            <a:avLst/>
          </a:prstGeom>
          <a:solidFill>
            <a:srgbClr val="C4C4C4"/>
          </a:solidFill>
          <a:ln w="9525">
            <a:noFill/>
            <a:miter lim="800000"/>
            <a:headEnd/>
            <a:tailEnd/>
          </a:ln>
        </p:spPr>
        <p:txBody>
          <a:bodyPr/>
          <a:lstStyle/>
          <a:p>
            <a:endParaRPr lang="en-US"/>
          </a:p>
        </p:txBody>
      </p:sp>
      <p:sp>
        <p:nvSpPr>
          <p:cNvPr id="7372" name="Rectangle 418"/>
          <p:cNvSpPr>
            <a:spLocks noChangeArrowheads="1"/>
          </p:cNvSpPr>
          <p:nvPr/>
        </p:nvSpPr>
        <p:spPr bwMode="auto">
          <a:xfrm>
            <a:off x="5741988" y="3994150"/>
            <a:ext cx="368300" cy="12700"/>
          </a:xfrm>
          <a:prstGeom prst="rect">
            <a:avLst/>
          </a:prstGeom>
          <a:solidFill>
            <a:srgbClr val="C5C5C5"/>
          </a:solidFill>
          <a:ln w="9525">
            <a:noFill/>
            <a:miter lim="800000"/>
            <a:headEnd/>
            <a:tailEnd/>
          </a:ln>
        </p:spPr>
        <p:txBody>
          <a:bodyPr/>
          <a:lstStyle/>
          <a:p>
            <a:endParaRPr lang="en-US"/>
          </a:p>
        </p:txBody>
      </p:sp>
      <p:sp>
        <p:nvSpPr>
          <p:cNvPr id="7373" name="Rectangle 419"/>
          <p:cNvSpPr>
            <a:spLocks noChangeArrowheads="1"/>
          </p:cNvSpPr>
          <p:nvPr/>
        </p:nvSpPr>
        <p:spPr bwMode="auto">
          <a:xfrm>
            <a:off x="5741988" y="4006850"/>
            <a:ext cx="368300" cy="12700"/>
          </a:xfrm>
          <a:prstGeom prst="rect">
            <a:avLst/>
          </a:prstGeom>
          <a:solidFill>
            <a:srgbClr val="C6C6C6"/>
          </a:solidFill>
          <a:ln w="9525">
            <a:noFill/>
            <a:miter lim="800000"/>
            <a:headEnd/>
            <a:tailEnd/>
          </a:ln>
        </p:spPr>
        <p:txBody>
          <a:bodyPr/>
          <a:lstStyle/>
          <a:p>
            <a:endParaRPr lang="en-US"/>
          </a:p>
        </p:txBody>
      </p:sp>
      <p:sp>
        <p:nvSpPr>
          <p:cNvPr id="7374" name="Rectangle 420"/>
          <p:cNvSpPr>
            <a:spLocks noChangeArrowheads="1"/>
          </p:cNvSpPr>
          <p:nvPr/>
        </p:nvSpPr>
        <p:spPr bwMode="auto">
          <a:xfrm>
            <a:off x="5741988" y="4019550"/>
            <a:ext cx="368300" cy="12700"/>
          </a:xfrm>
          <a:prstGeom prst="rect">
            <a:avLst/>
          </a:prstGeom>
          <a:solidFill>
            <a:srgbClr val="C8C8C8"/>
          </a:solidFill>
          <a:ln w="9525">
            <a:noFill/>
            <a:miter lim="800000"/>
            <a:headEnd/>
            <a:tailEnd/>
          </a:ln>
        </p:spPr>
        <p:txBody>
          <a:bodyPr/>
          <a:lstStyle/>
          <a:p>
            <a:endParaRPr lang="en-US"/>
          </a:p>
        </p:txBody>
      </p:sp>
      <p:sp>
        <p:nvSpPr>
          <p:cNvPr id="7375" name="Rectangle 421"/>
          <p:cNvSpPr>
            <a:spLocks noChangeArrowheads="1"/>
          </p:cNvSpPr>
          <p:nvPr/>
        </p:nvSpPr>
        <p:spPr bwMode="auto">
          <a:xfrm>
            <a:off x="5741988" y="4032250"/>
            <a:ext cx="368300" cy="12700"/>
          </a:xfrm>
          <a:prstGeom prst="rect">
            <a:avLst/>
          </a:prstGeom>
          <a:solidFill>
            <a:srgbClr val="C9C9C9"/>
          </a:solidFill>
          <a:ln w="9525">
            <a:noFill/>
            <a:miter lim="800000"/>
            <a:headEnd/>
            <a:tailEnd/>
          </a:ln>
        </p:spPr>
        <p:txBody>
          <a:bodyPr/>
          <a:lstStyle/>
          <a:p>
            <a:endParaRPr lang="en-US"/>
          </a:p>
        </p:txBody>
      </p:sp>
      <p:sp>
        <p:nvSpPr>
          <p:cNvPr id="7376" name="Rectangle 422"/>
          <p:cNvSpPr>
            <a:spLocks noChangeArrowheads="1"/>
          </p:cNvSpPr>
          <p:nvPr/>
        </p:nvSpPr>
        <p:spPr bwMode="auto">
          <a:xfrm>
            <a:off x="5741988" y="4044950"/>
            <a:ext cx="368300" cy="12700"/>
          </a:xfrm>
          <a:prstGeom prst="rect">
            <a:avLst/>
          </a:prstGeom>
          <a:solidFill>
            <a:srgbClr val="CACACA"/>
          </a:solidFill>
          <a:ln w="9525">
            <a:noFill/>
            <a:miter lim="800000"/>
            <a:headEnd/>
            <a:tailEnd/>
          </a:ln>
        </p:spPr>
        <p:txBody>
          <a:bodyPr/>
          <a:lstStyle/>
          <a:p>
            <a:endParaRPr lang="en-US"/>
          </a:p>
        </p:txBody>
      </p:sp>
      <p:sp>
        <p:nvSpPr>
          <p:cNvPr id="7377" name="Rectangle 423"/>
          <p:cNvSpPr>
            <a:spLocks noChangeArrowheads="1"/>
          </p:cNvSpPr>
          <p:nvPr/>
        </p:nvSpPr>
        <p:spPr bwMode="auto">
          <a:xfrm>
            <a:off x="5741988" y="4057650"/>
            <a:ext cx="368300" cy="12700"/>
          </a:xfrm>
          <a:prstGeom prst="rect">
            <a:avLst/>
          </a:prstGeom>
          <a:solidFill>
            <a:srgbClr val="CBCBCB"/>
          </a:solidFill>
          <a:ln w="9525">
            <a:noFill/>
            <a:miter lim="800000"/>
            <a:headEnd/>
            <a:tailEnd/>
          </a:ln>
        </p:spPr>
        <p:txBody>
          <a:bodyPr/>
          <a:lstStyle/>
          <a:p>
            <a:endParaRPr lang="en-US"/>
          </a:p>
        </p:txBody>
      </p:sp>
      <p:sp>
        <p:nvSpPr>
          <p:cNvPr id="7378" name="Rectangle 424"/>
          <p:cNvSpPr>
            <a:spLocks noChangeArrowheads="1"/>
          </p:cNvSpPr>
          <p:nvPr/>
        </p:nvSpPr>
        <p:spPr bwMode="auto">
          <a:xfrm>
            <a:off x="5741988" y="4070350"/>
            <a:ext cx="368300" cy="12700"/>
          </a:xfrm>
          <a:prstGeom prst="rect">
            <a:avLst/>
          </a:prstGeom>
          <a:solidFill>
            <a:srgbClr val="CCCCCC"/>
          </a:solidFill>
          <a:ln w="9525">
            <a:noFill/>
            <a:miter lim="800000"/>
            <a:headEnd/>
            <a:tailEnd/>
          </a:ln>
        </p:spPr>
        <p:txBody>
          <a:bodyPr/>
          <a:lstStyle/>
          <a:p>
            <a:endParaRPr lang="en-US"/>
          </a:p>
        </p:txBody>
      </p:sp>
      <p:sp>
        <p:nvSpPr>
          <p:cNvPr id="7379" name="Rectangle 425"/>
          <p:cNvSpPr>
            <a:spLocks noChangeArrowheads="1"/>
          </p:cNvSpPr>
          <p:nvPr/>
        </p:nvSpPr>
        <p:spPr bwMode="auto">
          <a:xfrm>
            <a:off x="5741988" y="4083050"/>
            <a:ext cx="368300" cy="12700"/>
          </a:xfrm>
          <a:prstGeom prst="rect">
            <a:avLst/>
          </a:prstGeom>
          <a:solidFill>
            <a:srgbClr val="CDCDCD"/>
          </a:solidFill>
          <a:ln w="9525">
            <a:noFill/>
            <a:miter lim="800000"/>
            <a:headEnd/>
            <a:tailEnd/>
          </a:ln>
        </p:spPr>
        <p:txBody>
          <a:bodyPr/>
          <a:lstStyle/>
          <a:p>
            <a:endParaRPr lang="en-US"/>
          </a:p>
        </p:txBody>
      </p:sp>
      <p:sp>
        <p:nvSpPr>
          <p:cNvPr id="7380" name="Rectangle 426"/>
          <p:cNvSpPr>
            <a:spLocks noChangeArrowheads="1"/>
          </p:cNvSpPr>
          <p:nvPr/>
        </p:nvSpPr>
        <p:spPr bwMode="auto">
          <a:xfrm>
            <a:off x="5741988" y="4095750"/>
            <a:ext cx="368300" cy="12700"/>
          </a:xfrm>
          <a:prstGeom prst="rect">
            <a:avLst/>
          </a:prstGeom>
          <a:solidFill>
            <a:srgbClr val="CFCFCF"/>
          </a:solidFill>
          <a:ln w="9525">
            <a:noFill/>
            <a:miter lim="800000"/>
            <a:headEnd/>
            <a:tailEnd/>
          </a:ln>
        </p:spPr>
        <p:txBody>
          <a:bodyPr/>
          <a:lstStyle/>
          <a:p>
            <a:endParaRPr lang="en-US"/>
          </a:p>
        </p:txBody>
      </p:sp>
      <p:sp>
        <p:nvSpPr>
          <p:cNvPr id="7381" name="Rectangle 427"/>
          <p:cNvSpPr>
            <a:spLocks noChangeArrowheads="1"/>
          </p:cNvSpPr>
          <p:nvPr/>
        </p:nvSpPr>
        <p:spPr bwMode="auto">
          <a:xfrm>
            <a:off x="5741988" y="4108450"/>
            <a:ext cx="368300" cy="12700"/>
          </a:xfrm>
          <a:prstGeom prst="rect">
            <a:avLst/>
          </a:prstGeom>
          <a:solidFill>
            <a:srgbClr val="D0D0D0"/>
          </a:solidFill>
          <a:ln w="9525">
            <a:noFill/>
            <a:miter lim="800000"/>
            <a:headEnd/>
            <a:tailEnd/>
          </a:ln>
        </p:spPr>
        <p:txBody>
          <a:bodyPr/>
          <a:lstStyle/>
          <a:p>
            <a:endParaRPr lang="en-US"/>
          </a:p>
        </p:txBody>
      </p:sp>
      <p:sp>
        <p:nvSpPr>
          <p:cNvPr id="7382" name="Rectangle 428"/>
          <p:cNvSpPr>
            <a:spLocks noChangeArrowheads="1"/>
          </p:cNvSpPr>
          <p:nvPr/>
        </p:nvSpPr>
        <p:spPr bwMode="auto">
          <a:xfrm>
            <a:off x="5741988" y="4121150"/>
            <a:ext cx="368300" cy="12700"/>
          </a:xfrm>
          <a:prstGeom prst="rect">
            <a:avLst/>
          </a:prstGeom>
          <a:solidFill>
            <a:srgbClr val="D1D1D1"/>
          </a:solidFill>
          <a:ln w="9525">
            <a:noFill/>
            <a:miter lim="800000"/>
            <a:headEnd/>
            <a:tailEnd/>
          </a:ln>
        </p:spPr>
        <p:txBody>
          <a:bodyPr/>
          <a:lstStyle/>
          <a:p>
            <a:endParaRPr lang="en-US"/>
          </a:p>
        </p:txBody>
      </p:sp>
      <p:sp>
        <p:nvSpPr>
          <p:cNvPr id="7383" name="Rectangle 429"/>
          <p:cNvSpPr>
            <a:spLocks noChangeArrowheads="1"/>
          </p:cNvSpPr>
          <p:nvPr/>
        </p:nvSpPr>
        <p:spPr bwMode="auto">
          <a:xfrm>
            <a:off x="5741988" y="4133850"/>
            <a:ext cx="368300" cy="12700"/>
          </a:xfrm>
          <a:prstGeom prst="rect">
            <a:avLst/>
          </a:prstGeom>
          <a:solidFill>
            <a:srgbClr val="D2D2D2"/>
          </a:solidFill>
          <a:ln w="9525">
            <a:noFill/>
            <a:miter lim="800000"/>
            <a:headEnd/>
            <a:tailEnd/>
          </a:ln>
        </p:spPr>
        <p:txBody>
          <a:bodyPr/>
          <a:lstStyle/>
          <a:p>
            <a:endParaRPr lang="en-US"/>
          </a:p>
        </p:txBody>
      </p:sp>
      <p:sp>
        <p:nvSpPr>
          <p:cNvPr id="7384" name="Rectangle 430"/>
          <p:cNvSpPr>
            <a:spLocks noChangeArrowheads="1"/>
          </p:cNvSpPr>
          <p:nvPr/>
        </p:nvSpPr>
        <p:spPr bwMode="auto">
          <a:xfrm>
            <a:off x="5741988" y="4146550"/>
            <a:ext cx="368300" cy="12700"/>
          </a:xfrm>
          <a:prstGeom prst="rect">
            <a:avLst/>
          </a:prstGeom>
          <a:solidFill>
            <a:srgbClr val="D3D3D3"/>
          </a:solidFill>
          <a:ln w="9525">
            <a:noFill/>
            <a:miter lim="800000"/>
            <a:headEnd/>
            <a:tailEnd/>
          </a:ln>
        </p:spPr>
        <p:txBody>
          <a:bodyPr/>
          <a:lstStyle/>
          <a:p>
            <a:endParaRPr lang="en-US"/>
          </a:p>
        </p:txBody>
      </p:sp>
      <p:sp>
        <p:nvSpPr>
          <p:cNvPr id="7385" name="Rectangle 431"/>
          <p:cNvSpPr>
            <a:spLocks noChangeArrowheads="1"/>
          </p:cNvSpPr>
          <p:nvPr/>
        </p:nvSpPr>
        <p:spPr bwMode="auto">
          <a:xfrm>
            <a:off x="5741988" y="4159250"/>
            <a:ext cx="368300" cy="12700"/>
          </a:xfrm>
          <a:prstGeom prst="rect">
            <a:avLst/>
          </a:prstGeom>
          <a:solidFill>
            <a:srgbClr val="D4D4D4"/>
          </a:solidFill>
          <a:ln w="9525">
            <a:noFill/>
            <a:miter lim="800000"/>
            <a:headEnd/>
            <a:tailEnd/>
          </a:ln>
        </p:spPr>
        <p:txBody>
          <a:bodyPr/>
          <a:lstStyle/>
          <a:p>
            <a:endParaRPr lang="en-US"/>
          </a:p>
        </p:txBody>
      </p:sp>
      <p:sp>
        <p:nvSpPr>
          <p:cNvPr id="7386" name="Rectangle 432"/>
          <p:cNvSpPr>
            <a:spLocks noChangeArrowheads="1"/>
          </p:cNvSpPr>
          <p:nvPr/>
        </p:nvSpPr>
        <p:spPr bwMode="auto">
          <a:xfrm>
            <a:off x="5741988" y="4171950"/>
            <a:ext cx="368300" cy="12700"/>
          </a:xfrm>
          <a:prstGeom prst="rect">
            <a:avLst/>
          </a:prstGeom>
          <a:solidFill>
            <a:srgbClr val="D6D6D6"/>
          </a:solidFill>
          <a:ln w="9525">
            <a:noFill/>
            <a:miter lim="800000"/>
            <a:headEnd/>
            <a:tailEnd/>
          </a:ln>
        </p:spPr>
        <p:txBody>
          <a:bodyPr/>
          <a:lstStyle/>
          <a:p>
            <a:endParaRPr lang="en-US"/>
          </a:p>
        </p:txBody>
      </p:sp>
      <p:sp>
        <p:nvSpPr>
          <p:cNvPr id="7387" name="Rectangle 433"/>
          <p:cNvSpPr>
            <a:spLocks noChangeArrowheads="1"/>
          </p:cNvSpPr>
          <p:nvPr/>
        </p:nvSpPr>
        <p:spPr bwMode="auto">
          <a:xfrm>
            <a:off x="5741988" y="4184650"/>
            <a:ext cx="368300" cy="12700"/>
          </a:xfrm>
          <a:prstGeom prst="rect">
            <a:avLst/>
          </a:prstGeom>
          <a:solidFill>
            <a:srgbClr val="D7D7D7"/>
          </a:solidFill>
          <a:ln w="9525">
            <a:noFill/>
            <a:miter lim="800000"/>
            <a:headEnd/>
            <a:tailEnd/>
          </a:ln>
        </p:spPr>
        <p:txBody>
          <a:bodyPr/>
          <a:lstStyle/>
          <a:p>
            <a:endParaRPr lang="en-US"/>
          </a:p>
        </p:txBody>
      </p:sp>
      <p:sp>
        <p:nvSpPr>
          <p:cNvPr id="7388" name="Rectangle 434"/>
          <p:cNvSpPr>
            <a:spLocks noChangeArrowheads="1"/>
          </p:cNvSpPr>
          <p:nvPr/>
        </p:nvSpPr>
        <p:spPr bwMode="auto">
          <a:xfrm>
            <a:off x="5741988" y="4197350"/>
            <a:ext cx="368300" cy="12700"/>
          </a:xfrm>
          <a:prstGeom prst="rect">
            <a:avLst/>
          </a:prstGeom>
          <a:solidFill>
            <a:srgbClr val="D8D8D8"/>
          </a:solidFill>
          <a:ln w="9525">
            <a:noFill/>
            <a:miter lim="800000"/>
            <a:headEnd/>
            <a:tailEnd/>
          </a:ln>
        </p:spPr>
        <p:txBody>
          <a:bodyPr/>
          <a:lstStyle/>
          <a:p>
            <a:endParaRPr lang="en-US"/>
          </a:p>
        </p:txBody>
      </p:sp>
      <p:sp>
        <p:nvSpPr>
          <p:cNvPr id="7389" name="Rectangle 435"/>
          <p:cNvSpPr>
            <a:spLocks noChangeArrowheads="1"/>
          </p:cNvSpPr>
          <p:nvPr/>
        </p:nvSpPr>
        <p:spPr bwMode="auto">
          <a:xfrm>
            <a:off x="5741988" y="4210050"/>
            <a:ext cx="368300" cy="12700"/>
          </a:xfrm>
          <a:prstGeom prst="rect">
            <a:avLst/>
          </a:prstGeom>
          <a:solidFill>
            <a:srgbClr val="D9D9D9"/>
          </a:solidFill>
          <a:ln w="9525">
            <a:noFill/>
            <a:miter lim="800000"/>
            <a:headEnd/>
            <a:tailEnd/>
          </a:ln>
        </p:spPr>
        <p:txBody>
          <a:bodyPr/>
          <a:lstStyle/>
          <a:p>
            <a:endParaRPr lang="en-US"/>
          </a:p>
        </p:txBody>
      </p:sp>
      <p:sp>
        <p:nvSpPr>
          <p:cNvPr id="7390" name="Rectangle 436"/>
          <p:cNvSpPr>
            <a:spLocks noChangeArrowheads="1"/>
          </p:cNvSpPr>
          <p:nvPr/>
        </p:nvSpPr>
        <p:spPr bwMode="auto">
          <a:xfrm>
            <a:off x="5741988" y="4222750"/>
            <a:ext cx="368300" cy="12700"/>
          </a:xfrm>
          <a:prstGeom prst="rect">
            <a:avLst/>
          </a:prstGeom>
          <a:solidFill>
            <a:srgbClr val="DBDBDB"/>
          </a:solidFill>
          <a:ln w="9525">
            <a:noFill/>
            <a:miter lim="800000"/>
            <a:headEnd/>
            <a:tailEnd/>
          </a:ln>
        </p:spPr>
        <p:txBody>
          <a:bodyPr/>
          <a:lstStyle/>
          <a:p>
            <a:endParaRPr lang="en-US"/>
          </a:p>
        </p:txBody>
      </p:sp>
      <p:sp>
        <p:nvSpPr>
          <p:cNvPr id="7391" name="Rectangle 437"/>
          <p:cNvSpPr>
            <a:spLocks noChangeArrowheads="1"/>
          </p:cNvSpPr>
          <p:nvPr/>
        </p:nvSpPr>
        <p:spPr bwMode="auto">
          <a:xfrm>
            <a:off x="5741988" y="4235450"/>
            <a:ext cx="368300" cy="12700"/>
          </a:xfrm>
          <a:prstGeom prst="rect">
            <a:avLst/>
          </a:prstGeom>
          <a:solidFill>
            <a:srgbClr val="DCDCDC"/>
          </a:solidFill>
          <a:ln w="9525">
            <a:noFill/>
            <a:miter lim="800000"/>
            <a:headEnd/>
            <a:tailEnd/>
          </a:ln>
        </p:spPr>
        <p:txBody>
          <a:bodyPr/>
          <a:lstStyle/>
          <a:p>
            <a:endParaRPr lang="en-US"/>
          </a:p>
        </p:txBody>
      </p:sp>
      <p:sp>
        <p:nvSpPr>
          <p:cNvPr id="7392" name="Rectangle 438"/>
          <p:cNvSpPr>
            <a:spLocks noChangeArrowheads="1"/>
          </p:cNvSpPr>
          <p:nvPr/>
        </p:nvSpPr>
        <p:spPr bwMode="auto">
          <a:xfrm>
            <a:off x="5741988" y="4248150"/>
            <a:ext cx="368300" cy="12700"/>
          </a:xfrm>
          <a:prstGeom prst="rect">
            <a:avLst/>
          </a:prstGeom>
          <a:solidFill>
            <a:srgbClr val="DDDDDD"/>
          </a:solidFill>
          <a:ln w="9525">
            <a:noFill/>
            <a:miter lim="800000"/>
            <a:headEnd/>
            <a:tailEnd/>
          </a:ln>
        </p:spPr>
        <p:txBody>
          <a:bodyPr/>
          <a:lstStyle/>
          <a:p>
            <a:endParaRPr lang="en-US"/>
          </a:p>
        </p:txBody>
      </p:sp>
      <p:sp>
        <p:nvSpPr>
          <p:cNvPr id="7393" name="Rectangle 439"/>
          <p:cNvSpPr>
            <a:spLocks noChangeArrowheads="1"/>
          </p:cNvSpPr>
          <p:nvPr/>
        </p:nvSpPr>
        <p:spPr bwMode="auto">
          <a:xfrm>
            <a:off x="5741988" y="4260850"/>
            <a:ext cx="368300" cy="12700"/>
          </a:xfrm>
          <a:prstGeom prst="rect">
            <a:avLst/>
          </a:prstGeom>
          <a:solidFill>
            <a:srgbClr val="DEDEDE"/>
          </a:solidFill>
          <a:ln w="9525">
            <a:noFill/>
            <a:miter lim="800000"/>
            <a:headEnd/>
            <a:tailEnd/>
          </a:ln>
        </p:spPr>
        <p:txBody>
          <a:bodyPr/>
          <a:lstStyle/>
          <a:p>
            <a:endParaRPr lang="en-US"/>
          </a:p>
        </p:txBody>
      </p:sp>
      <p:sp>
        <p:nvSpPr>
          <p:cNvPr id="7394" name="Rectangle 440"/>
          <p:cNvSpPr>
            <a:spLocks noChangeArrowheads="1"/>
          </p:cNvSpPr>
          <p:nvPr/>
        </p:nvSpPr>
        <p:spPr bwMode="auto">
          <a:xfrm>
            <a:off x="5741988" y="4273550"/>
            <a:ext cx="368300" cy="12700"/>
          </a:xfrm>
          <a:prstGeom prst="rect">
            <a:avLst/>
          </a:prstGeom>
          <a:solidFill>
            <a:srgbClr val="DFDFDF"/>
          </a:solidFill>
          <a:ln w="9525">
            <a:noFill/>
            <a:miter lim="800000"/>
            <a:headEnd/>
            <a:tailEnd/>
          </a:ln>
        </p:spPr>
        <p:txBody>
          <a:bodyPr/>
          <a:lstStyle/>
          <a:p>
            <a:endParaRPr lang="en-US"/>
          </a:p>
        </p:txBody>
      </p:sp>
      <p:sp>
        <p:nvSpPr>
          <p:cNvPr id="7395" name="Rectangle 441"/>
          <p:cNvSpPr>
            <a:spLocks noChangeArrowheads="1"/>
          </p:cNvSpPr>
          <p:nvPr/>
        </p:nvSpPr>
        <p:spPr bwMode="auto">
          <a:xfrm>
            <a:off x="5741988" y="4286250"/>
            <a:ext cx="368300" cy="12700"/>
          </a:xfrm>
          <a:prstGeom prst="rect">
            <a:avLst/>
          </a:prstGeom>
          <a:solidFill>
            <a:srgbClr val="E0E0E0"/>
          </a:solidFill>
          <a:ln w="9525">
            <a:noFill/>
            <a:miter lim="800000"/>
            <a:headEnd/>
            <a:tailEnd/>
          </a:ln>
        </p:spPr>
        <p:txBody>
          <a:bodyPr/>
          <a:lstStyle/>
          <a:p>
            <a:endParaRPr lang="en-US"/>
          </a:p>
        </p:txBody>
      </p:sp>
      <p:sp>
        <p:nvSpPr>
          <p:cNvPr id="7396" name="Rectangle 442"/>
          <p:cNvSpPr>
            <a:spLocks noChangeArrowheads="1"/>
          </p:cNvSpPr>
          <p:nvPr/>
        </p:nvSpPr>
        <p:spPr bwMode="auto">
          <a:xfrm>
            <a:off x="5741988" y="4298950"/>
            <a:ext cx="368300" cy="12700"/>
          </a:xfrm>
          <a:prstGeom prst="rect">
            <a:avLst/>
          </a:prstGeom>
          <a:solidFill>
            <a:srgbClr val="E2E2E2"/>
          </a:solidFill>
          <a:ln w="9525">
            <a:noFill/>
            <a:miter lim="800000"/>
            <a:headEnd/>
            <a:tailEnd/>
          </a:ln>
        </p:spPr>
        <p:txBody>
          <a:bodyPr/>
          <a:lstStyle/>
          <a:p>
            <a:endParaRPr lang="en-US"/>
          </a:p>
        </p:txBody>
      </p:sp>
      <p:sp>
        <p:nvSpPr>
          <p:cNvPr id="7397" name="Rectangle 443"/>
          <p:cNvSpPr>
            <a:spLocks noChangeArrowheads="1"/>
          </p:cNvSpPr>
          <p:nvPr/>
        </p:nvSpPr>
        <p:spPr bwMode="auto">
          <a:xfrm>
            <a:off x="5741988" y="4311650"/>
            <a:ext cx="368300" cy="12700"/>
          </a:xfrm>
          <a:prstGeom prst="rect">
            <a:avLst/>
          </a:prstGeom>
          <a:solidFill>
            <a:srgbClr val="E3E3E3"/>
          </a:solidFill>
          <a:ln w="9525">
            <a:noFill/>
            <a:miter lim="800000"/>
            <a:headEnd/>
            <a:tailEnd/>
          </a:ln>
        </p:spPr>
        <p:txBody>
          <a:bodyPr/>
          <a:lstStyle/>
          <a:p>
            <a:endParaRPr lang="en-US"/>
          </a:p>
        </p:txBody>
      </p:sp>
      <p:sp>
        <p:nvSpPr>
          <p:cNvPr id="7398" name="Rectangle 444"/>
          <p:cNvSpPr>
            <a:spLocks noChangeArrowheads="1"/>
          </p:cNvSpPr>
          <p:nvPr/>
        </p:nvSpPr>
        <p:spPr bwMode="auto">
          <a:xfrm>
            <a:off x="5741988" y="4324350"/>
            <a:ext cx="368300" cy="12700"/>
          </a:xfrm>
          <a:prstGeom prst="rect">
            <a:avLst/>
          </a:prstGeom>
          <a:solidFill>
            <a:srgbClr val="E4E4E4"/>
          </a:solidFill>
          <a:ln w="9525">
            <a:noFill/>
            <a:miter lim="800000"/>
            <a:headEnd/>
            <a:tailEnd/>
          </a:ln>
        </p:spPr>
        <p:txBody>
          <a:bodyPr/>
          <a:lstStyle/>
          <a:p>
            <a:endParaRPr lang="en-US"/>
          </a:p>
        </p:txBody>
      </p:sp>
      <p:sp>
        <p:nvSpPr>
          <p:cNvPr id="7399" name="Rectangle 445"/>
          <p:cNvSpPr>
            <a:spLocks noChangeArrowheads="1"/>
          </p:cNvSpPr>
          <p:nvPr/>
        </p:nvSpPr>
        <p:spPr bwMode="auto">
          <a:xfrm>
            <a:off x="5741988" y="4133850"/>
            <a:ext cx="12700" cy="127000"/>
          </a:xfrm>
          <a:prstGeom prst="rect">
            <a:avLst/>
          </a:prstGeom>
          <a:solidFill>
            <a:srgbClr val="E5E5E5"/>
          </a:solidFill>
          <a:ln w="9525">
            <a:noFill/>
            <a:miter lim="800000"/>
            <a:headEnd/>
            <a:tailEnd/>
          </a:ln>
        </p:spPr>
        <p:txBody>
          <a:bodyPr/>
          <a:lstStyle/>
          <a:p>
            <a:endParaRPr lang="en-US"/>
          </a:p>
        </p:txBody>
      </p:sp>
      <p:sp>
        <p:nvSpPr>
          <p:cNvPr id="7400" name="Rectangle 446"/>
          <p:cNvSpPr>
            <a:spLocks noChangeArrowheads="1"/>
          </p:cNvSpPr>
          <p:nvPr/>
        </p:nvSpPr>
        <p:spPr bwMode="auto">
          <a:xfrm>
            <a:off x="5754688" y="4133850"/>
            <a:ext cx="12700" cy="127000"/>
          </a:xfrm>
          <a:prstGeom prst="rect">
            <a:avLst/>
          </a:prstGeom>
          <a:solidFill>
            <a:srgbClr val="C1C1C1"/>
          </a:solidFill>
          <a:ln w="9525">
            <a:noFill/>
            <a:miter lim="800000"/>
            <a:headEnd/>
            <a:tailEnd/>
          </a:ln>
        </p:spPr>
        <p:txBody>
          <a:bodyPr/>
          <a:lstStyle/>
          <a:p>
            <a:endParaRPr lang="en-US"/>
          </a:p>
        </p:txBody>
      </p:sp>
      <p:sp>
        <p:nvSpPr>
          <p:cNvPr id="7401" name="Rectangle 447"/>
          <p:cNvSpPr>
            <a:spLocks noChangeArrowheads="1"/>
          </p:cNvSpPr>
          <p:nvPr/>
        </p:nvSpPr>
        <p:spPr bwMode="auto">
          <a:xfrm>
            <a:off x="5767388" y="4133850"/>
            <a:ext cx="12700" cy="127000"/>
          </a:xfrm>
          <a:prstGeom prst="rect">
            <a:avLst/>
          </a:prstGeom>
          <a:solidFill>
            <a:srgbClr val="C2C2C2"/>
          </a:solidFill>
          <a:ln w="9525">
            <a:noFill/>
            <a:miter lim="800000"/>
            <a:headEnd/>
            <a:tailEnd/>
          </a:ln>
        </p:spPr>
        <p:txBody>
          <a:bodyPr/>
          <a:lstStyle/>
          <a:p>
            <a:endParaRPr lang="en-US"/>
          </a:p>
        </p:txBody>
      </p:sp>
      <p:sp>
        <p:nvSpPr>
          <p:cNvPr id="7402" name="Rectangle 448"/>
          <p:cNvSpPr>
            <a:spLocks noChangeArrowheads="1"/>
          </p:cNvSpPr>
          <p:nvPr/>
        </p:nvSpPr>
        <p:spPr bwMode="auto">
          <a:xfrm>
            <a:off x="5780088" y="4133850"/>
            <a:ext cx="12700" cy="127000"/>
          </a:xfrm>
          <a:prstGeom prst="rect">
            <a:avLst/>
          </a:prstGeom>
          <a:solidFill>
            <a:srgbClr val="C3C3C3"/>
          </a:solidFill>
          <a:ln w="9525">
            <a:noFill/>
            <a:miter lim="800000"/>
            <a:headEnd/>
            <a:tailEnd/>
          </a:ln>
        </p:spPr>
        <p:txBody>
          <a:bodyPr/>
          <a:lstStyle/>
          <a:p>
            <a:endParaRPr lang="en-US"/>
          </a:p>
        </p:txBody>
      </p:sp>
      <p:sp>
        <p:nvSpPr>
          <p:cNvPr id="7403" name="Rectangle 449"/>
          <p:cNvSpPr>
            <a:spLocks noChangeArrowheads="1"/>
          </p:cNvSpPr>
          <p:nvPr/>
        </p:nvSpPr>
        <p:spPr bwMode="auto">
          <a:xfrm>
            <a:off x="5792788" y="4133850"/>
            <a:ext cx="12700" cy="127000"/>
          </a:xfrm>
          <a:prstGeom prst="rect">
            <a:avLst/>
          </a:prstGeom>
          <a:solidFill>
            <a:srgbClr val="C5C5C5"/>
          </a:solidFill>
          <a:ln w="9525">
            <a:noFill/>
            <a:miter lim="800000"/>
            <a:headEnd/>
            <a:tailEnd/>
          </a:ln>
        </p:spPr>
        <p:txBody>
          <a:bodyPr/>
          <a:lstStyle/>
          <a:p>
            <a:endParaRPr lang="en-US"/>
          </a:p>
        </p:txBody>
      </p:sp>
      <p:sp>
        <p:nvSpPr>
          <p:cNvPr id="7404" name="Rectangle 450"/>
          <p:cNvSpPr>
            <a:spLocks noChangeArrowheads="1"/>
          </p:cNvSpPr>
          <p:nvPr/>
        </p:nvSpPr>
        <p:spPr bwMode="auto">
          <a:xfrm>
            <a:off x="5805488" y="4133850"/>
            <a:ext cx="12700" cy="127000"/>
          </a:xfrm>
          <a:prstGeom prst="rect">
            <a:avLst/>
          </a:prstGeom>
          <a:solidFill>
            <a:srgbClr val="C6C6C6"/>
          </a:solidFill>
          <a:ln w="9525">
            <a:noFill/>
            <a:miter lim="800000"/>
            <a:headEnd/>
            <a:tailEnd/>
          </a:ln>
        </p:spPr>
        <p:txBody>
          <a:bodyPr/>
          <a:lstStyle/>
          <a:p>
            <a:endParaRPr lang="en-US"/>
          </a:p>
        </p:txBody>
      </p:sp>
      <p:sp>
        <p:nvSpPr>
          <p:cNvPr id="7405" name="Rectangle 451"/>
          <p:cNvSpPr>
            <a:spLocks noChangeArrowheads="1"/>
          </p:cNvSpPr>
          <p:nvPr/>
        </p:nvSpPr>
        <p:spPr bwMode="auto">
          <a:xfrm>
            <a:off x="5818188" y="4133850"/>
            <a:ext cx="12700" cy="127000"/>
          </a:xfrm>
          <a:prstGeom prst="rect">
            <a:avLst/>
          </a:prstGeom>
          <a:solidFill>
            <a:srgbClr val="C8C8C8"/>
          </a:solidFill>
          <a:ln w="9525">
            <a:noFill/>
            <a:miter lim="800000"/>
            <a:headEnd/>
            <a:tailEnd/>
          </a:ln>
        </p:spPr>
        <p:txBody>
          <a:bodyPr/>
          <a:lstStyle/>
          <a:p>
            <a:endParaRPr lang="en-US"/>
          </a:p>
        </p:txBody>
      </p:sp>
      <p:sp>
        <p:nvSpPr>
          <p:cNvPr id="7406" name="Rectangle 452"/>
          <p:cNvSpPr>
            <a:spLocks noChangeArrowheads="1"/>
          </p:cNvSpPr>
          <p:nvPr/>
        </p:nvSpPr>
        <p:spPr bwMode="auto">
          <a:xfrm>
            <a:off x="5830888" y="4133850"/>
            <a:ext cx="12700" cy="127000"/>
          </a:xfrm>
          <a:prstGeom prst="rect">
            <a:avLst/>
          </a:prstGeom>
          <a:solidFill>
            <a:srgbClr val="CACACA"/>
          </a:solidFill>
          <a:ln w="9525">
            <a:noFill/>
            <a:miter lim="800000"/>
            <a:headEnd/>
            <a:tailEnd/>
          </a:ln>
        </p:spPr>
        <p:txBody>
          <a:bodyPr/>
          <a:lstStyle/>
          <a:p>
            <a:endParaRPr lang="en-US"/>
          </a:p>
        </p:txBody>
      </p:sp>
      <p:sp>
        <p:nvSpPr>
          <p:cNvPr id="7407" name="Rectangle 453"/>
          <p:cNvSpPr>
            <a:spLocks noChangeArrowheads="1"/>
          </p:cNvSpPr>
          <p:nvPr/>
        </p:nvSpPr>
        <p:spPr bwMode="auto">
          <a:xfrm>
            <a:off x="5843588" y="4133850"/>
            <a:ext cx="12700" cy="127000"/>
          </a:xfrm>
          <a:prstGeom prst="rect">
            <a:avLst/>
          </a:prstGeom>
          <a:solidFill>
            <a:srgbClr val="CBCBCB"/>
          </a:solidFill>
          <a:ln w="9525">
            <a:noFill/>
            <a:miter lim="800000"/>
            <a:headEnd/>
            <a:tailEnd/>
          </a:ln>
        </p:spPr>
        <p:txBody>
          <a:bodyPr/>
          <a:lstStyle/>
          <a:p>
            <a:endParaRPr lang="en-US"/>
          </a:p>
        </p:txBody>
      </p:sp>
      <p:sp>
        <p:nvSpPr>
          <p:cNvPr id="7408" name="Rectangle 454"/>
          <p:cNvSpPr>
            <a:spLocks noChangeArrowheads="1"/>
          </p:cNvSpPr>
          <p:nvPr/>
        </p:nvSpPr>
        <p:spPr bwMode="auto">
          <a:xfrm>
            <a:off x="5856288" y="4133850"/>
            <a:ext cx="12700" cy="127000"/>
          </a:xfrm>
          <a:prstGeom prst="rect">
            <a:avLst/>
          </a:prstGeom>
          <a:solidFill>
            <a:srgbClr val="CCCCCC"/>
          </a:solidFill>
          <a:ln w="9525">
            <a:noFill/>
            <a:miter lim="800000"/>
            <a:headEnd/>
            <a:tailEnd/>
          </a:ln>
        </p:spPr>
        <p:txBody>
          <a:bodyPr/>
          <a:lstStyle/>
          <a:p>
            <a:endParaRPr lang="en-US"/>
          </a:p>
        </p:txBody>
      </p:sp>
      <p:sp>
        <p:nvSpPr>
          <p:cNvPr id="7409" name="Rectangle 455"/>
          <p:cNvSpPr>
            <a:spLocks noChangeArrowheads="1"/>
          </p:cNvSpPr>
          <p:nvPr/>
        </p:nvSpPr>
        <p:spPr bwMode="auto">
          <a:xfrm>
            <a:off x="5868988" y="4133850"/>
            <a:ext cx="12700" cy="127000"/>
          </a:xfrm>
          <a:prstGeom prst="rect">
            <a:avLst/>
          </a:prstGeom>
          <a:solidFill>
            <a:srgbClr val="CDCDCD"/>
          </a:solidFill>
          <a:ln w="9525">
            <a:noFill/>
            <a:miter lim="800000"/>
            <a:headEnd/>
            <a:tailEnd/>
          </a:ln>
        </p:spPr>
        <p:txBody>
          <a:bodyPr/>
          <a:lstStyle/>
          <a:p>
            <a:endParaRPr lang="en-US"/>
          </a:p>
        </p:txBody>
      </p:sp>
      <p:sp>
        <p:nvSpPr>
          <p:cNvPr id="7410" name="Rectangle 456"/>
          <p:cNvSpPr>
            <a:spLocks noChangeArrowheads="1"/>
          </p:cNvSpPr>
          <p:nvPr/>
        </p:nvSpPr>
        <p:spPr bwMode="auto">
          <a:xfrm>
            <a:off x="5881688" y="4133850"/>
            <a:ext cx="12700" cy="127000"/>
          </a:xfrm>
          <a:prstGeom prst="rect">
            <a:avLst/>
          </a:prstGeom>
          <a:solidFill>
            <a:srgbClr val="CFCFCF"/>
          </a:solidFill>
          <a:ln w="9525">
            <a:noFill/>
            <a:miter lim="800000"/>
            <a:headEnd/>
            <a:tailEnd/>
          </a:ln>
        </p:spPr>
        <p:txBody>
          <a:bodyPr/>
          <a:lstStyle/>
          <a:p>
            <a:endParaRPr lang="en-US"/>
          </a:p>
        </p:txBody>
      </p:sp>
      <p:sp>
        <p:nvSpPr>
          <p:cNvPr id="7411" name="Rectangle 457"/>
          <p:cNvSpPr>
            <a:spLocks noChangeArrowheads="1"/>
          </p:cNvSpPr>
          <p:nvPr/>
        </p:nvSpPr>
        <p:spPr bwMode="auto">
          <a:xfrm>
            <a:off x="5894388" y="4133850"/>
            <a:ext cx="12700" cy="127000"/>
          </a:xfrm>
          <a:prstGeom prst="rect">
            <a:avLst/>
          </a:prstGeom>
          <a:solidFill>
            <a:srgbClr val="D1D1D1"/>
          </a:solidFill>
          <a:ln w="9525">
            <a:noFill/>
            <a:miter lim="800000"/>
            <a:headEnd/>
            <a:tailEnd/>
          </a:ln>
        </p:spPr>
        <p:txBody>
          <a:bodyPr/>
          <a:lstStyle/>
          <a:p>
            <a:endParaRPr lang="en-US"/>
          </a:p>
        </p:txBody>
      </p:sp>
      <p:sp>
        <p:nvSpPr>
          <p:cNvPr id="7412" name="Rectangle 458"/>
          <p:cNvSpPr>
            <a:spLocks noChangeArrowheads="1"/>
          </p:cNvSpPr>
          <p:nvPr/>
        </p:nvSpPr>
        <p:spPr bwMode="auto">
          <a:xfrm>
            <a:off x="5907088" y="4133850"/>
            <a:ext cx="12700" cy="127000"/>
          </a:xfrm>
          <a:prstGeom prst="rect">
            <a:avLst/>
          </a:prstGeom>
          <a:solidFill>
            <a:srgbClr val="D2D2D2"/>
          </a:solidFill>
          <a:ln w="9525">
            <a:noFill/>
            <a:miter lim="800000"/>
            <a:headEnd/>
            <a:tailEnd/>
          </a:ln>
        </p:spPr>
        <p:txBody>
          <a:bodyPr/>
          <a:lstStyle/>
          <a:p>
            <a:endParaRPr lang="en-US"/>
          </a:p>
        </p:txBody>
      </p:sp>
      <p:sp>
        <p:nvSpPr>
          <p:cNvPr id="7413" name="Rectangle 459"/>
          <p:cNvSpPr>
            <a:spLocks noChangeArrowheads="1"/>
          </p:cNvSpPr>
          <p:nvPr/>
        </p:nvSpPr>
        <p:spPr bwMode="auto">
          <a:xfrm>
            <a:off x="5919788" y="4133850"/>
            <a:ext cx="12700" cy="127000"/>
          </a:xfrm>
          <a:prstGeom prst="rect">
            <a:avLst/>
          </a:prstGeom>
          <a:solidFill>
            <a:srgbClr val="D3D3D3"/>
          </a:solidFill>
          <a:ln w="9525">
            <a:noFill/>
            <a:miter lim="800000"/>
            <a:headEnd/>
            <a:tailEnd/>
          </a:ln>
        </p:spPr>
        <p:txBody>
          <a:bodyPr/>
          <a:lstStyle/>
          <a:p>
            <a:endParaRPr lang="en-US"/>
          </a:p>
        </p:txBody>
      </p:sp>
      <p:sp>
        <p:nvSpPr>
          <p:cNvPr id="7414" name="Rectangle 460"/>
          <p:cNvSpPr>
            <a:spLocks noChangeArrowheads="1"/>
          </p:cNvSpPr>
          <p:nvPr/>
        </p:nvSpPr>
        <p:spPr bwMode="auto">
          <a:xfrm>
            <a:off x="5932488" y="4133850"/>
            <a:ext cx="12700" cy="127000"/>
          </a:xfrm>
          <a:prstGeom prst="rect">
            <a:avLst/>
          </a:prstGeom>
          <a:solidFill>
            <a:srgbClr val="D5D5D5"/>
          </a:solidFill>
          <a:ln w="9525">
            <a:noFill/>
            <a:miter lim="800000"/>
            <a:headEnd/>
            <a:tailEnd/>
          </a:ln>
        </p:spPr>
        <p:txBody>
          <a:bodyPr/>
          <a:lstStyle/>
          <a:p>
            <a:endParaRPr lang="en-US"/>
          </a:p>
        </p:txBody>
      </p:sp>
      <p:sp>
        <p:nvSpPr>
          <p:cNvPr id="7415" name="Rectangle 461"/>
          <p:cNvSpPr>
            <a:spLocks noChangeArrowheads="1"/>
          </p:cNvSpPr>
          <p:nvPr/>
        </p:nvSpPr>
        <p:spPr bwMode="auto">
          <a:xfrm>
            <a:off x="5945188" y="4133850"/>
            <a:ext cx="12700" cy="127000"/>
          </a:xfrm>
          <a:prstGeom prst="rect">
            <a:avLst/>
          </a:prstGeom>
          <a:solidFill>
            <a:srgbClr val="D6D6D6"/>
          </a:solidFill>
          <a:ln w="9525">
            <a:noFill/>
            <a:miter lim="800000"/>
            <a:headEnd/>
            <a:tailEnd/>
          </a:ln>
        </p:spPr>
        <p:txBody>
          <a:bodyPr/>
          <a:lstStyle/>
          <a:p>
            <a:endParaRPr lang="en-US"/>
          </a:p>
        </p:txBody>
      </p:sp>
      <p:sp>
        <p:nvSpPr>
          <p:cNvPr id="7416" name="Rectangle 462"/>
          <p:cNvSpPr>
            <a:spLocks noChangeArrowheads="1"/>
          </p:cNvSpPr>
          <p:nvPr/>
        </p:nvSpPr>
        <p:spPr bwMode="auto">
          <a:xfrm>
            <a:off x="5957888" y="4133850"/>
            <a:ext cx="12700" cy="127000"/>
          </a:xfrm>
          <a:prstGeom prst="rect">
            <a:avLst/>
          </a:prstGeom>
          <a:solidFill>
            <a:srgbClr val="D8D8D8"/>
          </a:solidFill>
          <a:ln w="9525">
            <a:noFill/>
            <a:miter lim="800000"/>
            <a:headEnd/>
            <a:tailEnd/>
          </a:ln>
        </p:spPr>
        <p:txBody>
          <a:bodyPr/>
          <a:lstStyle/>
          <a:p>
            <a:endParaRPr lang="en-US"/>
          </a:p>
        </p:txBody>
      </p:sp>
      <p:sp>
        <p:nvSpPr>
          <p:cNvPr id="7417" name="Rectangle 463"/>
          <p:cNvSpPr>
            <a:spLocks noChangeArrowheads="1"/>
          </p:cNvSpPr>
          <p:nvPr/>
        </p:nvSpPr>
        <p:spPr bwMode="auto">
          <a:xfrm>
            <a:off x="5970588" y="4133850"/>
            <a:ext cx="12700" cy="127000"/>
          </a:xfrm>
          <a:prstGeom prst="rect">
            <a:avLst/>
          </a:prstGeom>
          <a:solidFill>
            <a:srgbClr val="D9D9D9"/>
          </a:solidFill>
          <a:ln w="9525">
            <a:noFill/>
            <a:miter lim="800000"/>
            <a:headEnd/>
            <a:tailEnd/>
          </a:ln>
        </p:spPr>
        <p:txBody>
          <a:bodyPr/>
          <a:lstStyle/>
          <a:p>
            <a:endParaRPr lang="en-US"/>
          </a:p>
        </p:txBody>
      </p:sp>
      <p:sp>
        <p:nvSpPr>
          <p:cNvPr id="7418" name="Rectangle 464"/>
          <p:cNvSpPr>
            <a:spLocks noChangeArrowheads="1"/>
          </p:cNvSpPr>
          <p:nvPr/>
        </p:nvSpPr>
        <p:spPr bwMode="auto">
          <a:xfrm>
            <a:off x="5983288" y="4133850"/>
            <a:ext cx="12700" cy="127000"/>
          </a:xfrm>
          <a:prstGeom prst="rect">
            <a:avLst/>
          </a:prstGeom>
          <a:solidFill>
            <a:srgbClr val="DBDBDB"/>
          </a:solidFill>
          <a:ln w="9525">
            <a:noFill/>
            <a:miter lim="800000"/>
            <a:headEnd/>
            <a:tailEnd/>
          </a:ln>
        </p:spPr>
        <p:txBody>
          <a:bodyPr/>
          <a:lstStyle/>
          <a:p>
            <a:endParaRPr lang="en-US"/>
          </a:p>
        </p:txBody>
      </p:sp>
      <p:sp>
        <p:nvSpPr>
          <p:cNvPr id="7419" name="Rectangle 465"/>
          <p:cNvSpPr>
            <a:spLocks noChangeArrowheads="1"/>
          </p:cNvSpPr>
          <p:nvPr/>
        </p:nvSpPr>
        <p:spPr bwMode="auto">
          <a:xfrm>
            <a:off x="5995988" y="4133850"/>
            <a:ext cx="12700" cy="127000"/>
          </a:xfrm>
          <a:prstGeom prst="rect">
            <a:avLst/>
          </a:prstGeom>
          <a:solidFill>
            <a:srgbClr val="DCDCDC"/>
          </a:solidFill>
          <a:ln w="9525">
            <a:noFill/>
            <a:miter lim="800000"/>
            <a:headEnd/>
            <a:tailEnd/>
          </a:ln>
        </p:spPr>
        <p:txBody>
          <a:bodyPr/>
          <a:lstStyle/>
          <a:p>
            <a:endParaRPr lang="en-US"/>
          </a:p>
        </p:txBody>
      </p:sp>
      <p:sp>
        <p:nvSpPr>
          <p:cNvPr id="7420" name="Rectangle 466"/>
          <p:cNvSpPr>
            <a:spLocks noChangeArrowheads="1"/>
          </p:cNvSpPr>
          <p:nvPr/>
        </p:nvSpPr>
        <p:spPr bwMode="auto">
          <a:xfrm>
            <a:off x="6008688" y="4133850"/>
            <a:ext cx="12700" cy="127000"/>
          </a:xfrm>
          <a:prstGeom prst="rect">
            <a:avLst/>
          </a:prstGeom>
          <a:solidFill>
            <a:srgbClr val="DEDEDE"/>
          </a:solidFill>
          <a:ln w="9525">
            <a:noFill/>
            <a:miter lim="800000"/>
            <a:headEnd/>
            <a:tailEnd/>
          </a:ln>
        </p:spPr>
        <p:txBody>
          <a:bodyPr/>
          <a:lstStyle/>
          <a:p>
            <a:endParaRPr lang="en-US"/>
          </a:p>
        </p:txBody>
      </p:sp>
      <p:sp>
        <p:nvSpPr>
          <p:cNvPr id="7421" name="Rectangle 467"/>
          <p:cNvSpPr>
            <a:spLocks noChangeArrowheads="1"/>
          </p:cNvSpPr>
          <p:nvPr/>
        </p:nvSpPr>
        <p:spPr bwMode="auto">
          <a:xfrm>
            <a:off x="6021388" y="4133850"/>
            <a:ext cx="12700" cy="127000"/>
          </a:xfrm>
          <a:prstGeom prst="rect">
            <a:avLst/>
          </a:prstGeom>
          <a:solidFill>
            <a:srgbClr val="DFDFDF"/>
          </a:solidFill>
          <a:ln w="9525">
            <a:noFill/>
            <a:miter lim="800000"/>
            <a:headEnd/>
            <a:tailEnd/>
          </a:ln>
        </p:spPr>
        <p:txBody>
          <a:bodyPr/>
          <a:lstStyle/>
          <a:p>
            <a:endParaRPr lang="en-US"/>
          </a:p>
        </p:txBody>
      </p:sp>
      <p:sp>
        <p:nvSpPr>
          <p:cNvPr id="7422" name="Rectangle 468"/>
          <p:cNvSpPr>
            <a:spLocks noChangeArrowheads="1"/>
          </p:cNvSpPr>
          <p:nvPr/>
        </p:nvSpPr>
        <p:spPr bwMode="auto">
          <a:xfrm>
            <a:off x="6034088" y="4133850"/>
            <a:ext cx="12700" cy="127000"/>
          </a:xfrm>
          <a:prstGeom prst="rect">
            <a:avLst/>
          </a:prstGeom>
          <a:solidFill>
            <a:srgbClr val="E0E0E0"/>
          </a:solidFill>
          <a:ln w="9525">
            <a:noFill/>
            <a:miter lim="800000"/>
            <a:headEnd/>
            <a:tailEnd/>
          </a:ln>
        </p:spPr>
        <p:txBody>
          <a:bodyPr/>
          <a:lstStyle/>
          <a:p>
            <a:endParaRPr lang="en-US"/>
          </a:p>
        </p:txBody>
      </p:sp>
      <p:sp>
        <p:nvSpPr>
          <p:cNvPr id="7423" name="Rectangle 469"/>
          <p:cNvSpPr>
            <a:spLocks noChangeArrowheads="1"/>
          </p:cNvSpPr>
          <p:nvPr/>
        </p:nvSpPr>
        <p:spPr bwMode="auto">
          <a:xfrm>
            <a:off x="6046788" y="4133850"/>
            <a:ext cx="12700" cy="127000"/>
          </a:xfrm>
          <a:prstGeom prst="rect">
            <a:avLst/>
          </a:prstGeom>
          <a:solidFill>
            <a:srgbClr val="E2E2E2"/>
          </a:solidFill>
          <a:ln w="9525">
            <a:noFill/>
            <a:miter lim="800000"/>
            <a:headEnd/>
            <a:tailEnd/>
          </a:ln>
        </p:spPr>
        <p:txBody>
          <a:bodyPr/>
          <a:lstStyle/>
          <a:p>
            <a:endParaRPr lang="en-US"/>
          </a:p>
        </p:txBody>
      </p:sp>
      <p:sp>
        <p:nvSpPr>
          <p:cNvPr id="7424" name="Rectangle 470"/>
          <p:cNvSpPr>
            <a:spLocks noChangeArrowheads="1"/>
          </p:cNvSpPr>
          <p:nvPr/>
        </p:nvSpPr>
        <p:spPr bwMode="auto">
          <a:xfrm>
            <a:off x="6059488" y="4133850"/>
            <a:ext cx="12700" cy="127000"/>
          </a:xfrm>
          <a:prstGeom prst="rect">
            <a:avLst/>
          </a:prstGeom>
          <a:solidFill>
            <a:srgbClr val="E3E3E3"/>
          </a:solidFill>
          <a:ln w="9525">
            <a:noFill/>
            <a:miter lim="800000"/>
            <a:headEnd/>
            <a:tailEnd/>
          </a:ln>
        </p:spPr>
        <p:txBody>
          <a:bodyPr/>
          <a:lstStyle/>
          <a:p>
            <a:endParaRPr lang="en-US"/>
          </a:p>
        </p:txBody>
      </p:sp>
      <p:sp>
        <p:nvSpPr>
          <p:cNvPr id="7425" name="Rectangle 471"/>
          <p:cNvSpPr>
            <a:spLocks noChangeArrowheads="1"/>
          </p:cNvSpPr>
          <p:nvPr/>
        </p:nvSpPr>
        <p:spPr bwMode="auto">
          <a:xfrm>
            <a:off x="6072188" y="4133850"/>
            <a:ext cx="12700" cy="127000"/>
          </a:xfrm>
          <a:prstGeom prst="rect">
            <a:avLst/>
          </a:prstGeom>
          <a:solidFill>
            <a:srgbClr val="E5E5E5"/>
          </a:solidFill>
          <a:ln w="9525">
            <a:noFill/>
            <a:miter lim="800000"/>
            <a:headEnd/>
            <a:tailEnd/>
          </a:ln>
        </p:spPr>
        <p:txBody>
          <a:bodyPr/>
          <a:lstStyle/>
          <a:p>
            <a:endParaRPr lang="en-US"/>
          </a:p>
        </p:txBody>
      </p:sp>
      <p:sp>
        <p:nvSpPr>
          <p:cNvPr id="7426" name="Rectangle 472"/>
          <p:cNvSpPr>
            <a:spLocks noChangeArrowheads="1"/>
          </p:cNvSpPr>
          <p:nvPr/>
        </p:nvSpPr>
        <p:spPr bwMode="auto">
          <a:xfrm>
            <a:off x="5741988" y="3778250"/>
            <a:ext cx="368300" cy="12700"/>
          </a:xfrm>
          <a:prstGeom prst="rect">
            <a:avLst/>
          </a:prstGeom>
          <a:solidFill>
            <a:srgbClr val="A8A8A8"/>
          </a:solidFill>
          <a:ln w="9525">
            <a:noFill/>
            <a:miter lim="800000"/>
            <a:headEnd/>
            <a:tailEnd/>
          </a:ln>
        </p:spPr>
        <p:txBody>
          <a:bodyPr/>
          <a:lstStyle/>
          <a:p>
            <a:endParaRPr lang="en-US"/>
          </a:p>
        </p:txBody>
      </p:sp>
      <p:sp>
        <p:nvSpPr>
          <p:cNvPr id="7427" name="Rectangle 473"/>
          <p:cNvSpPr>
            <a:spLocks noChangeArrowheads="1"/>
          </p:cNvSpPr>
          <p:nvPr/>
        </p:nvSpPr>
        <p:spPr bwMode="auto">
          <a:xfrm>
            <a:off x="5741988" y="3790950"/>
            <a:ext cx="368300" cy="12700"/>
          </a:xfrm>
          <a:prstGeom prst="rect">
            <a:avLst/>
          </a:prstGeom>
          <a:solidFill>
            <a:srgbClr val="C1C1C1"/>
          </a:solidFill>
          <a:ln w="9525">
            <a:noFill/>
            <a:miter lim="800000"/>
            <a:headEnd/>
            <a:tailEnd/>
          </a:ln>
        </p:spPr>
        <p:txBody>
          <a:bodyPr/>
          <a:lstStyle/>
          <a:p>
            <a:endParaRPr lang="en-US"/>
          </a:p>
        </p:txBody>
      </p:sp>
      <p:sp>
        <p:nvSpPr>
          <p:cNvPr id="7428" name="Rectangle 474"/>
          <p:cNvSpPr>
            <a:spLocks noChangeArrowheads="1"/>
          </p:cNvSpPr>
          <p:nvPr/>
        </p:nvSpPr>
        <p:spPr bwMode="auto">
          <a:xfrm>
            <a:off x="5749925" y="3779838"/>
            <a:ext cx="365125" cy="14287"/>
          </a:xfrm>
          <a:prstGeom prst="rect">
            <a:avLst/>
          </a:prstGeom>
          <a:noFill/>
          <a:ln w="1588" cap="rnd">
            <a:solidFill>
              <a:srgbClr val="000000"/>
            </a:solidFill>
            <a:round/>
            <a:headEnd/>
            <a:tailEnd/>
          </a:ln>
        </p:spPr>
        <p:txBody>
          <a:bodyPr/>
          <a:lstStyle/>
          <a:p>
            <a:endParaRPr lang="en-US"/>
          </a:p>
        </p:txBody>
      </p:sp>
      <p:sp>
        <p:nvSpPr>
          <p:cNvPr id="7429" name="Rectangle 475"/>
          <p:cNvSpPr>
            <a:spLocks noChangeArrowheads="1"/>
          </p:cNvSpPr>
          <p:nvPr/>
        </p:nvSpPr>
        <p:spPr bwMode="auto">
          <a:xfrm>
            <a:off x="5741988" y="3790950"/>
            <a:ext cx="12700" cy="63500"/>
          </a:xfrm>
          <a:prstGeom prst="rect">
            <a:avLst/>
          </a:prstGeom>
          <a:solidFill>
            <a:srgbClr val="9D9D9D"/>
          </a:solidFill>
          <a:ln w="9525">
            <a:noFill/>
            <a:miter lim="800000"/>
            <a:headEnd/>
            <a:tailEnd/>
          </a:ln>
        </p:spPr>
        <p:txBody>
          <a:bodyPr/>
          <a:lstStyle/>
          <a:p>
            <a:endParaRPr lang="en-US"/>
          </a:p>
        </p:txBody>
      </p:sp>
      <p:sp>
        <p:nvSpPr>
          <p:cNvPr id="7430" name="Rectangle 476"/>
          <p:cNvSpPr>
            <a:spLocks noChangeArrowheads="1"/>
          </p:cNvSpPr>
          <p:nvPr/>
        </p:nvSpPr>
        <p:spPr bwMode="auto">
          <a:xfrm>
            <a:off x="5754688" y="3790950"/>
            <a:ext cx="12700" cy="63500"/>
          </a:xfrm>
          <a:prstGeom prst="rect">
            <a:avLst/>
          </a:prstGeom>
          <a:solidFill>
            <a:srgbClr val="9C9C9C"/>
          </a:solidFill>
          <a:ln w="9525">
            <a:noFill/>
            <a:miter lim="800000"/>
            <a:headEnd/>
            <a:tailEnd/>
          </a:ln>
        </p:spPr>
        <p:txBody>
          <a:bodyPr/>
          <a:lstStyle/>
          <a:p>
            <a:endParaRPr lang="en-US"/>
          </a:p>
        </p:txBody>
      </p:sp>
      <p:sp>
        <p:nvSpPr>
          <p:cNvPr id="7431" name="Rectangle 477"/>
          <p:cNvSpPr>
            <a:spLocks noChangeArrowheads="1"/>
          </p:cNvSpPr>
          <p:nvPr/>
        </p:nvSpPr>
        <p:spPr bwMode="auto">
          <a:xfrm>
            <a:off x="5767388" y="3790950"/>
            <a:ext cx="12700" cy="63500"/>
          </a:xfrm>
          <a:prstGeom prst="rect">
            <a:avLst/>
          </a:prstGeom>
          <a:solidFill>
            <a:srgbClr val="A2A2A2"/>
          </a:solidFill>
          <a:ln w="9525">
            <a:noFill/>
            <a:miter lim="800000"/>
            <a:headEnd/>
            <a:tailEnd/>
          </a:ln>
        </p:spPr>
        <p:txBody>
          <a:bodyPr/>
          <a:lstStyle/>
          <a:p>
            <a:endParaRPr lang="en-US"/>
          </a:p>
        </p:txBody>
      </p:sp>
      <p:sp>
        <p:nvSpPr>
          <p:cNvPr id="7432" name="Rectangle 478"/>
          <p:cNvSpPr>
            <a:spLocks noChangeArrowheads="1"/>
          </p:cNvSpPr>
          <p:nvPr/>
        </p:nvSpPr>
        <p:spPr bwMode="auto">
          <a:xfrm>
            <a:off x="5780088" y="3790950"/>
            <a:ext cx="12700" cy="63500"/>
          </a:xfrm>
          <a:prstGeom prst="rect">
            <a:avLst/>
          </a:prstGeom>
          <a:solidFill>
            <a:srgbClr val="A7A7A7"/>
          </a:solidFill>
          <a:ln w="9525">
            <a:noFill/>
            <a:miter lim="800000"/>
            <a:headEnd/>
            <a:tailEnd/>
          </a:ln>
        </p:spPr>
        <p:txBody>
          <a:bodyPr/>
          <a:lstStyle/>
          <a:p>
            <a:endParaRPr lang="en-US"/>
          </a:p>
        </p:txBody>
      </p:sp>
      <p:sp>
        <p:nvSpPr>
          <p:cNvPr id="7433" name="Rectangle 479"/>
          <p:cNvSpPr>
            <a:spLocks noChangeArrowheads="1"/>
          </p:cNvSpPr>
          <p:nvPr/>
        </p:nvSpPr>
        <p:spPr bwMode="auto">
          <a:xfrm>
            <a:off x="5792788" y="3790950"/>
            <a:ext cx="12700" cy="63500"/>
          </a:xfrm>
          <a:prstGeom prst="rect">
            <a:avLst/>
          </a:prstGeom>
          <a:solidFill>
            <a:srgbClr val="ACACAC"/>
          </a:solidFill>
          <a:ln w="9525">
            <a:noFill/>
            <a:miter lim="800000"/>
            <a:headEnd/>
            <a:tailEnd/>
          </a:ln>
        </p:spPr>
        <p:txBody>
          <a:bodyPr/>
          <a:lstStyle/>
          <a:p>
            <a:endParaRPr lang="en-US"/>
          </a:p>
        </p:txBody>
      </p:sp>
      <p:sp>
        <p:nvSpPr>
          <p:cNvPr id="7434" name="Rectangle 480"/>
          <p:cNvSpPr>
            <a:spLocks noChangeArrowheads="1"/>
          </p:cNvSpPr>
          <p:nvPr/>
        </p:nvSpPr>
        <p:spPr bwMode="auto">
          <a:xfrm>
            <a:off x="5805488" y="3790950"/>
            <a:ext cx="12700" cy="63500"/>
          </a:xfrm>
          <a:prstGeom prst="rect">
            <a:avLst/>
          </a:prstGeom>
          <a:solidFill>
            <a:srgbClr val="B2B2B2"/>
          </a:solidFill>
          <a:ln w="9525">
            <a:noFill/>
            <a:miter lim="800000"/>
            <a:headEnd/>
            <a:tailEnd/>
          </a:ln>
        </p:spPr>
        <p:txBody>
          <a:bodyPr/>
          <a:lstStyle/>
          <a:p>
            <a:endParaRPr lang="en-US"/>
          </a:p>
        </p:txBody>
      </p:sp>
      <p:sp>
        <p:nvSpPr>
          <p:cNvPr id="7435" name="Rectangle 481"/>
          <p:cNvSpPr>
            <a:spLocks noChangeArrowheads="1"/>
          </p:cNvSpPr>
          <p:nvPr/>
        </p:nvSpPr>
        <p:spPr bwMode="auto">
          <a:xfrm>
            <a:off x="5818188" y="3790950"/>
            <a:ext cx="12700" cy="63500"/>
          </a:xfrm>
          <a:prstGeom prst="rect">
            <a:avLst/>
          </a:prstGeom>
          <a:solidFill>
            <a:srgbClr val="B7B7B7"/>
          </a:solidFill>
          <a:ln w="9525">
            <a:noFill/>
            <a:miter lim="800000"/>
            <a:headEnd/>
            <a:tailEnd/>
          </a:ln>
        </p:spPr>
        <p:txBody>
          <a:bodyPr/>
          <a:lstStyle/>
          <a:p>
            <a:endParaRPr lang="en-US"/>
          </a:p>
        </p:txBody>
      </p:sp>
      <p:sp>
        <p:nvSpPr>
          <p:cNvPr id="7436" name="Rectangle 482"/>
          <p:cNvSpPr>
            <a:spLocks noChangeArrowheads="1"/>
          </p:cNvSpPr>
          <p:nvPr/>
        </p:nvSpPr>
        <p:spPr bwMode="auto">
          <a:xfrm>
            <a:off x="5830888" y="3790950"/>
            <a:ext cx="12700" cy="63500"/>
          </a:xfrm>
          <a:prstGeom prst="rect">
            <a:avLst/>
          </a:prstGeom>
          <a:solidFill>
            <a:srgbClr val="BCBCBC"/>
          </a:solidFill>
          <a:ln w="9525">
            <a:noFill/>
            <a:miter lim="800000"/>
            <a:headEnd/>
            <a:tailEnd/>
          </a:ln>
        </p:spPr>
        <p:txBody>
          <a:bodyPr/>
          <a:lstStyle/>
          <a:p>
            <a:endParaRPr lang="en-US"/>
          </a:p>
        </p:txBody>
      </p:sp>
      <p:sp>
        <p:nvSpPr>
          <p:cNvPr id="7437" name="Rectangle 483"/>
          <p:cNvSpPr>
            <a:spLocks noChangeArrowheads="1"/>
          </p:cNvSpPr>
          <p:nvPr/>
        </p:nvSpPr>
        <p:spPr bwMode="auto">
          <a:xfrm>
            <a:off x="5843588" y="3790950"/>
            <a:ext cx="12700" cy="63500"/>
          </a:xfrm>
          <a:prstGeom prst="rect">
            <a:avLst/>
          </a:prstGeom>
          <a:solidFill>
            <a:srgbClr val="C1C1C1"/>
          </a:solidFill>
          <a:ln w="9525">
            <a:noFill/>
            <a:miter lim="800000"/>
            <a:headEnd/>
            <a:tailEnd/>
          </a:ln>
        </p:spPr>
        <p:txBody>
          <a:bodyPr/>
          <a:lstStyle/>
          <a:p>
            <a:endParaRPr lang="en-US"/>
          </a:p>
        </p:txBody>
      </p:sp>
      <p:sp>
        <p:nvSpPr>
          <p:cNvPr id="7438" name="Rectangle 484"/>
          <p:cNvSpPr>
            <a:spLocks noChangeArrowheads="1"/>
          </p:cNvSpPr>
          <p:nvPr/>
        </p:nvSpPr>
        <p:spPr bwMode="auto">
          <a:xfrm>
            <a:off x="5856288" y="3790950"/>
            <a:ext cx="12700" cy="63500"/>
          </a:xfrm>
          <a:prstGeom prst="rect">
            <a:avLst/>
          </a:prstGeom>
          <a:solidFill>
            <a:srgbClr val="C7C7C7"/>
          </a:solidFill>
          <a:ln w="9525">
            <a:noFill/>
            <a:miter lim="800000"/>
            <a:headEnd/>
            <a:tailEnd/>
          </a:ln>
        </p:spPr>
        <p:txBody>
          <a:bodyPr/>
          <a:lstStyle/>
          <a:p>
            <a:endParaRPr lang="en-US"/>
          </a:p>
        </p:txBody>
      </p:sp>
      <p:sp>
        <p:nvSpPr>
          <p:cNvPr id="7439" name="Rectangle 485"/>
          <p:cNvSpPr>
            <a:spLocks noChangeArrowheads="1"/>
          </p:cNvSpPr>
          <p:nvPr/>
        </p:nvSpPr>
        <p:spPr bwMode="auto">
          <a:xfrm>
            <a:off x="5868988" y="3790950"/>
            <a:ext cx="12700" cy="63500"/>
          </a:xfrm>
          <a:prstGeom prst="rect">
            <a:avLst/>
          </a:prstGeom>
          <a:solidFill>
            <a:srgbClr val="CCCCCC"/>
          </a:solidFill>
          <a:ln w="9525">
            <a:noFill/>
            <a:miter lim="800000"/>
            <a:headEnd/>
            <a:tailEnd/>
          </a:ln>
        </p:spPr>
        <p:txBody>
          <a:bodyPr/>
          <a:lstStyle/>
          <a:p>
            <a:endParaRPr lang="en-US"/>
          </a:p>
        </p:txBody>
      </p:sp>
      <p:sp>
        <p:nvSpPr>
          <p:cNvPr id="7440" name="Rectangle 486"/>
          <p:cNvSpPr>
            <a:spLocks noChangeArrowheads="1"/>
          </p:cNvSpPr>
          <p:nvPr/>
        </p:nvSpPr>
        <p:spPr bwMode="auto">
          <a:xfrm>
            <a:off x="5881688" y="3790950"/>
            <a:ext cx="12700" cy="63500"/>
          </a:xfrm>
          <a:prstGeom prst="rect">
            <a:avLst/>
          </a:prstGeom>
          <a:solidFill>
            <a:srgbClr val="D1D1D1"/>
          </a:solidFill>
          <a:ln w="9525">
            <a:noFill/>
            <a:miter lim="800000"/>
            <a:headEnd/>
            <a:tailEnd/>
          </a:ln>
        </p:spPr>
        <p:txBody>
          <a:bodyPr/>
          <a:lstStyle/>
          <a:p>
            <a:endParaRPr lang="en-US"/>
          </a:p>
        </p:txBody>
      </p:sp>
      <p:sp>
        <p:nvSpPr>
          <p:cNvPr id="7441" name="Rectangle 487"/>
          <p:cNvSpPr>
            <a:spLocks noChangeArrowheads="1"/>
          </p:cNvSpPr>
          <p:nvPr/>
        </p:nvSpPr>
        <p:spPr bwMode="auto">
          <a:xfrm>
            <a:off x="5894388" y="3790950"/>
            <a:ext cx="12700" cy="63500"/>
          </a:xfrm>
          <a:prstGeom prst="rect">
            <a:avLst/>
          </a:prstGeom>
          <a:solidFill>
            <a:srgbClr val="D7D7D7"/>
          </a:solidFill>
          <a:ln w="9525">
            <a:noFill/>
            <a:miter lim="800000"/>
            <a:headEnd/>
            <a:tailEnd/>
          </a:ln>
        </p:spPr>
        <p:txBody>
          <a:bodyPr/>
          <a:lstStyle/>
          <a:p>
            <a:endParaRPr lang="en-US"/>
          </a:p>
        </p:txBody>
      </p:sp>
      <p:sp>
        <p:nvSpPr>
          <p:cNvPr id="7442" name="Rectangle 488"/>
          <p:cNvSpPr>
            <a:spLocks noChangeArrowheads="1"/>
          </p:cNvSpPr>
          <p:nvPr/>
        </p:nvSpPr>
        <p:spPr bwMode="auto">
          <a:xfrm>
            <a:off x="5907088" y="3790950"/>
            <a:ext cx="12700" cy="63500"/>
          </a:xfrm>
          <a:prstGeom prst="rect">
            <a:avLst/>
          </a:prstGeom>
          <a:solidFill>
            <a:srgbClr val="DCDCDC"/>
          </a:solidFill>
          <a:ln w="9525">
            <a:noFill/>
            <a:miter lim="800000"/>
            <a:headEnd/>
            <a:tailEnd/>
          </a:ln>
        </p:spPr>
        <p:txBody>
          <a:bodyPr/>
          <a:lstStyle/>
          <a:p>
            <a:endParaRPr lang="en-US"/>
          </a:p>
        </p:txBody>
      </p:sp>
      <p:sp>
        <p:nvSpPr>
          <p:cNvPr id="7443" name="Rectangle 489"/>
          <p:cNvSpPr>
            <a:spLocks noChangeArrowheads="1"/>
          </p:cNvSpPr>
          <p:nvPr/>
        </p:nvSpPr>
        <p:spPr bwMode="auto">
          <a:xfrm>
            <a:off x="5919788" y="3790950"/>
            <a:ext cx="12700" cy="63500"/>
          </a:xfrm>
          <a:prstGeom prst="rect">
            <a:avLst/>
          </a:prstGeom>
          <a:solidFill>
            <a:srgbClr val="E1E1E1"/>
          </a:solidFill>
          <a:ln w="9525">
            <a:noFill/>
            <a:miter lim="800000"/>
            <a:headEnd/>
            <a:tailEnd/>
          </a:ln>
        </p:spPr>
        <p:txBody>
          <a:bodyPr/>
          <a:lstStyle/>
          <a:p>
            <a:endParaRPr lang="en-US"/>
          </a:p>
        </p:txBody>
      </p:sp>
      <p:sp>
        <p:nvSpPr>
          <p:cNvPr id="7444" name="Rectangle 490"/>
          <p:cNvSpPr>
            <a:spLocks noChangeArrowheads="1"/>
          </p:cNvSpPr>
          <p:nvPr/>
        </p:nvSpPr>
        <p:spPr bwMode="auto">
          <a:xfrm>
            <a:off x="5932488" y="3790950"/>
            <a:ext cx="12700" cy="63500"/>
          </a:xfrm>
          <a:prstGeom prst="rect">
            <a:avLst/>
          </a:prstGeom>
          <a:solidFill>
            <a:srgbClr val="E6E6E6"/>
          </a:solidFill>
          <a:ln w="9525">
            <a:noFill/>
            <a:miter lim="800000"/>
            <a:headEnd/>
            <a:tailEnd/>
          </a:ln>
        </p:spPr>
        <p:txBody>
          <a:bodyPr/>
          <a:lstStyle/>
          <a:p>
            <a:endParaRPr lang="en-US"/>
          </a:p>
        </p:txBody>
      </p:sp>
      <p:sp>
        <p:nvSpPr>
          <p:cNvPr id="7445" name="Rectangle 491"/>
          <p:cNvSpPr>
            <a:spLocks noChangeArrowheads="1"/>
          </p:cNvSpPr>
          <p:nvPr/>
        </p:nvSpPr>
        <p:spPr bwMode="auto">
          <a:xfrm>
            <a:off x="5945188" y="3790950"/>
            <a:ext cx="12700" cy="63500"/>
          </a:xfrm>
          <a:prstGeom prst="rect">
            <a:avLst/>
          </a:prstGeom>
          <a:solidFill>
            <a:srgbClr val="E1E1E1"/>
          </a:solidFill>
          <a:ln w="9525">
            <a:noFill/>
            <a:miter lim="800000"/>
            <a:headEnd/>
            <a:tailEnd/>
          </a:ln>
        </p:spPr>
        <p:txBody>
          <a:bodyPr/>
          <a:lstStyle/>
          <a:p>
            <a:endParaRPr lang="en-US"/>
          </a:p>
        </p:txBody>
      </p:sp>
      <p:sp>
        <p:nvSpPr>
          <p:cNvPr id="7446" name="Rectangle 492"/>
          <p:cNvSpPr>
            <a:spLocks noChangeArrowheads="1"/>
          </p:cNvSpPr>
          <p:nvPr/>
        </p:nvSpPr>
        <p:spPr bwMode="auto">
          <a:xfrm>
            <a:off x="5957888" y="3790950"/>
            <a:ext cx="12700" cy="63500"/>
          </a:xfrm>
          <a:prstGeom prst="rect">
            <a:avLst/>
          </a:prstGeom>
          <a:solidFill>
            <a:srgbClr val="DBDBDB"/>
          </a:solidFill>
          <a:ln w="9525">
            <a:noFill/>
            <a:miter lim="800000"/>
            <a:headEnd/>
            <a:tailEnd/>
          </a:ln>
        </p:spPr>
        <p:txBody>
          <a:bodyPr/>
          <a:lstStyle/>
          <a:p>
            <a:endParaRPr lang="en-US"/>
          </a:p>
        </p:txBody>
      </p:sp>
      <p:sp>
        <p:nvSpPr>
          <p:cNvPr id="7447" name="Rectangle 493"/>
          <p:cNvSpPr>
            <a:spLocks noChangeArrowheads="1"/>
          </p:cNvSpPr>
          <p:nvPr/>
        </p:nvSpPr>
        <p:spPr bwMode="auto">
          <a:xfrm>
            <a:off x="5970588" y="3790950"/>
            <a:ext cx="12700" cy="63500"/>
          </a:xfrm>
          <a:prstGeom prst="rect">
            <a:avLst/>
          </a:prstGeom>
          <a:solidFill>
            <a:srgbClr val="D6D6D6"/>
          </a:solidFill>
          <a:ln w="9525">
            <a:noFill/>
            <a:miter lim="800000"/>
            <a:headEnd/>
            <a:tailEnd/>
          </a:ln>
        </p:spPr>
        <p:txBody>
          <a:bodyPr/>
          <a:lstStyle/>
          <a:p>
            <a:endParaRPr lang="en-US"/>
          </a:p>
        </p:txBody>
      </p:sp>
      <p:sp>
        <p:nvSpPr>
          <p:cNvPr id="7448" name="Rectangle 494"/>
          <p:cNvSpPr>
            <a:spLocks noChangeArrowheads="1"/>
          </p:cNvSpPr>
          <p:nvPr/>
        </p:nvSpPr>
        <p:spPr bwMode="auto">
          <a:xfrm>
            <a:off x="5983288" y="3790950"/>
            <a:ext cx="12700" cy="63500"/>
          </a:xfrm>
          <a:prstGeom prst="rect">
            <a:avLst/>
          </a:prstGeom>
          <a:solidFill>
            <a:srgbClr val="D1D1D1"/>
          </a:solidFill>
          <a:ln w="9525">
            <a:noFill/>
            <a:miter lim="800000"/>
            <a:headEnd/>
            <a:tailEnd/>
          </a:ln>
        </p:spPr>
        <p:txBody>
          <a:bodyPr/>
          <a:lstStyle/>
          <a:p>
            <a:endParaRPr lang="en-US"/>
          </a:p>
        </p:txBody>
      </p:sp>
      <p:sp>
        <p:nvSpPr>
          <p:cNvPr id="7449" name="Rectangle 495"/>
          <p:cNvSpPr>
            <a:spLocks noChangeArrowheads="1"/>
          </p:cNvSpPr>
          <p:nvPr/>
        </p:nvSpPr>
        <p:spPr bwMode="auto">
          <a:xfrm>
            <a:off x="5995988" y="3790950"/>
            <a:ext cx="12700" cy="63500"/>
          </a:xfrm>
          <a:prstGeom prst="rect">
            <a:avLst/>
          </a:prstGeom>
          <a:solidFill>
            <a:srgbClr val="CCCCCC"/>
          </a:solidFill>
          <a:ln w="9525">
            <a:noFill/>
            <a:miter lim="800000"/>
            <a:headEnd/>
            <a:tailEnd/>
          </a:ln>
        </p:spPr>
        <p:txBody>
          <a:bodyPr/>
          <a:lstStyle/>
          <a:p>
            <a:endParaRPr lang="en-US"/>
          </a:p>
        </p:txBody>
      </p:sp>
      <p:sp>
        <p:nvSpPr>
          <p:cNvPr id="7450" name="Rectangle 496"/>
          <p:cNvSpPr>
            <a:spLocks noChangeArrowheads="1"/>
          </p:cNvSpPr>
          <p:nvPr/>
        </p:nvSpPr>
        <p:spPr bwMode="auto">
          <a:xfrm>
            <a:off x="6008688" y="3790950"/>
            <a:ext cx="12700" cy="63500"/>
          </a:xfrm>
          <a:prstGeom prst="rect">
            <a:avLst/>
          </a:prstGeom>
          <a:solidFill>
            <a:srgbClr val="C6C6C6"/>
          </a:solidFill>
          <a:ln w="9525">
            <a:noFill/>
            <a:miter lim="800000"/>
            <a:headEnd/>
            <a:tailEnd/>
          </a:ln>
        </p:spPr>
        <p:txBody>
          <a:bodyPr/>
          <a:lstStyle/>
          <a:p>
            <a:endParaRPr lang="en-US"/>
          </a:p>
        </p:txBody>
      </p:sp>
      <p:sp>
        <p:nvSpPr>
          <p:cNvPr id="7451" name="Rectangle 497"/>
          <p:cNvSpPr>
            <a:spLocks noChangeArrowheads="1"/>
          </p:cNvSpPr>
          <p:nvPr/>
        </p:nvSpPr>
        <p:spPr bwMode="auto">
          <a:xfrm>
            <a:off x="6021388" y="3790950"/>
            <a:ext cx="12700" cy="63500"/>
          </a:xfrm>
          <a:prstGeom prst="rect">
            <a:avLst/>
          </a:prstGeom>
          <a:solidFill>
            <a:srgbClr val="C1C1C1"/>
          </a:solidFill>
          <a:ln w="9525">
            <a:noFill/>
            <a:miter lim="800000"/>
            <a:headEnd/>
            <a:tailEnd/>
          </a:ln>
        </p:spPr>
        <p:txBody>
          <a:bodyPr/>
          <a:lstStyle/>
          <a:p>
            <a:endParaRPr lang="en-US"/>
          </a:p>
        </p:txBody>
      </p:sp>
      <p:sp>
        <p:nvSpPr>
          <p:cNvPr id="7452" name="Rectangle 498"/>
          <p:cNvSpPr>
            <a:spLocks noChangeArrowheads="1"/>
          </p:cNvSpPr>
          <p:nvPr/>
        </p:nvSpPr>
        <p:spPr bwMode="auto">
          <a:xfrm>
            <a:off x="6034088" y="3790950"/>
            <a:ext cx="12700" cy="63500"/>
          </a:xfrm>
          <a:prstGeom prst="rect">
            <a:avLst/>
          </a:prstGeom>
          <a:solidFill>
            <a:srgbClr val="BCBCBC"/>
          </a:solidFill>
          <a:ln w="9525">
            <a:noFill/>
            <a:miter lim="800000"/>
            <a:headEnd/>
            <a:tailEnd/>
          </a:ln>
        </p:spPr>
        <p:txBody>
          <a:bodyPr/>
          <a:lstStyle/>
          <a:p>
            <a:endParaRPr lang="en-US"/>
          </a:p>
        </p:txBody>
      </p:sp>
      <p:sp>
        <p:nvSpPr>
          <p:cNvPr id="7453" name="Rectangle 499"/>
          <p:cNvSpPr>
            <a:spLocks noChangeArrowheads="1"/>
          </p:cNvSpPr>
          <p:nvPr/>
        </p:nvSpPr>
        <p:spPr bwMode="auto">
          <a:xfrm>
            <a:off x="6046788" y="3790950"/>
            <a:ext cx="12700" cy="63500"/>
          </a:xfrm>
          <a:prstGeom prst="rect">
            <a:avLst/>
          </a:prstGeom>
          <a:solidFill>
            <a:srgbClr val="B6B6B6"/>
          </a:solidFill>
          <a:ln w="9525">
            <a:noFill/>
            <a:miter lim="800000"/>
            <a:headEnd/>
            <a:tailEnd/>
          </a:ln>
        </p:spPr>
        <p:txBody>
          <a:bodyPr/>
          <a:lstStyle/>
          <a:p>
            <a:endParaRPr lang="en-US"/>
          </a:p>
        </p:txBody>
      </p:sp>
      <p:sp>
        <p:nvSpPr>
          <p:cNvPr id="7454" name="Rectangle 500"/>
          <p:cNvSpPr>
            <a:spLocks noChangeArrowheads="1"/>
          </p:cNvSpPr>
          <p:nvPr/>
        </p:nvSpPr>
        <p:spPr bwMode="auto">
          <a:xfrm>
            <a:off x="6059488" y="3790950"/>
            <a:ext cx="12700" cy="63500"/>
          </a:xfrm>
          <a:prstGeom prst="rect">
            <a:avLst/>
          </a:prstGeom>
          <a:solidFill>
            <a:srgbClr val="B1B1B1"/>
          </a:solidFill>
          <a:ln w="9525">
            <a:noFill/>
            <a:miter lim="800000"/>
            <a:headEnd/>
            <a:tailEnd/>
          </a:ln>
        </p:spPr>
        <p:txBody>
          <a:bodyPr/>
          <a:lstStyle/>
          <a:p>
            <a:endParaRPr lang="en-US"/>
          </a:p>
        </p:txBody>
      </p:sp>
      <p:sp>
        <p:nvSpPr>
          <p:cNvPr id="7455" name="Rectangle 501"/>
          <p:cNvSpPr>
            <a:spLocks noChangeArrowheads="1"/>
          </p:cNvSpPr>
          <p:nvPr/>
        </p:nvSpPr>
        <p:spPr bwMode="auto">
          <a:xfrm>
            <a:off x="6072188" y="3790950"/>
            <a:ext cx="12700" cy="63500"/>
          </a:xfrm>
          <a:prstGeom prst="rect">
            <a:avLst/>
          </a:prstGeom>
          <a:solidFill>
            <a:srgbClr val="ABABAB"/>
          </a:solidFill>
          <a:ln w="9525">
            <a:noFill/>
            <a:miter lim="800000"/>
            <a:headEnd/>
            <a:tailEnd/>
          </a:ln>
        </p:spPr>
        <p:txBody>
          <a:bodyPr/>
          <a:lstStyle/>
          <a:p>
            <a:endParaRPr lang="en-US"/>
          </a:p>
        </p:txBody>
      </p:sp>
      <p:sp>
        <p:nvSpPr>
          <p:cNvPr id="7456" name="Rectangle 502"/>
          <p:cNvSpPr>
            <a:spLocks noChangeArrowheads="1"/>
          </p:cNvSpPr>
          <p:nvPr/>
        </p:nvSpPr>
        <p:spPr bwMode="auto">
          <a:xfrm>
            <a:off x="6084888" y="3790950"/>
            <a:ext cx="12700" cy="63500"/>
          </a:xfrm>
          <a:prstGeom prst="rect">
            <a:avLst/>
          </a:prstGeom>
          <a:solidFill>
            <a:srgbClr val="A6A6A6"/>
          </a:solidFill>
          <a:ln w="9525">
            <a:noFill/>
            <a:miter lim="800000"/>
            <a:headEnd/>
            <a:tailEnd/>
          </a:ln>
        </p:spPr>
        <p:txBody>
          <a:bodyPr/>
          <a:lstStyle/>
          <a:p>
            <a:endParaRPr lang="en-US"/>
          </a:p>
        </p:txBody>
      </p:sp>
      <p:sp>
        <p:nvSpPr>
          <p:cNvPr id="7457" name="Rectangle 503"/>
          <p:cNvSpPr>
            <a:spLocks noChangeArrowheads="1"/>
          </p:cNvSpPr>
          <p:nvPr/>
        </p:nvSpPr>
        <p:spPr bwMode="auto">
          <a:xfrm>
            <a:off x="6097588" y="3790950"/>
            <a:ext cx="12700" cy="63500"/>
          </a:xfrm>
          <a:prstGeom prst="rect">
            <a:avLst/>
          </a:prstGeom>
          <a:solidFill>
            <a:srgbClr val="A1A1A1"/>
          </a:solidFill>
          <a:ln w="9525">
            <a:noFill/>
            <a:miter lim="800000"/>
            <a:headEnd/>
            <a:tailEnd/>
          </a:ln>
        </p:spPr>
        <p:txBody>
          <a:bodyPr/>
          <a:lstStyle/>
          <a:p>
            <a:endParaRPr lang="en-US"/>
          </a:p>
        </p:txBody>
      </p:sp>
      <p:sp>
        <p:nvSpPr>
          <p:cNvPr id="7458" name="Rectangle 504"/>
          <p:cNvSpPr>
            <a:spLocks noChangeArrowheads="1"/>
          </p:cNvSpPr>
          <p:nvPr/>
        </p:nvSpPr>
        <p:spPr bwMode="auto">
          <a:xfrm>
            <a:off x="5749925" y="3794125"/>
            <a:ext cx="365125" cy="57150"/>
          </a:xfrm>
          <a:prstGeom prst="rect">
            <a:avLst/>
          </a:prstGeom>
          <a:noFill/>
          <a:ln w="1588" cap="rnd">
            <a:solidFill>
              <a:srgbClr val="000000"/>
            </a:solidFill>
            <a:round/>
            <a:headEnd/>
            <a:tailEnd/>
          </a:ln>
        </p:spPr>
        <p:txBody>
          <a:bodyPr/>
          <a:lstStyle/>
          <a:p>
            <a:endParaRPr lang="en-US"/>
          </a:p>
        </p:txBody>
      </p:sp>
      <p:sp>
        <p:nvSpPr>
          <p:cNvPr id="7459" name="Rectangle 505"/>
          <p:cNvSpPr>
            <a:spLocks noChangeArrowheads="1"/>
          </p:cNvSpPr>
          <p:nvPr/>
        </p:nvSpPr>
        <p:spPr bwMode="auto">
          <a:xfrm>
            <a:off x="5759450" y="3805238"/>
            <a:ext cx="79375" cy="34925"/>
          </a:xfrm>
          <a:prstGeom prst="rect">
            <a:avLst/>
          </a:prstGeom>
          <a:solidFill>
            <a:srgbClr val="666666"/>
          </a:solidFill>
          <a:ln w="9525">
            <a:noFill/>
            <a:miter lim="800000"/>
            <a:headEnd/>
            <a:tailEnd/>
          </a:ln>
        </p:spPr>
        <p:txBody>
          <a:bodyPr/>
          <a:lstStyle/>
          <a:p>
            <a:endParaRPr lang="en-US"/>
          </a:p>
        </p:txBody>
      </p:sp>
      <p:sp>
        <p:nvSpPr>
          <p:cNvPr id="7460" name="Rectangle 506"/>
          <p:cNvSpPr>
            <a:spLocks noChangeArrowheads="1"/>
          </p:cNvSpPr>
          <p:nvPr/>
        </p:nvSpPr>
        <p:spPr bwMode="auto">
          <a:xfrm>
            <a:off x="5759450" y="3805238"/>
            <a:ext cx="79375" cy="34925"/>
          </a:xfrm>
          <a:prstGeom prst="rect">
            <a:avLst/>
          </a:prstGeom>
          <a:noFill/>
          <a:ln w="1588" cap="rnd">
            <a:solidFill>
              <a:srgbClr val="000000"/>
            </a:solidFill>
            <a:round/>
            <a:headEnd/>
            <a:tailEnd/>
          </a:ln>
        </p:spPr>
        <p:txBody>
          <a:bodyPr/>
          <a:lstStyle/>
          <a:p>
            <a:endParaRPr lang="en-US"/>
          </a:p>
        </p:txBody>
      </p:sp>
      <p:sp>
        <p:nvSpPr>
          <p:cNvPr id="7461" name="Rectangle 507"/>
          <p:cNvSpPr>
            <a:spLocks noChangeArrowheads="1"/>
          </p:cNvSpPr>
          <p:nvPr/>
        </p:nvSpPr>
        <p:spPr bwMode="auto">
          <a:xfrm>
            <a:off x="5764213" y="3810000"/>
            <a:ext cx="20637" cy="9525"/>
          </a:xfrm>
          <a:prstGeom prst="rect">
            <a:avLst/>
          </a:prstGeom>
          <a:solidFill>
            <a:srgbClr val="FF0000"/>
          </a:solidFill>
          <a:ln w="9525">
            <a:noFill/>
            <a:miter lim="800000"/>
            <a:headEnd/>
            <a:tailEnd/>
          </a:ln>
        </p:spPr>
        <p:txBody>
          <a:bodyPr/>
          <a:lstStyle/>
          <a:p>
            <a:endParaRPr lang="en-US"/>
          </a:p>
        </p:txBody>
      </p:sp>
      <p:sp>
        <p:nvSpPr>
          <p:cNvPr id="7462" name="Rectangle 508"/>
          <p:cNvSpPr>
            <a:spLocks noChangeArrowheads="1"/>
          </p:cNvSpPr>
          <p:nvPr/>
        </p:nvSpPr>
        <p:spPr bwMode="auto">
          <a:xfrm>
            <a:off x="5813425" y="3810000"/>
            <a:ext cx="20638" cy="9525"/>
          </a:xfrm>
          <a:prstGeom prst="rect">
            <a:avLst/>
          </a:prstGeom>
          <a:solidFill>
            <a:srgbClr val="00FF00"/>
          </a:solidFill>
          <a:ln w="9525">
            <a:noFill/>
            <a:miter lim="800000"/>
            <a:headEnd/>
            <a:tailEnd/>
          </a:ln>
        </p:spPr>
        <p:txBody>
          <a:bodyPr/>
          <a:lstStyle/>
          <a:p>
            <a:endParaRPr lang="en-US"/>
          </a:p>
        </p:txBody>
      </p:sp>
      <p:sp>
        <p:nvSpPr>
          <p:cNvPr id="7463" name="Rectangle 509"/>
          <p:cNvSpPr>
            <a:spLocks noChangeArrowheads="1"/>
          </p:cNvSpPr>
          <p:nvPr/>
        </p:nvSpPr>
        <p:spPr bwMode="auto">
          <a:xfrm>
            <a:off x="5764213" y="3825875"/>
            <a:ext cx="20637" cy="9525"/>
          </a:xfrm>
          <a:prstGeom prst="rect">
            <a:avLst/>
          </a:prstGeom>
          <a:solidFill>
            <a:srgbClr val="00FF00"/>
          </a:solidFill>
          <a:ln w="9525">
            <a:noFill/>
            <a:miter lim="800000"/>
            <a:headEnd/>
            <a:tailEnd/>
          </a:ln>
        </p:spPr>
        <p:txBody>
          <a:bodyPr/>
          <a:lstStyle/>
          <a:p>
            <a:endParaRPr lang="en-US"/>
          </a:p>
        </p:txBody>
      </p:sp>
      <p:sp>
        <p:nvSpPr>
          <p:cNvPr id="7464" name="Rectangle 510"/>
          <p:cNvSpPr>
            <a:spLocks noChangeArrowheads="1"/>
          </p:cNvSpPr>
          <p:nvPr/>
        </p:nvSpPr>
        <p:spPr bwMode="auto">
          <a:xfrm>
            <a:off x="5789613" y="3825875"/>
            <a:ext cx="19050" cy="9525"/>
          </a:xfrm>
          <a:prstGeom prst="rect">
            <a:avLst/>
          </a:prstGeom>
          <a:solidFill>
            <a:srgbClr val="FF0000"/>
          </a:solidFill>
          <a:ln w="9525">
            <a:noFill/>
            <a:miter lim="800000"/>
            <a:headEnd/>
            <a:tailEnd/>
          </a:ln>
        </p:spPr>
        <p:txBody>
          <a:bodyPr/>
          <a:lstStyle/>
          <a:p>
            <a:endParaRPr lang="en-US"/>
          </a:p>
        </p:txBody>
      </p:sp>
      <p:sp>
        <p:nvSpPr>
          <p:cNvPr id="7465" name="Rectangle 511"/>
          <p:cNvSpPr>
            <a:spLocks noChangeArrowheads="1"/>
          </p:cNvSpPr>
          <p:nvPr/>
        </p:nvSpPr>
        <p:spPr bwMode="auto">
          <a:xfrm>
            <a:off x="5789613" y="3810000"/>
            <a:ext cx="19050" cy="9525"/>
          </a:xfrm>
          <a:prstGeom prst="rect">
            <a:avLst/>
          </a:prstGeom>
          <a:solidFill>
            <a:srgbClr val="FF0000"/>
          </a:solidFill>
          <a:ln w="9525">
            <a:noFill/>
            <a:miter lim="800000"/>
            <a:headEnd/>
            <a:tailEnd/>
          </a:ln>
        </p:spPr>
        <p:txBody>
          <a:bodyPr/>
          <a:lstStyle/>
          <a:p>
            <a:endParaRPr lang="en-US"/>
          </a:p>
        </p:txBody>
      </p:sp>
      <p:sp>
        <p:nvSpPr>
          <p:cNvPr id="7466" name="Rectangle 512"/>
          <p:cNvSpPr>
            <a:spLocks noChangeArrowheads="1"/>
          </p:cNvSpPr>
          <p:nvPr/>
        </p:nvSpPr>
        <p:spPr bwMode="auto">
          <a:xfrm>
            <a:off x="5813425" y="3825875"/>
            <a:ext cx="20638" cy="9525"/>
          </a:xfrm>
          <a:prstGeom prst="rect">
            <a:avLst/>
          </a:prstGeom>
          <a:solidFill>
            <a:srgbClr val="00FF00"/>
          </a:solidFill>
          <a:ln w="9525">
            <a:noFill/>
            <a:miter lim="800000"/>
            <a:headEnd/>
            <a:tailEnd/>
          </a:ln>
        </p:spPr>
        <p:txBody>
          <a:bodyPr/>
          <a:lstStyle/>
          <a:p>
            <a:endParaRPr lang="en-US"/>
          </a:p>
        </p:txBody>
      </p:sp>
      <p:sp>
        <p:nvSpPr>
          <p:cNvPr id="7467" name="Freeform 513"/>
          <p:cNvSpPr>
            <a:spLocks noEditPoints="1"/>
          </p:cNvSpPr>
          <p:nvPr/>
        </p:nvSpPr>
        <p:spPr bwMode="auto">
          <a:xfrm>
            <a:off x="5749925" y="3937000"/>
            <a:ext cx="365125" cy="411163"/>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7468" name="Picture 514"/>
          <p:cNvPicPr>
            <a:picLocks noChangeAspect="1" noChangeArrowheads="1"/>
          </p:cNvPicPr>
          <p:nvPr/>
        </p:nvPicPr>
        <p:blipFill>
          <a:blip r:embed="rId134" cstate="print"/>
          <a:srcRect/>
          <a:stretch>
            <a:fillRect/>
          </a:stretch>
        </p:blipFill>
        <p:spPr bwMode="auto">
          <a:xfrm>
            <a:off x="6034088" y="4146550"/>
            <a:ext cx="63500" cy="101600"/>
          </a:xfrm>
          <a:prstGeom prst="rect">
            <a:avLst/>
          </a:prstGeom>
          <a:noFill/>
          <a:ln w="9525">
            <a:noFill/>
            <a:miter lim="800000"/>
            <a:headEnd/>
            <a:tailEnd/>
          </a:ln>
        </p:spPr>
      </p:pic>
      <p:pic>
        <p:nvPicPr>
          <p:cNvPr id="7469" name="Picture 515"/>
          <p:cNvPicPr>
            <a:picLocks noChangeAspect="1" noChangeArrowheads="1"/>
          </p:cNvPicPr>
          <p:nvPr/>
        </p:nvPicPr>
        <p:blipFill>
          <a:blip r:embed="rId135" cstate="print"/>
          <a:srcRect/>
          <a:stretch>
            <a:fillRect/>
          </a:stretch>
        </p:blipFill>
        <p:spPr bwMode="auto">
          <a:xfrm>
            <a:off x="6034088" y="4146550"/>
            <a:ext cx="63500" cy="101600"/>
          </a:xfrm>
          <a:prstGeom prst="rect">
            <a:avLst/>
          </a:prstGeom>
          <a:noFill/>
          <a:ln w="9525">
            <a:noFill/>
            <a:miter lim="800000"/>
            <a:headEnd/>
            <a:tailEnd/>
          </a:ln>
        </p:spPr>
      </p:pic>
      <p:sp>
        <p:nvSpPr>
          <p:cNvPr id="7470" name="Rectangle 516"/>
          <p:cNvSpPr>
            <a:spLocks noChangeArrowheads="1"/>
          </p:cNvSpPr>
          <p:nvPr/>
        </p:nvSpPr>
        <p:spPr bwMode="auto">
          <a:xfrm>
            <a:off x="6075363" y="3851275"/>
            <a:ext cx="9525" cy="527050"/>
          </a:xfrm>
          <a:prstGeom prst="rect">
            <a:avLst/>
          </a:prstGeom>
          <a:solidFill>
            <a:srgbClr val="666666"/>
          </a:solidFill>
          <a:ln w="9525">
            <a:noFill/>
            <a:miter lim="800000"/>
            <a:headEnd/>
            <a:tailEnd/>
          </a:ln>
        </p:spPr>
        <p:txBody>
          <a:bodyPr/>
          <a:lstStyle/>
          <a:p>
            <a:endParaRPr lang="en-US"/>
          </a:p>
        </p:txBody>
      </p:sp>
      <p:sp>
        <p:nvSpPr>
          <p:cNvPr id="7471" name="Rectangle 517"/>
          <p:cNvSpPr>
            <a:spLocks noChangeArrowheads="1"/>
          </p:cNvSpPr>
          <p:nvPr/>
        </p:nvSpPr>
        <p:spPr bwMode="auto">
          <a:xfrm>
            <a:off x="6070600" y="3851275"/>
            <a:ext cx="9525" cy="527050"/>
          </a:xfrm>
          <a:prstGeom prst="rect">
            <a:avLst/>
          </a:prstGeom>
          <a:solidFill>
            <a:srgbClr val="9A9A9A"/>
          </a:solidFill>
          <a:ln w="9525">
            <a:noFill/>
            <a:miter lim="800000"/>
            <a:headEnd/>
            <a:tailEnd/>
          </a:ln>
        </p:spPr>
        <p:txBody>
          <a:bodyPr/>
          <a:lstStyle/>
          <a:p>
            <a:endParaRPr lang="en-US"/>
          </a:p>
        </p:txBody>
      </p:sp>
      <p:pic>
        <p:nvPicPr>
          <p:cNvPr id="7472" name="Picture 518"/>
          <p:cNvPicPr>
            <a:picLocks noChangeAspect="1" noChangeArrowheads="1"/>
          </p:cNvPicPr>
          <p:nvPr/>
        </p:nvPicPr>
        <p:blipFill>
          <a:blip r:embed="rId136" cstate="print"/>
          <a:srcRect/>
          <a:stretch>
            <a:fillRect/>
          </a:stretch>
        </p:blipFill>
        <p:spPr bwMode="auto">
          <a:xfrm>
            <a:off x="6046788" y="4286250"/>
            <a:ext cx="38100" cy="38100"/>
          </a:xfrm>
          <a:prstGeom prst="rect">
            <a:avLst/>
          </a:prstGeom>
          <a:noFill/>
          <a:ln w="9525">
            <a:noFill/>
            <a:miter lim="800000"/>
            <a:headEnd/>
            <a:tailEnd/>
          </a:ln>
        </p:spPr>
      </p:pic>
      <p:pic>
        <p:nvPicPr>
          <p:cNvPr id="7473" name="Picture 519"/>
          <p:cNvPicPr>
            <a:picLocks noChangeAspect="1" noChangeArrowheads="1"/>
          </p:cNvPicPr>
          <p:nvPr/>
        </p:nvPicPr>
        <p:blipFill>
          <a:blip r:embed="rId137" cstate="print"/>
          <a:srcRect/>
          <a:stretch>
            <a:fillRect/>
          </a:stretch>
        </p:blipFill>
        <p:spPr bwMode="auto">
          <a:xfrm>
            <a:off x="6059488" y="4286250"/>
            <a:ext cx="25400" cy="25400"/>
          </a:xfrm>
          <a:prstGeom prst="rect">
            <a:avLst/>
          </a:prstGeom>
          <a:noFill/>
          <a:ln w="9525">
            <a:noFill/>
            <a:miter lim="800000"/>
            <a:headEnd/>
            <a:tailEnd/>
          </a:ln>
        </p:spPr>
      </p:pic>
      <p:pic>
        <p:nvPicPr>
          <p:cNvPr id="7474" name="Picture 520"/>
          <p:cNvPicPr>
            <a:picLocks noChangeAspect="1" noChangeArrowheads="1"/>
          </p:cNvPicPr>
          <p:nvPr/>
        </p:nvPicPr>
        <p:blipFill>
          <a:blip r:embed="rId138" cstate="print"/>
          <a:srcRect/>
          <a:stretch>
            <a:fillRect/>
          </a:stretch>
        </p:blipFill>
        <p:spPr bwMode="auto">
          <a:xfrm>
            <a:off x="6059488" y="4286250"/>
            <a:ext cx="25400" cy="25400"/>
          </a:xfrm>
          <a:prstGeom prst="rect">
            <a:avLst/>
          </a:prstGeom>
          <a:noFill/>
          <a:ln w="9525">
            <a:noFill/>
            <a:miter lim="800000"/>
            <a:headEnd/>
            <a:tailEnd/>
          </a:ln>
        </p:spPr>
      </p:pic>
      <p:sp>
        <p:nvSpPr>
          <p:cNvPr id="7475" name="Freeform 521"/>
          <p:cNvSpPr>
            <a:spLocks/>
          </p:cNvSpPr>
          <p:nvPr/>
        </p:nvSpPr>
        <p:spPr bwMode="auto">
          <a:xfrm>
            <a:off x="6072188" y="4300538"/>
            <a:ext cx="6350" cy="7937"/>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7476" name="Freeform 522"/>
          <p:cNvSpPr>
            <a:spLocks/>
          </p:cNvSpPr>
          <p:nvPr/>
        </p:nvSpPr>
        <p:spPr bwMode="auto">
          <a:xfrm>
            <a:off x="6072188" y="4300538"/>
            <a:ext cx="6350" cy="7937"/>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7477" name="Freeform 523"/>
          <p:cNvSpPr>
            <a:spLocks/>
          </p:cNvSpPr>
          <p:nvPr/>
        </p:nvSpPr>
        <p:spPr bwMode="auto">
          <a:xfrm>
            <a:off x="5715000" y="3667125"/>
            <a:ext cx="514350" cy="731838"/>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7478" name="Freeform 524"/>
          <p:cNvSpPr>
            <a:spLocks/>
          </p:cNvSpPr>
          <p:nvPr/>
        </p:nvSpPr>
        <p:spPr bwMode="auto">
          <a:xfrm>
            <a:off x="5918200" y="29352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7479" name="Freeform 525"/>
          <p:cNvSpPr>
            <a:spLocks/>
          </p:cNvSpPr>
          <p:nvPr/>
        </p:nvSpPr>
        <p:spPr bwMode="auto">
          <a:xfrm>
            <a:off x="5918200" y="29352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7480" name="Freeform 526"/>
          <p:cNvSpPr>
            <a:spLocks noEditPoints="1"/>
          </p:cNvSpPr>
          <p:nvPr/>
        </p:nvSpPr>
        <p:spPr bwMode="auto">
          <a:xfrm>
            <a:off x="5918200" y="2981325"/>
            <a:ext cx="369888" cy="811213"/>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7481" name="Rectangle 527"/>
          <p:cNvSpPr>
            <a:spLocks noChangeArrowheads="1"/>
          </p:cNvSpPr>
          <p:nvPr/>
        </p:nvSpPr>
        <p:spPr bwMode="auto">
          <a:xfrm>
            <a:off x="5834063" y="3316288"/>
            <a:ext cx="77787" cy="573087"/>
          </a:xfrm>
          <a:prstGeom prst="rect">
            <a:avLst/>
          </a:prstGeom>
          <a:solidFill>
            <a:srgbClr val="DC7E5F"/>
          </a:solidFill>
          <a:ln w="9525">
            <a:noFill/>
            <a:miter lim="800000"/>
            <a:headEnd/>
            <a:tailEnd/>
          </a:ln>
        </p:spPr>
        <p:txBody>
          <a:bodyPr/>
          <a:lstStyle/>
          <a:p>
            <a:endParaRPr lang="en-US"/>
          </a:p>
        </p:txBody>
      </p:sp>
      <p:sp>
        <p:nvSpPr>
          <p:cNvPr id="7482" name="Rectangle 528"/>
          <p:cNvSpPr>
            <a:spLocks noChangeArrowheads="1"/>
          </p:cNvSpPr>
          <p:nvPr/>
        </p:nvSpPr>
        <p:spPr bwMode="auto">
          <a:xfrm>
            <a:off x="5834063" y="3316288"/>
            <a:ext cx="77787" cy="573087"/>
          </a:xfrm>
          <a:prstGeom prst="rect">
            <a:avLst/>
          </a:prstGeom>
          <a:noFill/>
          <a:ln w="11113" cap="rnd">
            <a:solidFill>
              <a:srgbClr val="E6E6E6"/>
            </a:solidFill>
            <a:round/>
            <a:headEnd/>
            <a:tailEnd/>
          </a:ln>
        </p:spPr>
        <p:txBody>
          <a:bodyPr/>
          <a:lstStyle/>
          <a:p>
            <a:endParaRPr lang="en-US"/>
          </a:p>
        </p:txBody>
      </p:sp>
      <p:sp>
        <p:nvSpPr>
          <p:cNvPr id="7483" name="Freeform 529"/>
          <p:cNvSpPr>
            <a:spLocks/>
          </p:cNvSpPr>
          <p:nvPr/>
        </p:nvSpPr>
        <p:spPr bwMode="auto">
          <a:xfrm>
            <a:off x="5951538" y="28956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7484" name="Freeform 530"/>
          <p:cNvSpPr>
            <a:spLocks/>
          </p:cNvSpPr>
          <p:nvPr/>
        </p:nvSpPr>
        <p:spPr bwMode="auto">
          <a:xfrm>
            <a:off x="5951538" y="28956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7485" name="Rectangle 531"/>
          <p:cNvSpPr>
            <a:spLocks noChangeArrowheads="1"/>
          </p:cNvSpPr>
          <p:nvPr/>
        </p:nvSpPr>
        <p:spPr bwMode="auto">
          <a:xfrm>
            <a:off x="5794375" y="3281363"/>
            <a:ext cx="157163" cy="39687"/>
          </a:xfrm>
          <a:prstGeom prst="rect">
            <a:avLst/>
          </a:prstGeom>
          <a:solidFill>
            <a:srgbClr val="C0C0C0"/>
          </a:solidFill>
          <a:ln w="9525">
            <a:noFill/>
            <a:miter lim="800000"/>
            <a:headEnd/>
            <a:tailEnd/>
          </a:ln>
        </p:spPr>
        <p:txBody>
          <a:bodyPr/>
          <a:lstStyle/>
          <a:p>
            <a:endParaRPr lang="en-US"/>
          </a:p>
        </p:txBody>
      </p:sp>
      <p:sp>
        <p:nvSpPr>
          <p:cNvPr id="7486" name="Rectangle 532"/>
          <p:cNvSpPr>
            <a:spLocks noChangeArrowheads="1"/>
          </p:cNvSpPr>
          <p:nvPr/>
        </p:nvSpPr>
        <p:spPr bwMode="auto">
          <a:xfrm>
            <a:off x="5794375" y="3281363"/>
            <a:ext cx="157163" cy="39687"/>
          </a:xfrm>
          <a:prstGeom prst="rect">
            <a:avLst/>
          </a:prstGeom>
          <a:noFill/>
          <a:ln w="3175" cap="rnd">
            <a:solidFill>
              <a:srgbClr val="000000"/>
            </a:solidFill>
            <a:round/>
            <a:headEnd/>
            <a:tailEnd/>
          </a:ln>
        </p:spPr>
        <p:txBody>
          <a:bodyPr/>
          <a:lstStyle/>
          <a:p>
            <a:endParaRPr lang="en-US"/>
          </a:p>
        </p:txBody>
      </p:sp>
      <p:sp>
        <p:nvSpPr>
          <p:cNvPr id="7487" name="Freeform 533"/>
          <p:cNvSpPr>
            <a:spLocks/>
          </p:cNvSpPr>
          <p:nvPr/>
        </p:nvSpPr>
        <p:spPr bwMode="auto">
          <a:xfrm>
            <a:off x="5794375" y="28956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7488" name="Freeform 534"/>
          <p:cNvSpPr>
            <a:spLocks/>
          </p:cNvSpPr>
          <p:nvPr/>
        </p:nvSpPr>
        <p:spPr bwMode="auto">
          <a:xfrm>
            <a:off x="5794375" y="28956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7489" name="Freeform 535"/>
          <p:cNvSpPr>
            <a:spLocks noEditPoints="1"/>
          </p:cNvSpPr>
          <p:nvPr/>
        </p:nvSpPr>
        <p:spPr bwMode="auto">
          <a:xfrm>
            <a:off x="5834063" y="3411538"/>
            <a:ext cx="73025" cy="382587"/>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7490" name="Freeform 536"/>
          <p:cNvSpPr>
            <a:spLocks/>
          </p:cNvSpPr>
          <p:nvPr/>
        </p:nvSpPr>
        <p:spPr bwMode="auto">
          <a:xfrm>
            <a:off x="5794375" y="2895600"/>
            <a:ext cx="533400" cy="995363"/>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7491" name="Rectangle 537"/>
          <p:cNvSpPr>
            <a:spLocks noChangeArrowheads="1"/>
          </p:cNvSpPr>
          <p:nvPr/>
        </p:nvSpPr>
        <p:spPr bwMode="auto">
          <a:xfrm>
            <a:off x="5703888" y="3917950"/>
            <a:ext cx="393700" cy="136525"/>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7492" name="Picture 538"/>
          <p:cNvPicPr>
            <a:picLocks noChangeAspect="1" noChangeArrowheads="1"/>
          </p:cNvPicPr>
          <p:nvPr/>
        </p:nvPicPr>
        <p:blipFill>
          <a:blip r:embed="rId139" cstate="print"/>
          <a:srcRect/>
          <a:stretch>
            <a:fillRect/>
          </a:stretch>
        </p:blipFill>
        <p:spPr bwMode="auto">
          <a:xfrm>
            <a:off x="5567363" y="4276725"/>
            <a:ext cx="768350" cy="436563"/>
          </a:xfrm>
          <a:prstGeom prst="rect">
            <a:avLst/>
          </a:prstGeom>
          <a:noFill/>
          <a:ln w="9525">
            <a:noFill/>
            <a:miter lim="800000"/>
            <a:headEnd/>
            <a:tailEnd/>
          </a:ln>
        </p:spPr>
      </p:pic>
      <p:grpSp>
        <p:nvGrpSpPr>
          <p:cNvPr id="7493" name="Group 539"/>
          <p:cNvGrpSpPr>
            <a:grpSpLocks/>
          </p:cNvGrpSpPr>
          <p:nvPr/>
        </p:nvGrpSpPr>
        <p:grpSpPr bwMode="auto">
          <a:xfrm>
            <a:off x="5838825" y="4035425"/>
            <a:ext cx="315913" cy="731838"/>
            <a:chOff x="2182" y="1582"/>
            <a:chExt cx="199" cy="461"/>
          </a:xfrm>
        </p:grpSpPr>
        <p:sp>
          <p:nvSpPr>
            <p:cNvPr id="7835" name="Freeform 540"/>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7836" name="Freeform 541"/>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837" name="Freeform 542"/>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838" name="Freeform 543"/>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839" name="Rectangle 544"/>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7840" name="Rectangle 545"/>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7841" name="Picture 546"/>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7842" name="Picture 547"/>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7843" name="Rectangle 548"/>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7844" name="Freeform 549"/>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7845" name="Rectangle 550"/>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7846" name="Rectangle 551"/>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7847" name="Rectangle 552"/>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7848" name="Rectangle 553"/>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7849" name="Rectangle 554"/>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7850" name="Rectangle 555"/>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7851" name="Rectangle 556"/>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7852" name="Picture 557"/>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7853" name="Picture 558"/>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7854" name="Picture 559"/>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7855" name="Picture 560"/>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7856" name="Picture 561"/>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7857" name="Rectangle 562"/>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7858" name="Picture 563"/>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7859" name="Rectangle 564"/>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7860" name="Picture 565"/>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7861" name="Picture 566"/>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7862" name="Freeform 567"/>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7863" name="Rectangle 568"/>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7864" name="Rectangle 569"/>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7865" name="Picture 570"/>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7866" name="Picture 571"/>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7867" name="Freeform 572"/>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7868" name="Picture 573"/>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7869" name="Picture 574"/>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7870" name="Freeform 575"/>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7871" name="Freeform 576"/>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7872" name="Rectangle 577"/>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7873" name="Rectangle 578"/>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7874" name="Rectangle 579"/>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7875" name="Rectangle 580"/>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7876" name="Rectangle 581"/>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7877" name="Rectangle 582"/>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7878" name="Rectangle 583"/>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7879" name="Rectangle 584"/>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7880" name="Rectangle 585"/>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7881" name="Rectangle 586"/>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7882" name="Freeform 587"/>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7494" name="Rectangle 588"/>
          <p:cNvSpPr>
            <a:spLocks noChangeArrowheads="1"/>
          </p:cNvSpPr>
          <p:nvPr/>
        </p:nvSpPr>
        <p:spPr bwMode="auto">
          <a:xfrm>
            <a:off x="5611813" y="4805363"/>
            <a:ext cx="577850" cy="609600"/>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IPS</a:t>
            </a:r>
          </a:p>
          <a:p>
            <a:r>
              <a:rPr lang="en-US" sz="2000" b="0">
                <a:solidFill>
                  <a:srgbClr val="FF7C80"/>
                </a:solidFill>
                <a:latin typeface="Arial" charset="0"/>
              </a:rPr>
              <a:t>Inner</a:t>
            </a:r>
            <a:endParaRPr lang="en-US">
              <a:solidFill>
                <a:srgbClr val="FF7C80"/>
              </a:solidFill>
            </a:endParaRPr>
          </a:p>
        </p:txBody>
      </p:sp>
      <p:grpSp>
        <p:nvGrpSpPr>
          <p:cNvPr id="7495" name="Group 589"/>
          <p:cNvGrpSpPr>
            <a:grpSpLocks/>
          </p:cNvGrpSpPr>
          <p:nvPr/>
        </p:nvGrpSpPr>
        <p:grpSpPr bwMode="auto">
          <a:xfrm>
            <a:off x="4030663" y="4848225"/>
            <a:ext cx="1108075" cy="1074738"/>
            <a:chOff x="211" y="3142"/>
            <a:chExt cx="698" cy="677"/>
          </a:xfrm>
        </p:grpSpPr>
        <p:pic>
          <p:nvPicPr>
            <p:cNvPr id="7784" name="Picture 590"/>
            <p:cNvPicPr>
              <a:picLocks noChangeAspect="1" noChangeArrowheads="1"/>
            </p:cNvPicPr>
            <p:nvPr/>
          </p:nvPicPr>
          <p:blipFill>
            <a:blip r:embed="rId139" cstate="print"/>
            <a:srcRect/>
            <a:stretch>
              <a:fillRect/>
            </a:stretch>
          </p:blipFill>
          <p:spPr bwMode="auto">
            <a:xfrm>
              <a:off x="211" y="3294"/>
              <a:ext cx="484" cy="275"/>
            </a:xfrm>
            <a:prstGeom prst="rect">
              <a:avLst/>
            </a:prstGeom>
            <a:noFill/>
            <a:ln w="9525">
              <a:noFill/>
              <a:miter lim="800000"/>
              <a:headEnd/>
              <a:tailEnd/>
            </a:ln>
          </p:spPr>
        </p:pic>
        <p:grpSp>
          <p:nvGrpSpPr>
            <p:cNvPr id="7785" name="Group 591"/>
            <p:cNvGrpSpPr>
              <a:grpSpLocks/>
            </p:cNvGrpSpPr>
            <p:nvPr/>
          </p:nvGrpSpPr>
          <p:grpSpPr bwMode="auto">
            <a:xfrm>
              <a:off x="710" y="3142"/>
              <a:ext cx="199" cy="461"/>
              <a:chOff x="2182" y="1582"/>
              <a:chExt cx="199" cy="461"/>
            </a:xfrm>
          </p:grpSpPr>
          <p:sp>
            <p:nvSpPr>
              <p:cNvPr id="7787" name="Freeform 592"/>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7788" name="Freeform 593"/>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789" name="Freeform 594"/>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790" name="Freeform 595"/>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791" name="Rectangle 596"/>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7792" name="Rectangle 597"/>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7793" name="Picture 598"/>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7794" name="Picture 599"/>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7795" name="Rectangle 600"/>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7796" name="Freeform 601"/>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7797" name="Rectangle 602"/>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7798" name="Rectangle 603"/>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7799" name="Rectangle 604"/>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7800" name="Rectangle 605"/>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7801" name="Rectangle 606"/>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7802" name="Rectangle 607"/>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7803" name="Rectangle 608"/>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7804" name="Picture 609"/>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7805" name="Picture 610"/>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7806" name="Picture 611"/>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7807" name="Picture 612"/>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7808" name="Picture 613"/>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7809" name="Rectangle 614"/>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7810" name="Picture 615"/>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7811" name="Rectangle 616"/>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7812" name="Picture 617"/>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7813" name="Picture 618"/>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7814" name="Freeform 619"/>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7815" name="Rectangle 620"/>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7816" name="Rectangle 621"/>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7817" name="Picture 622"/>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7818" name="Picture 623"/>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7819" name="Freeform 624"/>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7820" name="Picture 625"/>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7821" name="Picture 626"/>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7822" name="Freeform 627"/>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7823" name="Freeform 628"/>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7824" name="Rectangle 629"/>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7825" name="Rectangle 630"/>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7826" name="Rectangle 631"/>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7827" name="Rectangle 632"/>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7828" name="Rectangle 633"/>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7829" name="Rectangle 634"/>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7830" name="Rectangle 635"/>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7831" name="Rectangle 636"/>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7832" name="Rectangle 637"/>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7833" name="Rectangle 638"/>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7834" name="Freeform 639"/>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7786" name="Rectangle 640"/>
            <p:cNvSpPr>
              <a:spLocks noChangeArrowheads="1"/>
            </p:cNvSpPr>
            <p:nvPr/>
          </p:nvSpPr>
          <p:spPr bwMode="auto">
            <a:xfrm>
              <a:off x="614" y="3627"/>
              <a:ext cx="267" cy="192"/>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IDS</a:t>
              </a:r>
              <a:endParaRPr lang="en-US">
                <a:solidFill>
                  <a:srgbClr val="FF7C80"/>
                </a:solidFill>
              </a:endParaRPr>
            </a:p>
          </p:txBody>
        </p:sp>
      </p:grpSp>
      <p:grpSp>
        <p:nvGrpSpPr>
          <p:cNvPr id="7496" name="Group 641"/>
          <p:cNvGrpSpPr>
            <a:grpSpLocks/>
          </p:cNvGrpSpPr>
          <p:nvPr/>
        </p:nvGrpSpPr>
        <p:grpSpPr bwMode="auto">
          <a:xfrm>
            <a:off x="7739063" y="4200525"/>
            <a:ext cx="1108075" cy="1074738"/>
            <a:chOff x="211" y="3142"/>
            <a:chExt cx="698" cy="677"/>
          </a:xfrm>
        </p:grpSpPr>
        <p:pic>
          <p:nvPicPr>
            <p:cNvPr id="7733" name="Picture 642"/>
            <p:cNvPicPr>
              <a:picLocks noChangeAspect="1" noChangeArrowheads="1"/>
            </p:cNvPicPr>
            <p:nvPr/>
          </p:nvPicPr>
          <p:blipFill>
            <a:blip r:embed="rId139" cstate="print"/>
            <a:srcRect/>
            <a:stretch>
              <a:fillRect/>
            </a:stretch>
          </p:blipFill>
          <p:spPr bwMode="auto">
            <a:xfrm>
              <a:off x="211" y="3294"/>
              <a:ext cx="484" cy="275"/>
            </a:xfrm>
            <a:prstGeom prst="rect">
              <a:avLst/>
            </a:prstGeom>
            <a:noFill/>
            <a:ln w="9525">
              <a:noFill/>
              <a:miter lim="800000"/>
              <a:headEnd/>
              <a:tailEnd/>
            </a:ln>
          </p:spPr>
        </p:pic>
        <p:grpSp>
          <p:nvGrpSpPr>
            <p:cNvPr id="7734" name="Group 643"/>
            <p:cNvGrpSpPr>
              <a:grpSpLocks/>
            </p:cNvGrpSpPr>
            <p:nvPr/>
          </p:nvGrpSpPr>
          <p:grpSpPr bwMode="auto">
            <a:xfrm>
              <a:off x="710" y="3142"/>
              <a:ext cx="199" cy="461"/>
              <a:chOff x="2182" y="1582"/>
              <a:chExt cx="199" cy="461"/>
            </a:xfrm>
          </p:grpSpPr>
          <p:sp>
            <p:nvSpPr>
              <p:cNvPr id="7736" name="Freeform 644"/>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7737" name="Freeform 64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738" name="Freeform 646"/>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739" name="Freeform 647"/>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740" name="Rectangle 648"/>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7741" name="Rectangle 649"/>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7742" name="Picture 650"/>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7743" name="Picture 651"/>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7744" name="Rectangle 652"/>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7745" name="Freeform 653"/>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7746" name="Rectangle 654"/>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7747" name="Rectangle 655"/>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7748" name="Rectangle 656"/>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7749" name="Rectangle 657"/>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7750" name="Rectangle 658"/>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7751" name="Rectangle 659"/>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7752" name="Rectangle 660"/>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7753" name="Picture 661"/>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7754" name="Picture 662"/>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7755" name="Picture 663"/>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7756" name="Picture 664"/>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7757" name="Picture 665"/>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7758" name="Rectangle 666"/>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7759" name="Picture 667"/>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7760" name="Rectangle 668"/>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7761" name="Picture 669"/>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7762" name="Picture 670"/>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7763" name="Freeform 671"/>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7764" name="Rectangle 672"/>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7765" name="Rectangle 673"/>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7766" name="Picture 674"/>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7767" name="Picture 675"/>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7768" name="Freeform 676"/>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7769" name="Picture 677"/>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7770" name="Picture 678"/>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7771" name="Freeform 679"/>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7772" name="Freeform 680"/>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7773" name="Rectangle 681"/>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7774" name="Rectangle 682"/>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7775" name="Rectangle 683"/>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7776" name="Rectangle 684"/>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7777" name="Rectangle 685"/>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7778" name="Rectangle 686"/>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7779" name="Rectangle 687"/>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7780" name="Rectangle 688"/>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7781" name="Rectangle 689"/>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7782" name="Rectangle 690"/>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7783" name="Freeform 691"/>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7735" name="Rectangle 692"/>
            <p:cNvSpPr>
              <a:spLocks noChangeArrowheads="1"/>
            </p:cNvSpPr>
            <p:nvPr/>
          </p:nvSpPr>
          <p:spPr bwMode="auto">
            <a:xfrm>
              <a:off x="614" y="3627"/>
              <a:ext cx="267" cy="192"/>
            </a:xfrm>
            <a:prstGeom prst="rect">
              <a:avLst/>
            </a:prstGeom>
            <a:noFill/>
            <a:ln w="9525">
              <a:noFill/>
              <a:miter lim="800000"/>
              <a:headEnd/>
              <a:tailEnd/>
            </a:ln>
          </p:spPr>
          <p:txBody>
            <a:bodyPr wrap="none" lIns="0" tIns="0" rIns="0" bIns="0">
              <a:spAutoFit/>
            </a:bodyPr>
            <a:lstStyle/>
            <a:p>
              <a:r>
                <a:rPr lang="en-US" sz="2000" b="0">
                  <a:solidFill>
                    <a:srgbClr val="FF7C80"/>
                  </a:solidFill>
                  <a:latin typeface="Arial" charset="0"/>
                </a:rPr>
                <a:t>IDS</a:t>
              </a:r>
              <a:endParaRPr lang="en-US">
                <a:solidFill>
                  <a:srgbClr val="FF7C80"/>
                </a:solidFill>
              </a:endParaRPr>
            </a:p>
          </p:txBody>
        </p:sp>
      </p:grpSp>
      <p:grpSp>
        <p:nvGrpSpPr>
          <p:cNvPr id="7497" name="Group 693"/>
          <p:cNvGrpSpPr>
            <a:grpSpLocks/>
          </p:cNvGrpSpPr>
          <p:nvPr/>
        </p:nvGrpSpPr>
        <p:grpSpPr bwMode="auto">
          <a:xfrm>
            <a:off x="3476625" y="4848225"/>
            <a:ext cx="315913" cy="731838"/>
            <a:chOff x="2182" y="1582"/>
            <a:chExt cx="199" cy="461"/>
          </a:xfrm>
        </p:grpSpPr>
        <p:sp>
          <p:nvSpPr>
            <p:cNvPr id="7685" name="Freeform 694"/>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7686" name="Freeform 695"/>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687" name="Freeform 696"/>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688" name="Freeform 697"/>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689" name="Rectangle 698"/>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7690" name="Rectangle 699"/>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7691" name="Picture 700"/>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7692" name="Picture 701"/>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7693" name="Rectangle 702"/>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7694" name="Freeform 703"/>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7695" name="Rectangle 704"/>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7696" name="Rectangle 705"/>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7697" name="Rectangle 706"/>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7698" name="Rectangle 707"/>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7699" name="Rectangle 708"/>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7700" name="Rectangle 709"/>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7701" name="Rectangle 710"/>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7702" name="Picture 711"/>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7703" name="Picture 712"/>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7704" name="Picture 713"/>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7705" name="Picture 714"/>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7706" name="Picture 715"/>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7707" name="Rectangle 716"/>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7708" name="Picture 717"/>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7709" name="Rectangle 718"/>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7710" name="Picture 719"/>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7711" name="Picture 720"/>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7712" name="Freeform 721"/>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7713" name="Rectangle 722"/>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7714" name="Rectangle 723"/>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7715" name="Picture 724"/>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7716" name="Picture 725"/>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7717" name="Freeform 726"/>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7718" name="Picture 727"/>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7719" name="Picture 728"/>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7720" name="Freeform 729"/>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7721" name="Freeform 730"/>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7722" name="Rectangle 731"/>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7723" name="Rectangle 732"/>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7724" name="Rectangle 733"/>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7725" name="Rectangle 734"/>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7726" name="Rectangle 735"/>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7727" name="Rectangle 736"/>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7728" name="Rectangle 737"/>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7729" name="Rectangle 738"/>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7730" name="Rectangle 739"/>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7731" name="Rectangle 740"/>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7732" name="Freeform 741"/>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sp>
        <p:nvSpPr>
          <p:cNvPr id="7498" name="Rectangle 742"/>
          <p:cNvSpPr>
            <a:spLocks noChangeArrowheads="1"/>
          </p:cNvSpPr>
          <p:nvPr/>
        </p:nvSpPr>
        <p:spPr bwMode="auto">
          <a:xfrm>
            <a:off x="3173413" y="5592763"/>
            <a:ext cx="1087437" cy="304800"/>
          </a:xfrm>
          <a:prstGeom prst="rect">
            <a:avLst/>
          </a:prstGeom>
          <a:noFill/>
          <a:ln w="9525">
            <a:noFill/>
            <a:miter lim="800000"/>
            <a:headEnd/>
            <a:tailEnd/>
          </a:ln>
        </p:spPr>
        <p:txBody>
          <a:bodyPr wrap="none" lIns="0" tIns="0" rIns="0" bIns="0">
            <a:spAutoFit/>
          </a:bodyPr>
          <a:lstStyle/>
          <a:p>
            <a:r>
              <a:rPr lang="en-US" sz="2000" b="0">
                <a:solidFill>
                  <a:srgbClr val="CC0066"/>
                </a:solidFill>
                <a:latin typeface="Arial" charset="0"/>
              </a:rPr>
              <a:t>Honeypot</a:t>
            </a:r>
            <a:endParaRPr lang="en-US">
              <a:solidFill>
                <a:srgbClr val="CC0066"/>
              </a:solidFill>
            </a:endParaRPr>
          </a:p>
        </p:txBody>
      </p:sp>
      <p:sp>
        <p:nvSpPr>
          <p:cNvPr id="7499" name="Freeform 743"/>
          <p:cNvSpPr>
            <a:spLocks noEditPoints="1"/>
          </p:cNvSpPr>
          <p:nvPr/>
        </p:nvSpPr>
        <p:spPr bwMode="auto">
          <a:xfrm>
            <a:off x="2217738" y="4411663"/>
            <a:ext cx="482600" cy="101600"/>
          </a:xfrm>
          <a:custGeom>
            <a:avLst/>
            <a:gdLst>
              <a:gd name="T0" fmla="*/ 0 w 304"/>
              <a:gd name="T1" fmla="*/ 64 h 64"/>
              <a:gd name="T2" fmla="*/ 254 w 304"/>
              <a:gd name="T3" fmla="*/ 64 h 64"/>
              <a:gd name="T4" fmla="*/ 254 w 304"/>
              <a:gd name="T5" fmla="*/ 51 h 64"/>
              <a:gd name="T6" fmla="*/ 0 w 304"/>
              <a:gd name="T7" fmla="*/ 51 h 64"/>
              <a:gd name="T8" fmla="*/ 0 w 304"/>
              <a:gd name="T9" fmla="*/ 64 h 64"/>
              <a:gd name="T10" fmla="*/ 254 w 304"/>
              <a:gd name="T11" fmla="*/ 64 h 64"/>
              <a:gd name="T12" fmla="*/ 304 w 304"/>
              <a:gd name="T13" fmla="*/ 13 h 64"/>
              <a:gd name="T14" fmla="*/ 304 w 304"/>
              <a:gd name="T15" fmla="*/ 0 h 64"/>
              <a:gd name="T16" fmla="*/ 254 w 304"/>
              <a:gd name="T17" fmla="*/ 51 h 64"/>
              <a:gd name="T18" fmla="*/ 254 w 304"/>
              <a:gd name="T19" fmla="*/ 6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64"/>
              <a:gd name="T32" fmla="*/ 304 w 30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64">
                <a:moveTo>
                  <a:pt x="0" y="64"/>
                </a:moveTo>
                <a:lnTo>
                  <a:pt x="254" y="64"/>
                </a:lnTo>
                <a:lnTo>
                  <a:pt x="254" y="51"/>
                </a:lnTo>
                <a:lnTo>
                  <a:pt x="0" y="51"/>
                </a:lnTo>
                <a:lnTo>
                  <a:pt x="0" y="64"/>
                </a:lnTo>
                <a:close/>
                <a:moveTo>
                  <a:pt x="254" y="64"/>
                </a:moveTo>
                <a:lnTo>
                  <a:pt x="304" y="13"/>
                </a:lnTo>
                <a:lnTo>
                  <a:pt x="304" y="0"/>
                </a:lnTo>
                <a:lnTo>
                  <a:pt x="254" y="51"/>
                </a:lnTo>
                <a:lnTo>
                  <a:pt x="254" y="64"/>
                </a:lnTo>
                <a:close/>
              </a:path>
            </a:pathLst>
          </a:custGeom>
          <a:solidFill>
            <a:srgbClr val="9A9A9A"/>
          </a:solidFill>
          <a:ln w="9525">
            <a:noFill/>
            <a:round/>
            <a:headEnd/>
            <a:tailEnd/>
          </a:ln>
        </p:spPr>
        <p:txBody>
          <a:bodyPr/>
          <a:lstStyle/>
          <a:p>
            <a:endParaRPr lang="en-US"/>
          </a:p>
        </p:txBody>
      </p:sp>
      <p:sp>
        <p:nvSpPr>
          <p:cNvPr id="7500" name="Freeform 744"/>
          <p:cNvSpPr>
            <a:spLocks/>
          </p:cNvSpPr>
          <p:nvPr/>
        </p:nvSpPr>
        <p:spPr bwMode="auto">
          <a:xfrm>
            <a:off x="2630488" y="3781425"/>
            <a:ext cx="80962" cy="711200"/>
          </a:xfrm>
          <a:custGeom>
            <a:avLst/>
            <a:gdLst>
              <a:gd name="T0" fmla="*/ 0 w 51"/>
              <a:gd name="T1" fmla="*/ 448 h 448"/>
              <a:gd name="T2" fmla="*/ 51 w 51"/>
              <a:gd name="T3" fmla="*/ 397 h 448"/>
              <a:gd name="T4" fmla="*/ 51 w 51"/>
              <a:gd name="T5" fmla="*/ 0 h 448"/>
              <a:gd name="T6" fmla="*/ 0 w 51"/>
              <a:gd name="T7" fmla="*/ 52 h 448"/>
              <a:gd name="T8" fmla="*/ 0 w 51"/>
              <a:gd name="T9" fmla="*/ 448 h 448"/>
              <a:gd name="T10" fmla="*/ 0 60000 65536"/>
              <a:gd name="T11" fmla="*/ 0 60000 65536"/>
              <a:gd name="T12" fmla="*/ 0 60000 65536"/>
              <a:gd name="T13" fmla="*/ 0 60000 65536"/>
              <a:gd name="T14" fmla="*/ 0 60000 65536"/>
              <a:gd name="T15" fmla="*/ 0 w 51"/>
              <a:gd name="T16" fmla="*/ 0 h 448"/>
              <a:gd name="T17" fmla="*/ 51 w 51"/>
              <a:gd name="T18" fmla="*/ 448 h 448"/>
            </a:gdLst>
            <a:ahLst/>
            <a:cxnLst>
              <a:cxn ang="T10">
                <a:pos x="T0" y="T1"/>
              </a:cxn>
              <a:cxn ang="T11">
                <a:pos x="T2" y="T3"/>
              </a:cxn>
              <a:cxn ang="T12">
                <a:pos x="T4" y="T5"/>
              </a:cxn>
              <a:cxn ang="T13">
                <a:pos x="T6" y="T7"/>
              </a:cxn>
              <a:cxn ang="T14">
                <a:pos x="T8" y="T9"/>
              </a:cxn>
            </a:cxnLst>
            <a:rect l="T15" t="T16" r="T17" b="T18"/>
            <a:pathLst>
              <a:path w="51" h="448">
                <a:moveTo>
                  <a:pt x="0" y="448"/>
                </a:moveTo>
                <a:lnTo>
                  <a:pt x="51" y="397"/>
                </a:lnTo>
                <a:lnTo>
                  <a:pt x="51" y="0"/>
                </a:lnTo>
                <a:lnTo>
                  <a:pt x="0" y="52"/>
                </a:lnTo>
                <a:lnTo>
                  <a:pt x="0" y="448"/>
                </a:lnTo>
                <a:close/>
              </a:path>
            </a:pathLst>
          </a:custGeom>
          <a:solidFill>
            <a:srgbClr val="9A9A9A"/>
          </a:solidFill>
          <a:ln w="9525">
            <a:noFill/>
            <a:round/>
            <a:headEnd/>
            <a:tailEnd/>
          </a:ln>
        </p:spPr>
        <p:txBody>
          <a:bodyPr/>
          <a:lstStyle/>
          <a:p>
            <a:endParaRPr lang="en-US"/>
          </a:p>
        </p:txBody>
      </p:sp>
      <p:sp>
        <p:nvSpPr>
          <p:cNvPr id="7501" name="Freeform 745"/>
          <p:cNvSpPr>
            <a:spLocks/>
          </p:cNvSpPr>
          <p:nvPr/>
        </p:nvSpPr>
        <p:spPr bwMode="auto">
          <a:xfrm>
            <a:off x="2197100" y="3781425"/>
            <a:ext cx="514350" cy="82550"/>
          </a:xfrm>
          <a:custGeom>
            <a:avLst/>
            <a:gdLst>
              <a:gd name="T0" fmla="*/ 0 w 324"/>
              <a:gd name="T1" fmla="*/ 52 h 52"/>
              <a:gd name="T2" fmla="*/ 50 w 324"/>
              <a:gd name="T3" fmla="*/ 0 h 52"/>
              <a:gd name="T4" fmla="*/ 324 w 324"/>
              <a:gd name="T5" fmla="*/ 0 h 52"/>
              <a:gd name="T6" fmla="*/ 273 w 324"/>
              <a:gd name="T7" fmla="*/ 52 h 52"/>
              <a:gd name="T8" fmla="*/ 0 w 324"/>
              <a:gd name="T9" fmla="*/ 52 h 52"/>
              <a:gd name="T10" fmla="*/ 0 60000 65536"/>
              <a:gd name="T11" fmla="*/ 0 60000 65536"/>
              <a:gd name="T12" fmla="*/ 0 60000 65536"/>
              <a:gd name="T13" fmla="*/ 0 60000 65536"/>
              <a:gd name="T14" fmla="*/ 0 60000 65536"/>
              <a:gd name="T15" fmla="*/ 0 w 324"/>
              <a:gd name="T16" fmla="*/ 0 h 52"/>
              <a:gd name="T17" fmla="*/ 324 w 324"/>
              <a:gd name="T18" fmla="*/ 52 h 52"/>
            </a:gdLst>
            <a:ahLst/>
            <a:cxnLst>
              <a:cxn ang="T10">
                <a:pos x="T0" y="T1"/>
              </a:cxn>
              <a:cxn ang="T11">
                <a:pos x="T2" y="T3"/>
              </a:cxn>
              <a:cxn ang="T12">
                <a:pos x="T4" y="T5"/>
              </a:cxn>
              <a:cxn ang="T13">
                <a:pos x="T6" y="T7"/>
              </a:cxn>
              <a:cxn ang="T14">
                <a:pos x="T8" y="T9"/>
              </a:cxn>
            </a:cxnLst>
            <a:rect l="T15" t="T16" r="T17" b="T18"/>
            <a:pathLst>
              <a:path w="324" h="52">
                <a:moveTo>
                  <a:pt x="0" y="52"/>
                </a:moveTo>
                <a:lnTo>
                  <a:pt x="50" y="0"/>
                </a:lnTo>
                <a:lnTo>
                  <a:pt x="324" y="0"/>
                </a:lnTo>
                <a:lnTo>
                  <a:pt x="273" y="52"/>
                </a:lnTo>
                <a:lnTo>
                  <a:pt x="0" y="52"/>
                </a:lnTo>
                <a:close/>
              </a:path>
            </a:pathLst>
          </a:custGeom>
          <a:solidFill>
            <a:srgbClr val="E6E6E6"/>
          </a:solidFill>
          <a:ln w="9525">
            <a:noFill/>
            <a:round/>
            <a:headEnd/>
            <a:tailEnd/>
          </a:ln>
        </p:spPr>
        <p:txBody>
          <a:bodyPr/>
          <a:lstStyle/>
          <a:p>
            <a:endParaRPr lang="en-US"/>
          </a:p>
        </p:txBody>
      </p:sp>
      <p:sp>
        <p:nvSpPr>
          <p:cNvPr id="7502" name="Rectangle 746"/>
          <p:cNvSpPr>
            <a:spLocks noChangeArrowheads="1"/>
          </p:cNvSpPr>
          <p:nvPr/>
        </p:nvSpPr>
        <p:spPr bwMode="auto">
          <a:xfrm>
            <a:off x="2197100" y="3863975"/>
            <a:ext cx="433388" cy="628650"/>
          </a:xfrm>
          <a:prstGeom prst="rect">
            <a:avLst/>
          </a:prstGeom>
          <a:solidFill>
            <a:srgbClr val="C0C0C0"/>
          </a:solidFill>
          <a:ln w="9525">
            <a:noFill/>
            <a:miter lim="800000"/>
            <a:headEnd/>
            <a:tailEnd/>
          </a:ln>
        </p:spPr>
        <p:txBody>
          <a:bodyPr/>
          <a:lstStyle/>
          <a:p>
            <a:endParaRPr lang="en-US"/>
          </a:p>
        </p:txBody>
      </p:sp>
      <p:sp>
        <p:nvSpPr>
          <p:cNvPr id="7503" name="Rectangle 747"/>
          <p:cNvSpPr>
            <a:spLocks noChangeArrowheads="1"/>
          </p:cNvSpPr>
          <p:nvPr/>
        </p:nvSpPr>
        <p:spPr bwMode="auto">
          <a:xfrm>
            <a:off x="2197100" y="3863975"/>
            <a:ext cx="433388" cy="628650"/>
          </a:xfrm>
          <a:prstGeom prst="rect">
            <a:avLst/>
          </a:prstGeom>
          <a:noFill/>
          <a:ln w="3175" cap="rnd">
            <a:solidFill>
              <a:srgbClr val="000000"/>
            </a:solidFill>
            <a:round/>
            <a:headEnd/>
            <a:tailEnd/>
          </a:ln>
        </p:spPr>
        <p:txBody>
          <a:bodyPr/>
          <a:lstStyle/>
          <a:p>
            <a:endParaRPr lang="en-US"/>
          </a:p>
        </p:txBody>
      </p:sp>
      <p:sp>
        <p:nvSpPr>
          <p:cNvPr id="7504" name="Rectangle 748"/>
          <p:cNvSpPr>
            <a:spLocks noChangeArrowheads="1"/>
          </p:cNvSpPr>
          <p:nvPr/>
        </p:nvSpPr>
        <p:spPr bwMode="auto">
          <a:xfrm>
            <a:off x="2224088" y="4044950"/>
            <a:ext cx="368300" cy="12700"/>
          </a:xfrm>
          <a:prstGeom prst="rect">
            <a:avLst/>
          </a:prstGeom>
          <a:solidFill>
            <a:srgbClr val="E5E5E5"/>
          </a:solidFill>
          <a:ln w="9525">
            <a:noFill/>
            <a:miter lim="800000"/>
            <a:headEnd/>
            <a:tailEnd/>
          </a:ln>
        </p:spPr>
        <p:txBody>
          <a:bodyPr/>
          <a:lstStyle/>
          <a:p>
            <a:endParaRPr lang="en-US"/>
          </a:p>
        </p:txBody>
      </p:sp>
      <p:sp>
        <p:nvSpPr>
          <p:cNvPr id="7505" name="Rectangle 749"/>
          <p:cNvSpPr>
            <a:spLocks noChangeArrowheads="1"/>
          </p:cNvSpPr>
          <p:nvPr/>
        </p:nvSpPr>
        <p:spPr bwMode="auto">
          <a:xfrm>
            <a:off x="2224088" y="4057650"/>
            <a:ext cx="368300" cy="12700"/>
          </a:xfrm>
          <a:prstGeom prst="rect">
            <a:avLst/>
          </a:prstGeom>
          <a:solidFill>
            <a:srgbClr val="C0C0C0"/>
          </a:solidFill>
          <a:ln w="9525">
            <a:noFill/>
            <a:miter lim="800000"/>
            <a:headEnd/>
            <a:tailEnd/>
          </a:ln>
        </p:spPr>
        <p:txBody>
          <a:bodyPr/>
          <a:lstStyle/>
          <a:p>
            <a:endParaRPr lang="en-US"/>
          </a:p>
        </p:txBody>
      </p:sp>
      <p:sp>
        <p:nvSpPr>
          <p:cNvPr id="7506" name="Rectangle 750"/>
          <p:cNvSpPr>
            <a:spLocks noChangeArrowheads="1"/>
          </p:cNvSpPr>
          <p:nvPr/>
        </p:nvSpPr>
        <p:spPr bwMode="auto">
          <a:xfrm>
            <a:off x="2224088" y="4070350"/>
            <a:ext cx="368300" cy="12700"/>
          </a:xfrm>
          <a:prstGeom prst="rect">
            <a:avLst/>
          </a:prstGeom>
          <a:solidFill>
            <a:srgbClr val="C1C1C1"/>
          </a:solidFill>
          <a:ln w="9525">
            <a:noFill/>
            <a:miter lim="800000"/>
            <a:headEnd/>
            <a:tailEnd/>
          </a:ln>
        </p:spPr>
        <p:txBody>
          <a:bodyPr/>
          <a:lstStyle/>
          <a:p>
            <a:endParaRPr lang="en-US"/>
          </a:p>
        </p:txBody>
      </p:sp>
      <p:sp>
        <p:nvSpPr>
          <p:cNvPr id="7507" name="Rectangle 751"/>
          <p:cNvSpPr>
            <a:spLocks noChangeArrowheads="1"/>
          </p:cNvSpPr>
          <p:nvPr/>
        </p:nvSpPr>
        <p:spPr bwMode="auto">
          <a:xfrm>
            <a:off x="2224088" y="4083050"/>
            <a:ext cx="368300" cy="12700"/>
          </a:xfrm>
          <a:prstGeom prst="rect">
            <a:avLst/>
          </a:prstGeom>
          <a:solidFill>
            <a:srgbClr val="C3C3C3"/>
          </a:solidFill>
          <a:ln w="9525">
            <a:noFill/>
            <a:miter lim="800000"/>
            <a:headEnd/>
            <a:tailEnd/>
          </a:ln>
        </p:spPr>
        <p:txBody>
          <a:bodyPr/>
          <a:lstStyle/>
          <a:p>
            <a:endParaRPr lang="en-US"/>
          </a:p>
        </p:txBody>
      </p:sp>
      <p:sp>
        <p:nvSpPr>
          <p:cNvPr id="7508" name="Rectangle 752"/>
          <p:cNvSpPr>
            <a:spLocks noChangeArrowheads="1"/>
          </p:cNvSpPr>
          <p:nvPr/>
        </p:nvSpPr>
        <p:spPr bwMode="auto">
          <a:xfrm>
            <a:off x="2224088" y="4095750"/>
            <a:ext cx="368300" cy="12700"/>
          </a:xfrm>
          <a:prstGeom prst="rect">
            <a:avLst/>
          </a:prstGeom>
          <a:solidFill>
            <a:srgbClr val="C4C4C4"/>
          </a:solidFill>
          <a:ln w="9525">
            <a:noFill/>
            <a:miter lim="800000"/>
            <a:headEnd/>
            <a:tailEnd/>
          </a:ln>
        </p:spPr>
        <p:txBody>
          <a:bodyPr/>
          <a:lstStyle/>
          <a:p>
            <a:endParaRPr lang="en-US"/>
          </a:p>
        </p:txBody>
      </p:sp>
      <p:sp>
        <p:nvSpPr>
          <p:cNvPr id="7509" name="Rectangle 753"/>
          <p:cNvSpPr>
            <a:spLocks noChangeArrowheads="1"/>
          </p:cNvSpPr>
          <p:nvPr/>
        </p:nvSpPr>
        <p:spPr bwMode="auto">
          <a:xfrm>
            <a:off x="2224088" y="4108450"/>
            <a:ext cx="368300" cy="12700"/>
          </a:xfrm>
          <a:prstGeom prst="rect">
            <a:avLst/>
          </a:prstGeom>
          <a:solidFill>
            <a:srgbClr val="C5C5C5"/>
          </a:solidFill>
          <a:ln w="9525">
            <a:noFill/>
            <a:miter lim="800000"/>
            <a:headEnd/>
            <a:tailEnd/>
          </a:ln>
        </p:spPr>
        <p:txBody>
          <a:bodyPr/>
          <a:lstStyle/>
          <a:p>
            <a:endParaRPr lang="en-US"/>
          </a:p>
        </p:txBody>
      </p:sp>
      <p:sp>
        <p:nvSpPr>
          <p:cNvPr id="7510" name="Rectangle 754"/>
          <p:cNvSpPr>
            <a:spLocks noChangeArrowheads="1"/>
          </p:cNvSpPr>
          <p:nvPr/>
        </p:nvSpPr>
        <p:spPr bwMode="auto">
          <a:xfrm>
            <a:off x="2224088" y="4121150"/>
            <a:ext cx="368300" cy="12700"/>
          </a:xfrm>
          <a:prstGeom prst="rect">
            <a:avLst/>
          </a:prstGeom>
          <a:solidFill>
            <a:srgbClr val="C6C6C6"/>
          </a:solidFill>
          <a:ln w="9525">
            <a:noFill/>
            <a:miter lim="800000"/>
            <a:headEnd/>
            <a:tailEnd/>
          </a:ln>
        </p:spPr>
        <p:txBody>
          <a:bodyPr/>
          <a:lstStyle/>
          <a:p>
            <a:endParaRPr lang="en-US"/>
          </a:p>
        </p:txBody>
      </p:sp>
      <p:sp>
        <p:nvSpPr>
          <p:cNvPr id="7511" name="Rectangle 755"/>
          <p:cNvSpPr>
            <a:spLocks noChangeArrowheads="1"/>
          </p:cNvSpPr>
          <p:nvPr/>
        </p:nvSpPr>
        <p:spPr bwMode="auto">
          <a:xfrm>
            <a:off x="2224088" y="4133850"/>
            <a:ext cx="368300" cy="12700"/>
          </a:xfrm>
          <a:prstGeom prst="rect">
            <a:avLst/>
          </a:prstGeom>
          <a:solidFill>
            <a:srgbClr val="C8C8C8"/>
          </a:solidFill>
          <a:ln w="9525">
            <a:noFill/>
            <a:miter lim="800000"/>
            <a:headEnd/>
            <a:tailEnd/>
          </a:ln>
        </p:spPr>
        <p:txBody>
          <a:bodyPr/>
          <a:lstStyle/>
          <a:p>
            <a:endParaRPr lang="en-US"/>
          </a:p>
        </p:txBody>
      </p:sp>
      <p:sp>
        <p:nvSpPr>
          <p:cNvPr id="7512" name="Rectangle 756"/>
          <p:cNvSpPr>
            <a:spLocks noChangeArrowheads="1"/>
          </p:cNvSpPr>
          <p:nvPr/>
        </p:nvSpPr>
        <p:spPr bwMode="auto">
          <a:xfrm>
            <a:off x="2224088" y="4146550"/>
            <a:ext cx="368300" cy="12700"/>
          </a:xfrm>
          <a:prstGeom prst="rect">
            <a:avLst/>
          </a:prstGeom>
          <a:solidFill>
            <a:srgbClr val="C9C9C9"/>
          </a:solidFill>
          <a:ln w="9525">
            <a:noFill/>
            <a:miter lim="800000"/>
            <a:headEnd/>
            <a:tailEnd/>
          </a:ln>
        </p:spPr>
        <p:txBody>
          <a:bodyPr/>
          <a:lstStyle/>
          <a:p>
            <a:endParaRPr lang="en-US"/>
          </a:p>
        </p:txBody>
      </p:sp>
      <p:sp>
        <p:nvSpPr>
          <p:cNvPr id="7513" name="Rectangle 757"/>
          <p:cNvSpPr>
            <a:spLocks noChangeArrowheads="1"/>
          </p:cNvSpPr>
          <p:nvPr/>
        </p:nvSpPr>
        <p:spPr bwMode="auto">
          <a:xfrm>
            <a:off x="2224088" y="4159250"/>
            <a:ext cx="368300" cy="12700"/>
          </a:xfrm>
          <a:prstGeom prst="rect">
            <a:avLst/>
          </a:prstGeom>
          <a:solidFill>
            <a:srgbClr val="CACACA"/>
          </a:solidFill>
          <a:ln w="9525">
            <a:noFill/>
            <a:miter lim="800000"/>
            <a:headEnd/>
            <a:tailEnd/>
          </a:ln>
        </p:spPr>
        <p:txBody>
          <a:bodyPr/>
          <a:lstStyle/>
          <a:p>
            <a:endParaRPr lang="en-US"/>
          </a:p>
        </p:txBody>
      </p:sp>
      <p:sp>
        <p:nvSpPr>
          <p:cNvPr id="7514" name="Rectangle 758"/>
          <p:cNvSpPr>
            <a:spLocks noChangeArrowheads="1"/>
          </p:cNvSpPr>
          <p:nvPr/>
        </p:nvSpPr>
        <p:spPr bwMode="auto">
          <a:xfrm>
            <a:off x="2224088" y="4171950"/>
            <a:ext cx="368300" cy="12700"/>
          </a:xfrm>
          <a:prstGeom prst="rect">
            <a:avLst/>
          </a:prstGeom>
          <a:solidFill>
            <a:srgbClr val="CBCBCB"/>
          </a:solidFill>
          <a:ln w="9525">
            <a:noFill/>
            <a:miter lim="800000"/>
            <a:headEnd/>
            <a:tailEnd/>
          </a:ln>
        </p:spPr>
        <p:txBody>
          <a:bodyPr/>
          <a:lstStyle/>
          <a:p>
            <a:endParaRPr lang="en-US"/>
          </a:p>
        </p:txBody>
      </p:sp>
      <p:sp>
        <p:nvSpPr>
          <p:cNvPr id="7515" name="Rectangle 759"/>
          <p:cNvSpPr>
            <a:spLocks noChangeArrowheads="1"/>
          </p:cNvSpPr>
          <p:nvPr/>
        </p:nvSpPr>
        <p:spPr bwMode="auto">
          <a:xfrm>
            <a:off x="2224088" y="4184650"/>
            <a:ext cx="368300" cy="12700"/>
          </a:xfrm>
          <a:prstGeom prst="rect">
            <a:avLst/>
          </a:prstGeom>
          <a:solidFill>
            <a:srgbClr val="CCCCCC"/>
          </a:solidFill>
          <a:ln w="9525">
            <a:noFill/>
            <a:miter lim="800000"/>
            <a:headEnd/>
            <a:tailEnd/>
          </a:ln>
        </p:spPr>
        <p:txBody>
          <a:bodyPr/>
          <a:lstStyle/>
          <a:p>
            <a:endParaRPr lang="en-US"/>
          </a:p>
        </p:txBody>
      </p:sp>
      <p:sp>
        <p:nvSpPr>
          <p:cNvPr id="7516" name="Rectangle 760"/>
          <p:cNvSpPr>
            <a:spLocks noChangeArrowheads="1"/>
          </p:cNvSpPr>
          <p:nvPr/>
        </p:nvSpPr>
        <p:spPr bwMode="auto">
          <a:xfrm>
            <a:off x="2224088" y="4197350"/>
            <a:ext cx="368300" cy="12700"/>
          </a:xfrm>
          <a:prstGeom prst="rect">
            <a:avLst/>
          </a:prstGeom>
          <a:solidFill>
            <a:srgbClr val="CDCDCD"/>
          </a:solidFill>
          <a:ln w="9525">
            <a:noFill/>
            <a:miter lim="800000"/>
            <a:headEnd/>
            <a:tailEnd/>
          </a:ln>
        </p:spPr>
        <p:txBody>
          <a:bodyPr/>
          <a:lstStyle/>
          <a:p>
            <a:endParaRPr lang="en-US"/>
          </a:p>
        </p:txBody>
      </p:sp>
      <p:sp>
        <p:nvSpPr>
          <p:cNvPr id="7517" name="Rectangle 761"/>
          <p:cNvSpPr>
            <a:spLocks noChangeArrowheads="1"/>
          </p:cNvSpPr>
          <p:nvPr/>
        </p:nvSpPr>
        <p:spPr bwMode="auto">
          <a:xfrm>
            <a:off x="2224088" y="4210050"/>
            <a:ext cx="368300" cy="12700"/>
          </a:xfrm>
          <a:prstGeom prst="rect">
            <a:avLst/>
          </a:prstGeom>
          <a:solidFill>
            <a:srgbClr val="CFCFCF"/>
          </a:solidFill>
          <a:ln w="9525">
            <a:noFill/>
            <a:miter lim="800000"/>
            <a:headEnd/>
            <a:tailEnd/>
          </a:ln>
        </p:spPr>
        <p:txBody>
          <a:bodyPr/>
          <a:lstStyle/>
          <a:p>
            <a:endParaRPr lang="en-US"/>
          </a:p>
        </p:txBody>
      </p:sp>
      <p:sp>
        <p:nvSpPr>
          <p:cNvPr id="7518" name="Rectangle 762"/>
          <p:cNvSpPr>
            <a:spLocks noChangeArrowheads="1"/>
          </p:cNvSpPr>
          <p:nvPr/>
        </p:nvSpPr>
        <p:spPr bwMode="auto">
          <a:xfrm>
            <a:off x="2224088" y="4222750"/>
            <a:ext cx="368300" cy="12700"/>
          </a:xfrm>
          <a:prstGeom prst="rect">
            <a:avLst/>
          </a:prstGeom>
          <a:solidFill>
            <a:srgbClr val="D0D0D0"/>
          </a:solidFill>
          <a:ln w="9525">
            <a:noFill/>
            <a:miter lim="800000"/>
            <a:headEnd/>
            <a:tailEnd/>
          </a:ln>
        </p:spPr>
        <p:txBody>
          <a:bodyPr/>
          <a:lstStyle/>
          <a:p>
            <a:endParaRPr lang="en-US"/>
          </a:p>
        </p:txBody>
      </p:sp>
      <p:sp>
        <p:nvSpPr>
          <p:cNvPr id="7519" name="Rectangle 763"/>
          <p:cNvSpPr>
            <a:spLocks noChangeArrowheads="1"/>
          </p:cNvSpPr>
          <p:nvPr/>
        </p:nvSpPr>
        <p:spPr bwMode="auto">
          <a:xfrm>
            <a:off x="2224088" y="4235450"/>
            <a:ext cx="368300" cy="12700"/>
          </a:xfrm>
          <a:prstGeom prst="rect">
            <a:avLst/>
          </a:prstGeom>
          <a:solidFill>
            <a:srgbClr val="D1D1D1"/>
          </a:solidFill>
          <a:ln w="9525">
            <a:noFill/>
            <a:miter lim="800000"/>
            <a:headEnd/>
            <a:tailEnd/>
          </a:ln>
        </p:spPr>
        <p:txBody>
          <a:bodyPr/>
          <a:lstStyle/>
          <a:p>
            <a:endParaRPr lang="en-US"/>
          </a:p>
        </p:txBody>
      </p:sp>
      <p:sp>
        <p:nvSpPr>
          <p:cNvPr id="7520" name="Rectangle 764"/>
          <p:cNvSpPr>
            <a:spLocks noChangeArrowheads="1"/>
          </p:cNvSpPr>
          <p:nvPr/>
        </p:nvSpPr>
        <p:spPr bwMode="auto">
          <a:xfrm>
            <a:off x="2224088" y="4248150"/>
            <a:ext cx="368300" cy="12700"/>
          </a:xfrm>
          <a:prstGeom prst="rect">
            <a:avLst/>
          </a:prstGeom>
          <a:solidFill>
            <a:srgbClr val="D2D2D2"/>
          </a:solidFill>
          <a:ln w="9525">
            <a:noFill/>
            <a:miter lim="800000"/>
            <a:headEnd/>
            <a:tailEnd/>
          </a:ln>
        </p:spPr>
        <p:txBody>
          <a:bodyPr/>
          <a:lstStyle/>
          <a:p>
            <a:endParaRPr lang="en-US"/>
          </a:p>
        </p:txBody>
      </p:sp>
      <p:sp>
        <p:nvSpPr>
          <p:cNvPr id="7521" name="Rectangle 765"/>
          <p:cNvSpPr>
            <a:spLocks noChangeArrowheads="1"/>
          </p:cNvSpPr>
          <p:nvPr/>
        </p:nvSpPr>
        <p:spPr bwMode="auto">
          <a:xfrm>
            <a:off x="2224088" y="4260850"/>
            <a:ext cx="368300" cy="12700"/>
          </a:xfrm>
          <a:prstGeom prst="rect">
            <a:avLst/>
          </a:prstGeom>
          <a:solidFill>
            <a:srgbClr val="D3D3D3"/>
          </a:solidFill>
          <a:ln w="9525">
            <a:noFill/>
            <a:miter lim="800000"/>
            <a:headEnd/>
            <a:tailEnd/>
          </a:ln>
        </p:spPr>
        <p:txBody>
          <a:bodyPr/>
          <a:lstStyle/>
          <a:p>
            <a:endParaRPr lang="en-US"/>
          </a:p>
        </p:txBody>
      </p:sp>
      <p:sp>
        <p:nvSpPr>
          <p:cNvPr id="7522" name="Rectangle 766"/>
          <p:cNvSpPr>
            <a:spLocks noChangeArrowheads="1"/>
          </p:cNvSpPr>
          <p:nvPr/>
        </p:nvSpPr>
        <p:spPr bwMode="auto">
          <a:xfrm>
            <a:off x="2224088" y="4273550"/>
            <a:ext cx="368300" cy="12700"/>
          </a:xfrm>
          <a:prstGeom prst="rect">
            <a:avLst/>
          </a:prstGeom>
          <a:solidFill>
            <a:srgbClr val="D4D4D4"/>
          </a:solidFill>
          <a:ln w="9525">
            <a:noFill/>
            <a:miter lim="800000"/>
            <a:headEnd/>
            <a:tailEnd/>
          </a:ln>
        </p:spPr>
        <p:txBody>
          <a:bodyPr/>
          <a:lstStyle/>
          <a:p>
            <a:endParaRPr lang="en-US"/>
          </a:p>
        </p:txBody>
      </p:sp>
      <p:sp>
        <p:nvSpPr>
          <p:cNvPr id="7523" name="Rectangle 767"/>
          <p:cNvSpPr>
            <a:spLocks noChangeArrowheads="1"/>
          </p:cNvSpPr>
          <p:nvPr/>
        </p:nvSpPr>
        <p:spPr bwMode="auto">
          <a:xfrm>
            <a:off x="2224088" y="4286250"/>
            <a:ext cx="368300" cy="12700"/>
          </a:xfrm>
          <a:prstGeom prst="rect">
            <a:avLst/>
          </a:prstGeom>
          <a:solidFill>
            <a:srgbClr val="D6D6D6"/>
          </a:solidFill>
          <a:ln w="9525">
            <a:noFill/>
            <a:miter lim="800000"/>
            <a:headEnd/>
            <a:tailEnd/>
          </a:ln>
        </p:spPr>
        <p:txBody>
          <a:bodyPr/>
          <a:lstStyle/>
          <a:p>
            <a:endParaRPr lang="en-US"/>
          </a:p>
        </p:txBody>
      </p:sp>
      <p:sp>
        <p:nvSpPr>
          <p:cNvPr id="7524" name="Rectangle 768"/>
          <p:cNvSpPr>
            <a:spLocks noChangeArrowheads="1"/>
          </p:cNvSpPr>
          <p:nvPr/>
        </p:nvSpPr>
        <p:spPr bwMode="auto">
          <a:xfrm>
            <a:off x="2224088" y="4298950"/>
            <a:ext cx="368300" cy="12700"/>
          </a:xfrm>
          <a:prstGeom prst="rect">
            <a:avLst/>
          </a:prstGeom>
          <a:solidFill>
            <a:srgbClr val="D7D7D7"/>
          </a:solidFill>
          <a:ln w="9525">
            <a:noFill/>
            <a:miter lim="800000"/>
            <a:headEnd/>
            <a:tailEnd/>
          </a:ln>
        </p:spPr>
        <p:txBody>
          <a:bodyPr/>
          <a:lstStyle/>
          <a:p>
            <a:endParaRPr lang="en-US"/>
          </a:p>
        </p:txBody>
      </p:sp>
      <p:sp>
        <p:nvSpPr>
          <p:cNvPr id="7525" name="Rectangle 769"/>
          <p:cNvSpPr>
            <a:spLocks noChangeArrowheads="1"/>
          </p:cNvSpPr>
          <p:nvPr/>
        </p:nvSpPr>
        <p:spPr bwMode="auto">
          <a:xfrm>
            <a:off x="2224088" y="4311650"/>
            <a:ext cx="368300" cy="12700"/>
          </a:xfrm>
          <a:prstGeom prst="rect">
            <a:avLst/>
          </a:prstGeom>
          <a:solidFill>
            <a:srgbClr val="D8D8D8"/>
          </a:solidFill>
          <a:ln w="9525">
            <a:noFill/>
            <a:miter lim="800000"/>
            <a:headEnd/>
            <a:tailEnd/>
          </a:ln>
        </p:spPr>
        <p:txBody>
          <a:bodyPr/>
          <a:lstStyle/>
          <a:p>
            <a:endParaRPr lang="en-US"/>
          </a:p>
        </p:txBody>
      </p:sp>
      <p:sp>
        <p:nvSpPr>
          <p:cNvPr id="7526" name="Rectangle 770"/>
          <p:cNvSpPr>
            <a:spLocks noChangeArrowheads="1"/>
          </p:cNvSpPr>
          <p:nvPr/>
        </p:nvSpPr>
        <p:spPr bwMode="auto">
          <a:xfrm>
            <a:off x="2224088" y="4324350"/>
            <a:ext cx="368300" cy="12700"/>
          </a:xfrm>
          <a:prstGeom prst="rect">
            <a:avLst/>
          </a:prstGeom>
          <a:solidFill>
            <a:srgbClr val="D9D9D9"/>
          </a:solidFill>
          <a:ln w="9525">
            <a:noFill/>
            <a:miter lim="800000"/>
            <a:headEnd/>
            <a:tailEnd/>
          </a:ln>
        </p:spPr>
        <p:txBody>
          <a:bodyPr/>
          <a:lstStyle/>
          <a:p>
            <a:endParaRPr lang="en-US"/>
          </a:p>
        </p:txBody>
      </p:sp>
      <p:sp>
        <p:nvSpPr>
          <p:cNvPr id="7527" name="Rectangle 771"/>
          <p:cNvSpPr>
            <a:spLocks noChangeArrowheads="1"/>
          </p:cNvSpPr>
          <p:nvPr/>
        </p:nvSpPr>
        <p:spPr bwMode="auto">
          <a:xfrm>
            <a:off x="2224088" y="4337050"/>
            <a:ext cx="368300" cy="12700"/>
          </a:xfrm>
          <a:prstGeom prst="rect">
            <a:avLst/>
          </a:prstGeom>
          <a:solidFill>
            <a:srgbClr val="DBDBDB"/>
          </a:solidFill>
          <a:ln w="9525">
            <a:noFill/>
            <a:miter lim="800000"/>
            <a:headEnd/>
            <a:tailEnd/>
          </a:ln>
        </p:spPr>
        <p:txBody>
          <a:bodyPr/>
          <a:lstStyle/>
          <a:p>
            <a:endParaRPr lang="en-US"/>
          </a:p>
        </p:txBody>
      </p:sp>
      <p:sp>
        <p:nvSpPr>
          <p:cNvPr id="7528" name="Rectangle 772"/>
          <p:cNvSpPr>
            <a:spLocks noChangeArrowheads="1"/>
          </p:cNvSpPr>
          <p:nvPr/>
        </p:nvSpPr>
        <p:spPr bwMode="auto">
          <a:xfrm>
            <a:off x="2224088" y="4349750"/>
            <a:ext cx="368300" cy="12700"/>
          </a:xfrm>
          <a:prstGeom prst="rect">
            <a:avLst/>
          </a:prstGeom>
          <a:solidFill>
            <a:srgbClr val="DCDCDC"/>
          </a:solidFill>
          <a:ln w="9525">
            <a:noFill/>
            <a:miter lim="800000"/>
            <a:headEnd/>
            <a:tailEnd/>
          </a:ln>
        </p:spPr>
        <p:txBody>
          <a:bodyPr/>
          <a:lstStyle/>
          <a:p>
            <a:endParaRPr lang="en-US"/>
          </a:p>
        </p:txBody>
      </p:sp>
      <p:sp>
        <p:nvSpPr>
          <p:cNvPr id="7529" name="Rectangle 773"/>
          <p:cNvSpPr>
            <a:spLocks noChangeArrowheads="1"/>
          </p:cNvSpPr>
          <p:nvPr/>
        </p:nvSpPr>
        <p:spPr bwMode="auto">
          <a:xfrm>
            <a:off x="2224088" y="4362450"/>
            <a:ext cx="368300" cy="12700"/>
          </a:xfrm>
          <a:prstGeom prst="rect">
            <a:avLst/>
          </a:prstGeom>
          <a:solidFill>
            <a:srgbClr val="DDDDDD"/>
          </a:solidFill>
          <a:ln w="9525">
            <a:noFill/>
            <a:miter lim="800000"/>
            <a:headEnd/>
            <a:tailEnd/>
          </a:ln>
        </p:spPr>
        <p:txBody>
          <a:bodyPr/>
          <a:lstStyle/>
          <a:p>
            <a:endParaRPr lang="en-US"/>
          </a:p>
        </p:txBody>
      </p:sp>
      <p:sp>
        <p:nvSpPr>
          <p:cNvPr id="7530" name="Rectangle 774"/>
          <p:cNvSpPr>
            <a:spLocks noChangeArrowheads="1"/>
          </p:cNvSpPr>
          <p:nvPr/>
        </p:nvSpPr>
        <p:spPr bwMode="auto">
          <a:xfrm>
            <a:off x="2224088" y="4375150"/>
            <a:ext cx="368300" cy="12700"/>
          </a:xfrm>
          <a:prstGeom prst="rect">
            <a:avLst/>
          </a:prstGeom>
          <a:solidFill>
            <a:srgbClr val="DEDEDE"/>
          </a:solidFill>
          <a:ln w="9525">
            <a:noFill/>
            <a:miter lim="800000"/>
            <a:headEnd/>
            <a:tailEnd/>
          </a:ln>
        </p:spPr>
        <p:txBody>
          <a:bodyPr/>
          <a:lstStyle/>
          <a:p>
            <a:endParaRPr lang="en-US"/>
          </a:p>
        </p:txBody>
      </p:sp>
      <p:sp>
        <p:nvSpPr>
          <p:cNvPr id="7531" name="Rectangle 775"/>
          <p:cNvSpPr>
            <a:spLocks noChangeArrowheads="1"/>
          </p:cNvSpPr>
          <p:nvPr/>
        </p:nvSpPr>
        <p:spPr bwMode="auto">
          <a:xfrm>
            <a:off x="2224088" y="4387850"/>
            <a:ext cx="368300" cy="12700"/>
          </a:xfrm>
          <a:prstGeom prst="rect">
            <a:avLst/>
          </a:prstGeom>
          <a:solidFill>
            <a:srgbClr val="DFDFDF"/>
          </a:solidFill>
          <a:ln w="9525">
            <a:noFill/>
            <a:miter lim="800000"/>
            <a:headEnd/>
            <a:tailEnd/>
          </a:ln>
        </p:spPr>
        <p:txBody>
          <a:bodyPr/>
          <a:lstStyle/>
          <a:p>
            <a:endParaRPr lang="en-US"/>
          </a:p>
        </p:txBody>
      </p:sp>
      <p:sp>
        <p:nvSpPr>
          <p:cNvPr id="7532" name="Rectangle 776"/>
          <p:cNvSpPr>
            <a:spLocks noChangeArrowheads="1"/>
          </p:cNvSpPr>
          <p:nvPr/>
        </p:nvSpPr>
        <p:spPr bwMode="auto">
          <a:xfrm>
            <a:off x="2224088" y="4400550"/>
            <a:ext cx="368300" cy="12700"/>
          </a:xfrm>
          <a:prstGeom prst="rect">
            <a:avLst/>
          </a:prstGeom>
          <a:solidFill>
            <a:srgbClr val="E0E0E0"/>
          </a:solidFill>
          <a:ln w="9525">
            <a:noFill/>
            <a:miter lim="800000"/>
            <a:headEnd/>
            <a:tailEnd/>
          </a:ln>
        </p:spPr>
        <p:txBody>
          <a:bodyPr/>
          <a:lstStyle/>
          <a:p>
            <a:endParaRPr lang="en-US"/>
          </a:p>
        </p:txBody>
      </p:sp>
      <p:sp>
        <p:nvSpPr>
          <p:cNvPr id="7533" name="Rectangle 777"/>
          <p:cNvSpPr>
            <a:spLocks noChangeArrowheads="1"/>
          </p:cNvSpPr>
          <p:nvPr/>
        </p:nvSpPr>
        <p:spPr bwMode="auto">
          <a:xfrm>
            <a:off x="2224088" y="4413250"/>
            <a:ext cx="368300" cy="12700"/>
          </a:xfrm>
          <a:prstGeom prst="rect">
            <a:avLst/>
          </a:prstGeom>
          <a:solidFill>
            <a:srgbClr val="E2E2E2"/>
          </a:solidFill>
          <a:ln w="9525">
            <a:noFill/>
            <a:miter lim="800000"/>
            <a:headEnd/>
            <a:tailEnd/>
          </a:ln>
        </p:spPr>
        <p:txBody>
          <a:bodyPr/>
          <a:lstStyle/>
          <a:p>
            <a:endParaRPr lang="en-US"/>
          </a:p>
        </p:txBody>
      </p:sp>
      <p:sp>
        <p:nvSpPr>
          <p:cNvPr id="7534" name="Rectangle 778"/>
          <p:cNvSpPr>
            <a:spLocks noChangeArrowheads="1"/>
          </p:cNvSpPr>
          <p:nvPr/>
        </p:nvSpPr>
        <p:spPr bwMode="auto">
          <a:xfrm>
            <a:off x="2224088" y="4425950"/>
            <a:ext cx="368300" cy="12700"/>
          </a:xfrm>
          <a:prstGeom prst="rect">
            <a:avLst/>
          </a:prstGeom>
          <a:solidFill>
            <a:srgbClr val="E3E3E3"/>
          </a:solidFill>
          <a:ln w="9525">
            <a:noFill/>
            <a:miter lim="800000"/>
            <a:headEnd/>
            <a:tailEnd/>
          </a:ln>
        </p:spPr>
        <p:txBody>
          <a:bodyPr/>
          <a:lstStyle/>
          <a:p>
            <a:endParaRPr lang="en-US"/>
          </a:p>
        </p:txBody>
      </p:sp>
      <p:sp>
        <p:nvSpPr>
          <p:cNvPr id="7535" name="Rectangle 779"/>
          <p:cNvSpPr>
            <a:spLocks noChangeArrowheads="1"/>
          </p:cNvSpPr>
          <p:nvPr/>
        </p:nvSpPr>
        <p:spPr bwMode="auto">
          <a:xfrm>
            <a:off x="2224088" y="4438650"/>
            <a:ext cx="368300" cy="12700"/>
          </a:xfrm>
          <a:prstGeom prst="rect">
            <a:avLst/>
          </a:prstGeom>
          <a:solidFill>
            <a:srgbClr val="E4E4E4"/>
          </a:solidFill>
          <a:ln w="9525">
            <a:noFill/>
            <a:miter lim="800000"/>
            <a:headEnd/>
            <a:tailEnd/>
          </a:ln>
        </p:spPr>
        <p:txBody>
          <a:bodyPr/>
          <a:lstStyle/>
          <a:p>
            <a:endParaRPr lang="en-US"/>
          </a:p>
        </p:txBody>
      </p:sp>
      <p:sp>
        <p:nvSpPr>
          <p:cNvPr id="7536" name="Rectangle 780"/>
          <p:cNvSpPr>
            <a:spLocks noChangeArrowheads="1"/>
          </p:cNvSpPr>
          <p:nvPr/>
        </p:nvSpPr>
        <p:spPr bwMode="auto">
          <a:xfrm>
            <a:off x="2224088" y="4248150"/>
            <a:ext cx="12700" cy="127000"/>
          </a:xfrm>
          <a:prstGeom prst="rect">
            <a:avLst/>
          </a:prstGeom>
          <a:solidFill>
            <a:srgbClr val="E5E5E5"/>
          </a:solidFill>
          <a:ln w="9525">
            <a:noFill/>
            <a:miter lim="800000"/>
            <a:headEnd/>
            <a:tailEnd/>
          </a:ln>
        </p:spPr>
        <p:txBody>
          <a:bodyPr/>
          <a:lstStyle/>
          <a:p>
            <a:endParaRPr lang="en-US"/>
          </a:p>
        </p:txBody>
      </p:sp>
      <p:sp>
        <p:nvSpPr>
          <p:cNvPr id="7537" name="Rectangle 781"/>
          <p:cNvSpPr>
            <a:spLocks noChangeArrowheads="1"/>
          </p:cNvSpPr>
          <p:nvPr/>
        </p:nvSpPr>
        <p:spPr bwMode="auto">
          <a:xfrm>
            <a:off x="2236788" y="4248150"/>
            <a:ext cx="12700" cy="127000"/>
          </a:xfrm>
          <a:prstGeom prst="rect">
            <a:avLst/>
          </a:prstGeom>
          <a:solidFill>
            <a:srgbClr val="C1C1C1"/>
          </a:solidFill>
          <a:ln w="9525">
            <a:noFill/>
            <a:miter lim="800000"/>
            <a:headEnd/>
            <a:tailEnd/>
          </a:ln>
        </p:spPr>
        <p:txBody>
          <a:bodyPr/>
          <a:lstStyle/>
          <a:p>
            <a:endParaRPr lang="en-US"/>
          </a:p>
        </p:txBody>
      </p:sp>
      <p:sp>
        <p:nvSpPr>
          <p:cNvPr id="7538" name="Rectangle 782"/>
          <p:cNvSpPr>
            <a:spLocks noChangeArrowheads="1"/>
          </p:cNvSpPr>
          <p:nvPr/>
        </p:nvSpPr>
        <p:spPr bwMode="auto">
          <a:xfrm>
            <a:off x="2249488" y="4248150"/>
            <a:ext cx="12700" cy="127000"/>
          </a:xfrm>
          <a:prstGeom prst="rect">
            <a:avLst/>
          </a:prstGeom>
          <a:solidFill>
            <a:srgbClr val="C2C2C2"/>
          </a:solidFill>
          <a:ln w="9525">
            <a:noFill/>
            <a:miter lim="800000"/>
            <a:headEnd/>
            <a:tailEnd/>
          </a:ln>
        </p:spPr>
        <p:txBody>
          <a:bodyPr/>
          <a:lstStyle/>
          <a:p>
            <a:endParaRPr lang="en-US"/>
          </a:p>
        </p:txBody>
      </p:sp>
      <p:sp>
        <p:nvSpPr>
          <p:cNvPr id="7539" name="Rectangle 783"/>
          <p:cNvSpPr>
            <a:spLocks noChangeArrowheads="1"/>
          </p:cNvSpPr>
          <p:nvPr/>
        </p:nvSpPr>
        <p:spPr bwMode="auto">
          <a:xfrm>
            <a:off x="2262188" y="4248150"/>
            <a:ext cx="12700" cy="127000"/>
          </a:xfrm>
          <a:prstGeom prst="rect">
            <a:avLst/>
          </a:prstGeom>
          <a:solidFill>
            <a:srgbClr val="C3C3C3"/>
          </a:solidFill>
          <a:ln w="9525">
            <a:noFill/>
            <a:miter lim="800000"/>
            <a:headEnd/>
            <a:tailEnd/>
          </a:ln>
        </p:spPr>
        <p:txBody>
          <a:bodyPr/>
          <a:lstStyle/>
          <a:p>
            <a:endParaRPr lang="en-US"/>
          </a:p>
        </p:txBody>
      </p:sp>
      <p:sp>
        <p:nvSpPr>
          <p:cNvPr id="7540" name="Rectangle 784"/>
          <p:cNvSpPr>
            <a:spLocks noChangeArrowheads="1"/>
          </p:cNvSpPr>
          <p:nvPr/>
        </p:nvSpPr>
        <p:spPr bwMode="auto">
          <a:xfrm>
            <a:off x="2274888" y="4248150"/>
            <a:ext cx="12700" cy="127000"/>
          </a:xfrm>
          <a:prstGeom prst="rect">
            <a:avLst/>
          </a:prstGeom>
          <a:solidFill>
            <a:srgbClr val="C5C5C5"/>
          </a:solidFill>
          <a:ln w="9525">
            <a:noFill/>
            <a:miter lim="800000"/>
            <a:headEnd/>
            <a:tailEnd/>
          </a:ln>
        </p:spPr>
        <p:txBody>
          <a:bodyPr/>
          <a:lstStyle/>
          <a:p>
            <a:endParaRPr lang="en-US"/>
          </a:p>
        </p:txBody>
      </p:sp>
      <p:sp>
        <p:nvSpPr>
          <p:cNvPr id="7541" name="Rectangle 785"/>
          <p:cNvSpPr>
            <a:spLocks noChangeArrowheads="1"/>
          </p:cNvSpPr>
          <p:nvPr/>
        </p:nvSpPr>
        <p:spPr bwMode="auto">
          <a:xfrm>
            <a:off x="2287588" y="4248150"/>
            <a:ext cx="12700" cy="127000"/>
          </a:xfrm>
          <a:prstGeom prst="rect">
            <a:avLst/>
          </a:prstGeom>
          <a:solidFill>
            <a:srgbClr val="C6C6C6"/>
          </a:solidFill>
          <a:ln w="9525">
            <a:noFill/>
            <a:miter lim="800000"/>
            <a:headEnd/>
            <a:tailEnd/>
          </a:ln>
        </p:spPr>
        <p:txBody>
          <a:bodyPr/>
          <a:lstStyle/>
          <a:p>
            <a:endParaRPr lang="en-US"/>
          </a:p>
        </p:txBody>
      </p:sp>
      <p:sp>
        <p:nvSpPr>
          <p:cNvPr id="7542" name="Rectangle 786"/>
          <p:cNvSpPr>
            <a:spLocks noChangeArrowheads="1"/>
          </p:cNvSpPr>
          <p:nvPr/>
        </p:nvSpPr>
        <p:spPr bwMode="auto">
          <a:xfrm>
            <a:off x="2300288" y="4248150"/>
            <a:ext cx="12700" cy="127000"/>
          </a:xfrm>
          <a:prstGeom prst="rect">
            <a:avLst/>
          </a:prstGeom>
          <a:solidFill>
            <a:srgbClr val="C8C8C8"/>
          </a:solidFill>
          <a:ln w="9525">
            <a:noFill/>
            <a:miter lim="800000"/>
            <a:headEnd/>
            <a:tailEnd/>
          </a:ln>
        </p:spPr>
        <p:txBody>
          <a:bodyPr/>
          <a:lstStyle/>
          <a:p>
            <a:endParaRPr lang="en-US"/>
          </a:p>
        </p:txBody>
      </p:sp>
      <p:sp>
        <p:nvSpPr>
          <p:cNvPr id="7543" name="Rectangle 787"/>
          <p:cNvSpPr>
            <a:spLocks noChangeArrowheads="1"/>
          </p:cNvSpPr>
          <p:nvPr/>
        </p:nvSpPr>
        <p:spPr bwMode="auto">
          <a:xfrm>
            <a:off x="2312988" y="4248150"/>
            <a:ext cx="12700" cy="127000"/>
          </a:xfrm>
          <a:prstGeom prst="rect">
            <a:avLst/>
          </a:prstGeom>
          <a:solidFill>
            <a:srgbClr val="CACACA"/>
          </a:solidFill>
          <a:ln w="9525">
            <a:noFill/>
            <a:miter lim="800000"/>
            <a:headEnd/>
            <a:tailEnd/>
          </a:ln>
        </p:spPr>
        <p:txBody>
          <a:bodyPr/>
          <a:lstStyle/>
          <a:p>
            <a:endParaRPr lang="en-US"/>
          </a:p>
        </p:txBody>
      </p:sp>
      <p:sp>
        <p:nvSpPr>
          <p:cNvPr id="7544" name="Rectangle 788"/>
          <p:cNvSpPr>
            <a:spLocks noChangeArrowheads="1"/>
          </p:cNvSpPr>
          <p:nvPr/>
        </p:nvSpPr>
        <p:spPr bwMode="auto">
          <a:xfrm>
            <a:off x="2325688" y="4248150"/>
            <a:ext cx="12700" cy="127000"/>
          </a:xfrm>
          <a:prstGeom prst="rect">
            <a:avLst/>
          </a:prstGeom>
          <a:solidFill>
            <a:srgbClr val="CBCBCB"/>
          </a:solidFill>
          <a:ln w="9525">
            <a:noFill/>
            <a:miter lim="800000"/>
            <a:headEnd/>
            <a:tailEnd/>
          </a:ln>
        </p:spPr>
        <p:txBody>
          <a:bodyPr/>
          <a:lstStyle/>
          <a:p>
            <a:endParaRPr lang="en-US"/>
          </a:p>
        </p:txBody>
      </p:sp>
      <p:sp>
        <p:nvSpPr>
          <p:cNvPr id="7545" name="Rectangle 789"/>
          <p:cNvSpPr>
            <a:spLocks noChangeArrowheads="1"/>
          </p:cNvSpPr>
          <p:nvPr/>
        </p:nvSpPr>
        <p:spPr bwMode="auto">
          <a:xfrm>
            <a:off x="2338388" y="4248150"/>
            <a:ext cx="12700" cy="127000"/>
          </a:xfrm>
          <a:prstGeom prst="rect">
            <a:avLst/>
          </a:prstGeom>
          <a:solidFill>
            <a:srgbClr val="CCCCCC"/>
          </a:solidFill>
          <a:ln w="9525">
            <a:noFill/>
            <a:miter lim="800000"/>
            <a:headEnd/>
            <a:tailEnd/>
          </a:ln>
        </p:spPr>
        <p:txBody>
          <a:bodyPr/>
          <a:lstStyle/>
          <a:p>
            <a:endParaRPr lang="en-US"/>
          </a:p>
        </p:txBody>
      </p:sp>
      <p:sp>
        <p:nvSpPr>
          <p:cNvPr id="7546" name="Rectangle 790"/>
          <p:cNvSpPr>
            <a:spLocks noChangeArrowheads="1"/>
          </p:cNvSpPr>
          <p:nvPr/>
        </p:nvSpPr>
        <p:spPr bwMode="auto">
          <a:xfrm>
            <a:off x="2351088" y="4248150"/>
            <a:ext cx="12700" cy="127000"/>
          </a:xfrm>
          <a:prstGeom prst="rect">
            <a:avLst/>
          </a:prstGeom>
          <a:solidFill>
            <a:srgbClr val="CDCDCD"/>
          </a:solidFill>
          <a:ln w="9525">
            <a:noFill/>
            <a:miter lim="800000"/>
            <a:headEnd/>
            <a:tailEnd/>
          </a:ln>
        </p:spPr>
        <p:txBody>
          <a:bodyPr/>
          <a:lstStyle/>
          <a:p>
            <a:endParaRPr lang="en-US"/>
          </a:p>
        </p:txBody>
      </p:sp>
      <p:sp>
        <p:nvSpPr>
          <p:cNvPr id="7547" name="Rectangle 791"/>
          <p:cNvSpPr>
            <a:spLocks noChangeArrowheads="1"/>
          </p:cNvSpPr>
          <p:nvPr/>
        </p:nvSpPr>
        <p:spPr bwMode="auto">
          <a:xfrm>
            <a:off x="2363788" y="4248150"/>
            <a:ext cx="12700" cy="127000"/>
          </a:xfrm>
          <a:prstGeom prst="rect">
            <a:avLst/>
          </a:prstGeom>
          <a:solidFill>
            <a:srgbClr val="CFCFCF"/>
          </a:solidFill>
          <a:ln w="9525">
            <a:noFill/>
            <a:miter lim="800000"/>
            <a:headEnd/>
            <a:tailEnd/>
          </a:ln>
        </p:spPr>
        <p:txBody>
          <a:bodyPr/>
          <a:lstStyle/>
          <a:p>
            <a:endParaRPr lang="en-US"/>
          </a:p>
        </p:txBody>
      </p:sp>
      <p:sp>
        <p:nvSpPr>
          <p:cNvPr id="7548" name="Rectangle 792"/>
          <p:cNvSpPr>
            <a:spLocks noChangeArrowheads="1"/>
          </p:cNvSpPr>
          <p:nvPr/>
        </p:nvSpPr>
        <p:spPr bwMode="auto">
          <a:xfrm>
            <a:off x="2376488" y="4248150"/>
            <a:ext cx="12700" cy="127000"/>
          </a:xfrm>
          <a:prstGeom prst="rect">
            <a:avLst/>
          </a:prstGeom>
          <a:solidFill>
            <a:srgbClr val="D1D1D1"/>
          </a:solidFill>
          <a:ln w="9525">
            <a:noFill/>
            <a:miter lim="800000"/>
            <a:headEnd/>
            <a:tailEnd/>
          </a:ln>
        </p:spPr>
        <p:txBody>
          <a:bodyPr/>
          <a:lstStyle/>
          <a:p>
            <a:endParaRPr lang="en-US"/>
          </a:p>
        </p:txBody>
      </p:sp>
      <p:sp>
        <p:nvSpPr>
          <p:cNvPr id="7549" name="Rectangle 793"/>
          <p:cNvSpPr>
            <a:spLocks noChangeArrowheads="1"/>
          </p:cNvSpPr>
          <p:nvPr/>
        </p:nvSpPr>
        <p:spPr bwMode="auto">
          <a:xfrm>
            <a:off x="2389188" y="4248150"/>
            <a:ext cx="12700" cy="127000"/>
          </a:xfrm>
          <a:prstGeom prst="rect">
            <a:avLst/>
          </a:prstGeom>
          <a:solidFill>
            <a:srgbClr val="D2D2D2"/>
          </a:solidFill>
          <a:ln w="9525">
            <a:noFill/>
            <a:miter lim="800000"/>
            <a:headEnd/>
            <a:tailEnd/>
          </a:ln>
        </p:spPr>
        <p:txBody>
          <a:bodyPr/>
          <a:lstStyle/>
          <a:p>
            <a:endParaRPr lang="en-US"/>
          </a:p>
        </p:txBody>
      </p:sp>
      <p:sp>
        <p:nvSpPr>
          <p:cNvPr id="7550" name="Rectangle 794"/>
          <p:cNvSpPr>
            <a:spLocks noChangeArrowheads="1"/>
          </p:cNvSpPr>
          <p:nvPr/>
        </p:nvSpPr>
        <p:spPr bwMode="auto">
          <a:xfrm>
            <a:off x="2401888" y="4248150"/>
            <a:ext cx="12700" cy="127000"/>
          </a:xfrm>
          <a:prstGeom prst="rect">
            <a:avLst/>
          </a:prstGeom>
          <a:solidFill>
            <a:srgbClr val="D3D3D3"/>
          </a:solidFill>
          <a:ln w="9525">
            <a:noFill/>
            <a:miter lim="800000"/>
            <a:headEnd/>
            <a:tailEnd/>
          </a:ln>
        </p:spPr>
        <p:txBody>
          <a:bodyPr/>
          <a:lstStyle/>
          <a:p>
            <a:endParaRPr lang="en-US"/>
          </a:p>
        </p:txBody>
      </p:sp>
      <p:sp>
        <p:nvSpPr>
          <p:cNvPr id="7551" name="Rectangle 795"/>
          <p:cNvSpPr>
            <a:spLocks noChangeArrowheads="1"/>
          </p:cNvSpPr>
          <p:nvPr/>
        </p:nvSpPr>
        <p:spPr bwMode="auto">
          <a:xfrm>
            <a:off x="2414588" y="4248150"/>
            <a:ext cx="12700" cy="127000"/>
          </a:xfrm>
          <a:prstGeom prst="rect">
            <a:avLst/>
          </a:prstGeom>
          <a:solidFill>
            <a:srgbClr val="D5D5D5"/>
          </a:solidFill>
          <a:ln w="9525">
            <a:noFill/>
            <a:miter lim="800000"/>
            <a:headEnd/>
            <a:tailEnd/>
          </a:ln>
        </p:spPr>
        <p:txBody>
          <a:bodyPr/>
          <a:lstStyle/>
          <a:p>
            <a:endParaRPr lang="en-US"/>
          </a:p>
        </p:txBody>
      </p:sp>
      <p:sp>
        <p:nvSpPr>
          <p:cNvPr id="7552" name="Rectangle 796"/>
          <p:cNvSpPr>
            <a:spLocks noChangeArrowheads="1"/>
          </p:cNvSpPr>
          <p:nvPr/>
        </p:nvSpPr>
        <p:spPr bwMode="auto">
          <a:xfrm>
            <a:off x="2427288" y="4248150"/>
            <a:ext cx="12700" cy="127000"/>
          </a:xfrm>
          <a:prstGeom prst="rect">
            <a:avLst/>
          </a:prstGeom>
          <a:solidFill>
            <a:srgbClr val="D6D6D6"/>
          </a:solidFill>
          <a:ln w="9525">
            <a:noFill/>
            <a:miter lim="800000"/>
            <a:headEnd/>
            <a:tailEnd/>
          </a:ln>
        </p:spPr>
        <p:txBody>
          <a:bodyPr/>
          <a:lstStyle/>
          <a:p>
            <a:endParaRPr lang="en-US"/>
          </a:p>
        </p:txBody>
      </p:sp>
      <p:sp>
        <p:nvSpPr>
          <p:cNvPr id="7553" name="Rectangle 797"/>
          <p:cNvSpPr>
            <a:spLocks noChangeArrowheads="1"/>
          </p:cNvSpPr>
          <p:nvPr/>
        </p:nvSpPr>
        <p:spPr bwMode="auto">
          <a:xfrm>
            <a:off x="2439988" y="4248150"/>
            <a:ext cx="12700" cy="127000"/>
          </a:xfrm>
          <a:prstGeom prst="rect">
            <a:avLst/>
          </a:prstGeom>
          <a:solidFill>
            <a:srgbClr val="D8D8D8"/>
          </a:solidFill>
          <a:ln w="9525">
            <a:noFill/>
            <a:miter lim="800000"/>
            <a:headEnd/>
            <a:tailEnd/>
          </a:ln>
        </p:spPr>
        <p:txBody>
          <a:bodyPr/>
          <a:lstStyle/>
          <a:p>
            <a:endParaRPr lang="en-US"/>
          </a:p>
        </p:txBody>
      </p:sp>
      <p:sp>
        <p:nvSpPr>
          <p:cNvPr id="7554" name="Rectangle 798"/>
          <p:cNvSpPr>
            <a:spLocks noChangeArrowheads="1"/>
          </p:cNvSpPr>
          <p:nvPr/>
        </p:nvSpPr>
        <p:spPr bwMode="auto">
          <a:xfrm>
            <a:off x="2452688" y="4248150"/>
            <a:ext cx="12700" cy="127000"/>
          </a:xfrm>
          <a:prstGeom prst="rect">
            <a:avLst/>
          </a:prstGeom>
          <a:solidFill>
            <a:srgbClr val="D9D9D9"/>
          </a:solidFill>
          <a:ln w="9525">
            <a:noFill/>
            <a:miter lim="800000"/>
            <a:headEnd/>
            <a:tailEnd/>
          </a:ln>
        </p:spPr>
        <p:txBody>
          <a:bodyPr/>
          <a:lstStyle/>
          <a:p>
            <a:endParaRPr lang="en-US"/>
          </a:p>
        </p:txBody>
      </p:sp>
      <p:sp>
        <p:nvSpPr>
          <p:cNvPr id="7555" name="Rectangle 799"/>
          <p:cNvSpPr>
            <a:spLocks noChangeArrowheads="1"/>
          </p:cNvSpPr>
          <p:nvPr/>
        </p:nvSpPr>
        <p:spPr bwMode="auto">
          <a:xfrm>
            <a:off x="2465388" y="4248150"/>
            <a:ext cx="12700" cy="127000"/>
          </a:xfrm>
          <a:prstGeom prst="rect">
            <a:avLst/>
          </a:prstGeom>
          <a:solidFill>
            <a:srgbClr val="DBDBDB"/>
          </a:solidFill>
          <a:ln w="9525">
            <a:noFill/>
            <a:miter lim="800000"/>
            <a:headEnd/>
            <a:tailEnd/>
          </a:ln>
        </p:spPr>
        <p:txBody>
          <a:bodyPr/>
          <a:lstStyle/>
          <a:p>
            <a:endParaRPr lang="en-US"/>
          </a:p>
        </p:txBody>
      </p:sp>
      <p:sp>
        <p:nvSpPr>
          <p:cNvPr id="7556" name="Rectangle 800"/>
          <p:cNvSpPr>
            <a:spLocks noChangeArrowheads="1"/>
          </p:cNvSpPr>
          <p:nvPr/>
        </p:nvSpPr>
        <p:spPr bwMode="auto">
          <a:xfrm>
            <a:off x="2478088" y="4248150"/>
            <a:ext cx="12700" cy="127000"/>
          </a:xfrm>
          <a:prstGeom prst="rect">
            <a:avLst/>
          </a:prstGeom>
          <a:solidFill>
            <a:srgbClr val="DCDCDC"/>
          </a:solidFill>
          <a:ln w="9525">
            <a:noFill/>
            <a:miter lim="800000"/>
            <a:headEnd/>
            <a:tailEnd/>
          </a:ln>
        </p:spPr>
        <p:txBody>
          <a:bodyPr/>
          <a:lstStyle/>
          <a:p>
            <a:endParaRPr lang="en-US"/>
          </a:p>
        </p:txBody>
      </p:sp>
      <p:sp>
        <p:nvSpPr>
          <p:cNvPr id="7557" name="Rectangle 801"/>
          <p:cNvSpPr>
            <a:spLocks noChangeArrowheads="1"/>
          </p:cNvSpPr>
          <p:nvPr/>
        </p:nvSpPr>
        <p:spPr bwMode="auto">
          <a:xfrm>
            <a:off x="2490788" y="4248150"/>
            <a:ext cx="12700" cy="127000"/>
          </a:xfrm>
          <a:prstGeom prst="rect">
            <a:avLst/>
          </a:prstGeom>
          <a:solidFill>
            <a:srgbClr val="DEDEDE"/>
          </a:solidFill>
          <a:ln w="9525">
            <a:noFill/>
            <a:miter lim="800000"/>
            <a:headEnd/>
            <a:tailEnd/>
          </a:ln>
        </p:spPr>
        <p:txBody>
          <a:bodyPr/>
          <a:lstStyle/>
          <a:p>
            <a:endParaRPr lang="en-US"/>
          </a:p>
        </p:txBody>
      </p:sp>
      <p:sp>
        <p:nvSpPr>
          <p:cNvPr id="7558" name="Rectangle 802"/>
          <p:cNvSpPr>
            <a:spLocks noChangeArrowheads="1"/>
          </p:cNvSpPr>
          <p:nvPr/>
        </p:nvSpPr>
        <p:spPr bwMode="auto">
          <a:xfrm>
            <a:off x="2503488" y="4248150"/>
            <a:ext cx="12700" cy="127000"/>
          </a:xfrm>
          <a:prstGeom prst="rect">
            <a:avLst/>
          </a:prstGeom>
          <a:solidFill>
            <a:srgbClr val="DFDFDF"/>
          </a:solidFill>
          <a:ln w="9525">
            <a:noFill/>
            <a:miter lim="800000"/>
            <a:headEnd/>
            <a:tailEnd/>
          </a:ln>
        </p:spPr>
        <p:txBody>
          <a:bodyPr/>
          <a:lstStyle/>
          <a:p>
            <a:endParaRPr lang="en-US"/>
          </a:p>
        </p:txBody>
      </p:sp>
      <p:sp>
        <p:nvSpPr>
          <p:cNvPr id="7559" name="Rectangle 803"/>
          <p:cNvSpPr>
            <a:spLocks noChangeArrowheads="1"/>
          </p:cNvSpPr>
          <p:nvPr/>
        </p:nvSpPr>
        <p:spPr bwMode="auto">
          <a:xfrm>
            <a:off x="2516188" y="4248150"/>
            <a:ext cx="12700" cy="127000"/>
          </a:xfrm>
          <a:prstGeom prst="rect">
            <a:avLst/>
          </a:prstGeom>
          <a:solidFill>
            <a:srgbClr val="E0E0E0"/>
          </a:solidFill>
          <a:ln w="9525">
            <a:noFill/>
            <a:miter lim="800000"/>
            <a:headEnd/>
            <a:tailEnd/>
          </a:ln>
        </p:spPr>
        <p:txBody>
          <a:bodyPr/>
          <a:lstStyle/>
          <a:p>
            <a:endParaRPr lang="en-US"/>
          </a:p>
        </p:txBody>
      </p:sp>
      <p:sp>
        <p:nvSpPr>
          <p:cNvPr id="7560" name="Rectangle 804"/>
          <p:cNvSpPr>
            <a:spLocks noChangeArrowheads="1"/>
          </p:cNvSpPr>
          <p:nvPr/>
        </p:nvSpPr>
        <p:spPr bwMode="auto">
          <a:xfrm>
            <a:off x="2528888" y="4248150"/>
            <a:ext cx="12700" cy="127000"/>
          </a:xfrm>
          <a:prstGeom prst="rect">
            <a:avLst/>
          </a:prstGeom>
          <a:solidFill>
            <a:srgbClr val="E2E2E2"/>
          </a:solidFill>
          <a:ln w="9525">
            <a:noFill/>
            <a:miter lim="800000"/>
            <a:headEnd/>
            <a:tailEnd/>
          </a:ln>
        </p:spPr>
        <p:txBody>
          <a:bodyPr/>
          <a:lstStyle/>
          <a:p>
            <a:endParaRPr lang="en-US"/>
          </a:p>
        </p:txBody>
      </p:sp>
      <p:sp>
        <p:nvSpPr>
          <p:cNvPr id="7561" name="Rectangle 805"/>
          <p:cNvSpPr>
            <a:spLocks noChangeArrowheads="1"/>
          </p:cNvSpPr>
          <p:nvPr/>
        </p:nvSpPr>
        <p:spPr bwMode="auto">
          <a:xfrm>
            <a:off x="2541588" y="4248150"/>
            <a:ext cx="12700" cy="127000"/>
          </a:xfrm>
          <a:prstGeom prst="rect">
            <a:avLst/>
          </a:prstGeom>
          <a:solidFill>
            <a:srgbClr val="E3E3E3"/>
          </a:solidFill>
          <a:ln w="9525">
            <a:noFill/>
            <a:miter lim="800000"/>
            <a:headEnd/>
            <a:tailEnd/>
          </a:ln>
        </p:spPr>
        <p:txBody>
          <a:bodyPr/>
          <a:lstStyle/>
          <a:p>
            <a:endParaRPr lang="en-US"/>
          </a:p>
        </p:txBody>
      </p:sp>
      <p:sp>
        <p:nvSpPr>
          <p:cNvPr id="7562" name="Rectangle 806"/>
          <p:cNvSpPr>
            <a:spLocks noChangeArrowheads="1"/>
          </p:cNvSpPr>
          <p:nvPr/>
        </p:nvSpPr>
        <p:spPr bwMode="auto">
          <a:xfrm>
            <a:off x="2554288" y="4248150"/>
            <a:ext cx="12700" cy="127000"/>
          </a:xfrm>
          <a:prstGeom prst="rect">
            <a:avLst/>
          </a:prstGeom>
          <a:solidFill>
            <a:srgbClr val="E5E5E5"/>
          </a:solidFill>
          <a:ln w="9525">
            <a:noFill/>
            <a:miter lim="800000"/>
            <a:headEnd/>
            <a:tailEnd/>
          </a:ln>
        </p:spPr>
        <p:txBody>
          <a:bodyPr/>
          <a:lstStyle/>
          <a:p>
            <a:endParaRPr lang="en-US"/>
          </a:p>
        </p:txBody>
      </p:sp>
      <p:sp>
        <p:nvSpPr>
          <p:cNvPr id="7563" name="Rectangle 807"/>
          <p:cNvSpPr>
            <a:spLocks noChangeArrowheads="1"/>
          </p:cNvSpPr>
          <p:nvPr/>
        </p:nvSpPr>
        <p:spPr bwMode="auto">
          <a:xfrm>
            <a:off x="2224088" y="3892550"/>
            <a:ext cx="368300" cy="12700"/>
          </a:xfrm>
          <a:prstGeom prst="rect">
            <a:avLst/>
          </a:prstGeom>
          <a:solidFill>
            <a:srgbClr val="A8A8A8"/>
          </a:solidFill>
          <a:ln w="9525">
            <a:noFill/>
            <a:miter lim="800000"/>
            <a:headEnd/>
            <a:tailEnd/>
          </a:ln>
        </p:spPr>
        <p:txBody>
          <a:bodyPr/>
          <a:lstStyle/>
          <a:p>
            <a:endParaRPr lang="en-US"/>
          </a:p>
        </p:txBody>
      </p:sp>
      <p:sp>
        <p:nvSpPr>
          <p:cNvPr id="7564" name="Rectangle 808"/>
          <p:cNvSpPr>
            <a:spLocks noChangeArrowheads="1"/>
          </p:cNvSpPr>
          <p:nvPr/>
        </p:nvSpPr>
        <p:spPr bwMode="auto">
          <a:xfrm>
            <a:off x="2224088" y="3905250"/>
            <a:ext cx="368300" cy="12700"/>
          </a:xfrm>
          <a:prstGeom prst="rect">
            <a:avLst/>
          </a:prstGeom>
          <a:solidFill>
            <a:srgbClr val="C1C1C1"/>
          </a:solidFill>
          <a:ln w="9525">
            <a:noFill/>
            <a:miter lim="800000"/>
            <a:headEnd/>
            <a:tailEnd/>
          </a:ln>
        </p:spPr>
        <p:txBody>
          <a:bodyPr/>
          <a:lstStyle/>
          <a:p>
            <a:endParaRPr lang="en-US"/>
          </a:p>
        </p:txBody>
      </p:sp>
      <p:sp>
        <p:nvSpPr>
          <p:cNvPr id="7565" name="Rectangle 809"/>
          <p:cNvSpPr>
            <a:spLocks noChangeArrowheads="1"/>
          </p:cNvSpPr>
          <p:nvPr/>
        </p:nvSpPr>
        <p:spPr bwMode="auto">
          <a:xfrm>
            <a:off x="2232025" y="3894138"/>
            <a:ext cx="365125" cy="14287"/>
          </a:xfrm>
          <a:prstGeom prst="rect">
            <a:avLst/>
          </a:prstGeom>
          <a:noFill/>
          <a:ln w="1588" cap="rnd">
            <a:solidFill>
              <a:srgbClr val="000000"/>
            </a:solidFill>
            <a:round/>
            <a:headEnd/>
            <a:tailEnd/>
          </a:ln>
        </p:spPr>
        <p:txBody>
          <a:bodyPr/>
          <a:lstStyle/>
          <a:p>
            <a:endParaRPr lang="en-US"/>
          </a:p>
        </p:txBody>
      </p:sp>
      <p:sp>
        <p:nvSpPr>
          <p:cNvPr id="7566" name="Rectangle 810"/>
          <p:cNvSpPr>
            <a:spLocks noChangeArrowheads="1"/>
          </p:cNvSpPr>
          <p:nvPr/>
        </p:nvSpPr>
        <p:spPr bwMode="auto">
          <a:xfrm>
            <a:off x="2224088" y="3905250"/>
            <a:ext cx="12700" cy="63500"/>
          </a:xfrm>
          <a:prstGeom prst="rect">
            <a:avLst/>
          </a:prstGeom>
          <a:solidFill>
            <a:srgbClr val="9D9D9D"/>
          </a:solidFill>
          <a:ln w="9525">
            <a:noFill/>
            <a:miter lim="800000"/>
            <a:headEnd/>
            <a:tailEnd/>
          </a:ln>
        </p:spPr>
        <p:txBody>
          <a:bodyPr/>
          <a:lstStyle/>
          <a:p>
            <a:endParaRPr lang="en-US"/>
          </a:p>
        </p:txBody>
      </p:sp>
      <p:sp>
        <p:nvSpPr>
          <p:cNvPr id="7567" name="Rectangle 811"/>
          <p:cNvSpPr>
            <a:spLocks noChangeArrowheads="1"/>
          </p:cNvSpPr>
          <p:nvPr/>
        </p:nvSpPr>
        <p:spPr bwMode="auto">
          <a:xfrm>
            <a:off x="2236788" y="3905250"/>
            <a:ext cx="12700" cy="63500"/>
          </a:xfrm>
          <a:prstGeom prst="rect">
            <a:avLst/>
          </a:prstGeom>
          <a:solidFill>
            <a:srgbClr val="9C9C9C"/>
          </a:solidFill>
          <a:ln w="9525">
            <a:noFill/>
            <a:miter lim="800000"/>
            <a:headEnd/>
            <a:tailEnd/>
          </a:ln>
        </p:spPr>
        <p:txBody>
          <a:bodyPr/>
          <a:lstStyle/>
          <a:p>
            <a:endParaRPr lang="en-US"/>
          </a:p>
        </p:txBody>
      </p:sp>
      <p:sp>
        <p:nvSpPr>
          <p:cNvPr id="7568" name="Rectangle 812"/>
          <p:cNvSpPr>
            <a:spLocks noChangeArrowheads="1"/>
          </p:cNvSpPr>
          <p:nvPr/>
        </p:nvSpPr>
        <p:spPr bwMode="auto">
          <a:xfrm>
            <a:off x="2249488" y="3905250"/>
            <a:ext cx="12700" cy="63500"/>
          </a:xfrm>
          <a:prstGeom prst="rect">
            <a:avLst/>
          </a:prstGeom>
          <a:solidFill>
            <a:srgbClr val="A2A2A2"/>
          </a:solidFill>
          <a:ln w="9525">
            <a:noFill/>
            <a:miter lim="800000"/>
            <a:headEnd/>
            <a:tailEnd/>
          </a:ln>
        </p:spPr>
        <p:txBody>
          <a:bodyPr/>
          <a:lstStyle/>
          <a:p>
            <a:endParaRPr lang="en-US"/>
          </a:p>
        </p:txBody>
      </p:sp>
      <p:sp>
        <p:nvSpPr>
          <p:cNvPr id="7569" name="Rectangle 813"/>
          <p:cNvSpPr>
            <a:spLocks noChangeArrowheads="1"/>
          </p:cNvSpPr>
          <p:nvPr/>
        </p:nvSpPr>
        <p:spPr bwMode="auto">
          <a:xfrm>
            <a:off x="2262188" y="3905250"/>
            <a:ext cx="12700" cy="63500"/>
          </a:xfrm>
          <a:prstGeom prst="rect">
            <a:avLst/>
          </a:prstGeom>
          <a:solidFill>
            <a:srgbClr val="A7A7A7"/>
          </a:solidFill>
          <a:ln w="9525">
            <a:noFill/>
            <a:miter lim="800000"/>
            <a:headEnd/>
            <a:tailEnd/>
          </a:ln>
        </p:spPr>
        <p:txBody>
          <a:bodyPr/>
          <a:lstStyle/>
          <a:p>
            <a:endParaRPr lang="en-US"/>
          </a:p>
        </p:txBody>
      </p:sp>
      <p:sp>
        <p:nvSpPr>
          <p:cNvPr id="7570" name="Rectangle 814"/>
          <p:cNvSpPr>
            <a:spLocks noChangeArrowheads="1"/>
          </p:cNvSpPr>
          <p:nvPr/>
        </p:nvSpPr>
        <p:spPr bwMode="auto">
          <a:xfrm>
            <a:off x="2274888" y="3905250"/>
            <a:ext cx="12700" cy="63500"/>
          </a:xfrm>
          <a:prstGeom prst="rect">
            <a:avLst/>
          </a:prstGeom>
          <a:solidFill>
            <a:srgbClr val="ACACAC"/>
          </a:solidFill>
          <a:ln w="9525">
            <a:noFill/>
            <a:miter lim="800000"/>
            <a:headEnd/>
            <a:tailEnd/>
          </a:ln>
        </p:spPr>
        <p:txBody>
          <a:bodyPr/>
          <a:lstStyle/>
          <a:p>
            <a:endParaRPr lang="en-US"/>
          </a:p>
        </p:txBody>
      </p:sp>
      <p:sp>
        <p:nvSpPr>
          <p:cNvPr id="7571" name="Rectangle 815"/>
          <p:cNvSpPr>
            <a:spLocks noChangeArrowheads="1"/>
          </p:cNvSpPr>
          <p:nvPr/>
        </p:nvSpPr>
        <p:spPr bwMode="auto">
          <a:xfrm>
            <a:off x="2287588" y="3905250"/>
            <a:ext cx="12700" cy="63500"/>
          </a:xfrm>
          <a:prstGeom prst="rect">
            <a:avLst/>
          </a:prstGeom>
          <a:solidFill>
            <a:srgbClr val="B2B2B2"/>
          </a:solidFill>
          <a:ln w="9525">
            <a:noFill/>
            <a:miter lim="800000"/>
            <a:headEnd/>
            <a:tailEnd/>
          </a:ln>
        </p:spPr>
        <p:txBody>
          <a:bodyPr/>
          <a:lstStyle/>
          <a:p>
            <a:endParaRPr lang="en-US"/>
          </a:p>
        </p:txBody>
      </p:sp>
      <p:sp>
        <p:nvSpPr>
          <p:cNvPr id="7572" name="Rectangle 816"/>
          <p:cNvSpPr>
            <a:spLocks noChangeArrowheads="1"/>
          </p:cNvSpPr>
          <p:nvPr/>
        </p:nvSpPr>
        <p:spPr bwMode="auto">
          <a:xfrm>
            <a:off x="2300288" y="3905250"/>
            <a:ext cx="12700" cy="63500"/>
          </a:xfrm>
          <a:prstGeom prst="rect">
            <a:avLst/>
          </a:prstGeom>
          <a:solidFill>
            <a:srgbClr val="B7B7B7"/>
          </a:solidFill>
          <a:ln w="9525">
            <a:noFill/>
            <a:miter lim="800000"/>
            <a:headEnd/>
            <a:tailEnd/>
          </a:ln>
        </p:spPr>
        <p:txBody>
          <a:bodyPr/>
          <a:lstStyle/>
          <a:p>
            <a:endParaRPr lang="en-US"/>
          </a:p>
        </p:txBody>
      </p:sp>
      <p:sp>
        <p:nvSpPr>
          <p:cNvPr id="7573" name="Rectangle 817"/>
          <p:cNvSpPr>
            <a:spLocks noChangeArrowheads="1"/>
          </p:cNvSpPr>
          <p:nvPr/>
        </p:nvSpPr>
        <p:spPr bwMode="auto">
          <a:xfrm>
            <a:off x="2312988" y="3905250"/>
            <a:ext cx="12700" cy="63500"/>
          </a:xfrm>
          <a:prstGeom prst="rect">
            <a:avLst/>
          </a:prstGeom>
          <a:solidFill>
            <a:srgbClr val="BCBCBC"/>
          </a:solidFill>
          <a:ln w="9525">
            <a:noFill/>
            <a:miter lim="800000"/>
            <a:headEnd/>
            <a:tailEnd/>
          </a:ln>
        </p:spPr>
        <p:txBody>
          <a:bodyPr/>
          <a:lstStyle/>
          <a:p>
            <a:endParaRPr lang="en-US"/>
          </a:p>
        </p:txBody>
      </p:sp>
      <p:sp>
        <p:nvSpPr>
          <p:cNvPr id="7574" name="Rectangle 818"/>
          <p:cNvSpPr>
            <a:spLocks noChangeArrowheads="1"/>
          </p:cNvSpPr>
          <p:nvPr/>
        </p:nvSpPr>
        <p:spPr bwMode="auto">
          <a:xfrm>
            <a:off x="2325688" y="3905250"/>
            <a:ext cx="12700" cy="63500"/>
          </a:xfrm>
          <a:prstGeom prst="rect">
            <a:avLst/>
          </a:prstGeom>
          <a:solidFill>
            <a:srgbClr val="C1C1C1"/>
          </a:solidFill>
          <a:ln w="9525">
            <a:noFill/>
            <a:miter lim="800000"/>
            <a:headEnd/>
            <a:tailEnd/>
          </a:ln>
        </p:spPr>
        <p:txBody>
          <a:bodyPr/>
          <a:lstStyle/>
          <a:p>
            <a:endParaRPr lang="en-US"/>
          </a:p>
        </p:txBody>
      </p:sp>
      <p:sp>
        <p:nvSpPr>
          <p:cNvPr id="7575" name="Rectangle 819"/>
          <p:cNvSpPr>
            <a:spLocks noChangeArrowheads="1"/>
          </p:cNvSpPr>
          <p:nvPr/>
        </p:nvSpPr>
        <p:spPr bwMode="auto">
          <a:xfrm>
            <a:off x="2338388" y="3905250"/>
            <a:ext cx="12700" cy="63500"/>
          </a:xfrm>
          <a:prstGeom prst="rect">
            <a:avLst/>
          </a:prstGeom>
          <a:solidFill>
            <a:srgbClr val="C7C7C7"/>
          </a:solidFill>
          <a:ln w="9525">
            <a:noFill/>
            <a:miter lim="800000"/>
            <a:headEnd/>
            <a:tailEnd/>
          </a:ln>
        </p:spPr>
        <p:txBody>
          <a:bodyPr/>
          <a:lstStyle/>
          <a:p>
            <a:endParaRPr lang="en-US"/>
          </a:p>
        </p:txBody>
      </p:sp>
      <p:sp>
        <p:nvSpPr>
          <p:cNvPr id="7576" name="Rectangle 820"/>
          <p:cNvSpPr>
            <a:spLocks noChangeArrowheads="1"/>
          </p:cNvSpPr>
          <p:nvPr/>
        </p:nvSpPr>
        <p:spPr bwMode="auto">
          <a:xfrm>
            <a:off x="2351088" y="3905250"/>
            <a:ext cx="12700" cy="63500"/>
          </a:xfrm>
          <a:prstGeom prst="rect">
            <a:avLst/>
          </a:prstGeom>
          <a:solidFill>
            <a:srgbClr val="CCCCCC"/>
          </a:solidFill>
          <a:ln w="9525">
            <a:noFill/>
            <a:miter lim="800000"/>
            <a:headEnd/>
            <a:tailEnd/>
          </a:ln>
        </p:spPr>
        <p:txBody>
          <a:bodyPr/>
          <a:lstStyle/>
          <a:p>
            <a:endParaRPr lang="en-US"/>
          </a:p>
        </p:txBody>
      </p:sp>
      <p:sp>
        <p:nvSpPr>
          <p:cNvPr id="7577" name="Rectangle 821"/>
          <p:cNvSpPr>
            <a:spLocks noChangeArrowheads="1"/>
          </p:cNvSpPr>
          <p:nvPr/>
        </p:nvSpPr>
        <p:spPr bwMode="auto">
          <a:xfrm>
            <a:off x="2363788" y="3905250"/>
            <a:ext cx="12700" cy="63500"/>
          </a:xfrm>
          <a:prstGeom prst="rect">
            <a:avLst/>
          </a:prstGeom>
          <a:solidFill>
            <a:srgbClr val="D1D1D1"/>
          </a:solidFill>
          <a:ln w="9525">
            <a:noFill/>
            <a:miter lim="800000"/>
            <a:headEnd/>
            <a:tailEnd/>
          </a:ln>
        </p:spPr>
        <p:txBody>
          <a:bodyPr/>
          <a:lstStyle/>
          <a:p>
            <a:endParaRPr lang="en-US"/>
          </a:p>
        </p:txBody>
      </p:sp>
      <p:sp>
        <p:nvSpPr>
          <p:cNvPr id="7578" name="Rectangle 822"/>
          <p:cNvSpPr>
            <a:spLocks noChangeArrowheads="1"/>
          </p:cNvSpPr>
          <p:nvPr/>
        </p:nvSpPr>
        <p:spPr bwMode="auto">
          <a:xfrm>
            <a:off x="2376488" y="3905250"/>
            <a:ext cx="12700" cy="63500"/>
          </a:xfrm>
          <a:prstGeom prst="rect">
            <a:avLst/>
          </a:prstGeom>
          <a:solidFill>
            <a:srgbClr val="D7D7D7"/>
          </a:solidFill>
          <a:ln w="9525">
            <a:noFill/>
            <a:miter lim="800000"/>
            <a:headEnd/>
            <a:tailEnd/>
          </a:ln>
        </p:spPr>
        <p:txBody>
          <a:bodyPr/>
          <a:lstStyle/>
          <a:p>
            <a:endParaRPr lang="en-US"/>
          </a:p>
        </p:txBody>
      </p:sp>
      <p:sp>
        <p:nvSpPr>
          <p:cNvPr id="7579" name="Rectangle 823"/>
          <p:cNvSpPr>
            <a:spLocks noChangeArrowheads="1"/>
          </p:cNvSpPr>
          <p:nvPr/>
        </p:nvSpPr>
        <p:spPr bwMode="auto">
          <a:xfrm>
            <a:off x="2389188" y="3905250"/>
            <a:ext cx="12700" cy="63500"/>
          </a:xfrm>
          <a:prstGeom prst="rect">
            <a:avLst/>
          </a:prstGeom>
          <a:solidFill>
            <a:srgbClr val="DCDCDC"/>
          </a:solidFill>
          <a:ln w="9525">
            <a:noFill/>
            <a:miter lim="800000"/>
            <a:headEnd/>
            <a:tailEnd/>
          </a:ln>
        </p:spPr>
        <p:txBody>
          <a:bodyPr/>
          <a:lstStyle/>
          <a:p>
            <a:endParaRPr lang="en-US"/>
          </a:p>
        </p:txBody>
      </p:sp>
      <p:sp>
        <p:nvSpPr>
          <p:cNvPr id="7580" name="Rectangle 824"/>
          <p:cNvSpPr>
            <a:spLocks noChangeArrowheads="1"/>
          </p:cNvSpPr>
          <p:nvPr/>
        </p:nvSpPr>
        <p:spPr bwMode="auto">
          <a:xfrm>
            <a:off x="2401888" y="3905250"/>
            <a:ext cx="12700" cy="63500"/>
          </a:xfrm>
          <a:prstGeom prst="rect">
            <a:avLst/>
          </a:prstGeom>
          <a:solidFill>
            <a:srgbClr val="E1E1E1"/>
          </a:solidFill>
          <a:ln w="9525">
            <a:noFill/>
            <a:miter lim="800000"/>
            <a:headEnd/>
            <a:tailEnd/>
          </a:ln>
        </p:spPr>
        <p:txBody>
          <a:bodyPr/>
          <a:lstStyle/>
          <a:p>
            <a:endParaRPr lang="en-US"/>
          </a:p>
        </p:txBody>
      </p:sp>
      <p:sp>
        <p:nvSpPr>
          <p:cNvPr id="7581" name="Rectangle 825"/>
          <p:cNvSpPr>
            <a:spLocks noChangeArrowheads="1"/>
          </p:cNvSpPr>
          <p:nvPr/>
        </p:nvSpPr>
        <p:spPr bwMode="auto">
          <a:xfrm>
            <a:off x="2414588" y="3905250"/>
            <a:ext cx="12700" cy="63500"/>
          </a:xfrm>
          <a:prstGeom prst="rect">
            <a:avLst/>
          </a:prstGeom>
          <a:solidFill>
            <a:srgbClr val="E6E6E6"/>
          </a:solidFill>
          <a:ln w="9525">
            <a:noFill/>
            <a:miter lim="800000"/>
            <a:headEnd/>
            <a:tailEnd/>
          </a:ln>
        </p:spPr>
        <p:txBody>
          <a:bodyPr/>
          <a:lstStyle/>
          <a:p>
            <a:endParaRPr lang="en-US"/>
          </a:p>
        </p:txBody>
      </p:sp>
      <p:sp>
        <p:nvSpPr>
          <p:cNvPr id="7582" name="Rectangle 826"/>
          <p:cNvSpPr>
            <a:spLocks noChangeArrowheads="1"/>
          </p:cNvSpPr>
          <p:nvPr/>
        </p:nvSpPr>
        <p:spPr bwMode="auto">
          <a:xfrm>
            <a:off x="2427288" y="3905250"/>
            <a:ext cx="12700" cy="63500"/>
          </a:xfrm>
          <a:prstGeom prst="rect">
            <a:avLst/>
          </a:prstGeom>
          <a:solidFill>
            <a:srgbClr val="E1E1E1"/>
          </a:solidFill>
          <a:ln w="9525">
            <a:noFill/>
            <a:miter lim="800000"/>
            <a:headEnd/>
            <a:tailEnd/>
          </a:ln>
        </p:spPr>
        <p:txBody>
          <a:bodyPr/>
          <a:lstStyle/>
          <a:p>
            <a:endParaRPr lang="en-US"/>
          </a:p>
        </p:txBody>
      </p:sp>
      <p:sp>
        <p:nvSpPr>
          <p:cNvPr id="7583" name="Rectangle 827"/>
          <p:cNvSpPr>
            <a:spLocks noChangeArrowheads="1"/>
          </p:cNvSpPr>
          <p:nvPr/>
        </p:nvSpPr>
        <p:spPr bwMode="auto">
          <a:xfrm>
            <a:off x="2439988" y="3905250"/>
            <a:ext cx="12700" cy="63500"/>
          </a:xfrm>
          <a:prstGeom prst="rect">
            <a:avLst/>
          </a:prstGeom>
          <a:solidFill>
            <a:srgbClr val="DBDBDB"/>
          </a:solidFill>
          <a:ln w="9525">
            <a:noFill/>
            <a:miter lim="800000"/>
            <a:headEnd/>
            <a:tailEnd/>
          </a:ln>
        </p:spPr>
        <p:txBody>
          <a:bodyPr/>
          <a:lstStyle/>
          <a:p>
            <a:endParaRPr lang="en-US"/>
          </a:p>
        </p:txBody>
      </p:sp>
      <p:sp>
        <p:nvSpPr>
          <p:cNvPr id="7584" name="Rectangle 828"/>
          <p:cNvSpPr>
            <a:spLocks noChangeArrowheads="1"/>
          </p:cNvSpPr>
          <p:nvPr/>
        </p:nvSpPr>
        <p:spPr bwMode="auto">
          <a:xfrm>
            <a:off x="2452688" y="3905250"/>
            <a:ext cx="12700" cy="63500"/>
          </a:xfrm>
          <a:prstGeom prst="rect">
            <a:avLst/>
          </a:prstGeom>
          <a:solidFill>
            <a:srgbClr val="D6D6D6"/>
          </a:solidFill>
          <a:ln w="9525">
            <a:noFill/>
            <a:miter lim="800000"/>
            <a:headEnd/>
            <a:tailEnd/>
          </a:ln>
        </p:spPr>
        <p:txBody>
          <a:bodyPr/>
          <a:lstStyle/>
          <a:p>
            <a:endParaRPr lang="en-US"/>
          </a:p>
        </p:txBody>
      </p:sp>
      <p:sp>
        <p:nvSpPr>
          <p:cNvPr id="7585" name="Rectangle 829"/>
          <p:cNvSpPr>
            <a:spLocks noChangeArrowheads="1"/>
          </p:cNvSpPr>
          <p:nvPr/>
        </p:nvSpPr>
        <p:spPr bwMode="auto">
          <a:xfrm>
            <a:off x="2465388" y="3905250"/>
            <a:ext cx="12700" cy="63500"/>
          </a:xfrm>
          <a:prstGeom prst="rect">
            <a:avLst/>
          </a:prstGeom>
          <a:solidFill>
            <a:srgbClr val="D1D1D1"/>
          </a:solidFill>
          <a:ln w="9525">
            <a:noFill/>
            <a:miter lim="800000"/>
            <a:headEnd/>
            <a:tailEnd/>
          </a:ln>
        </p:spPr>
        <p:txBody>
          <a:bodyPr/>
          <a:lstStyle/>
          <a:p>
            <a:endParaRPr lang="en-US"/>
          </a:p>
        </p:txBody>
      </p:sp>
      <p:sp>
        <p:nvSpPr>
          <p:cNvPr id="7586" name="Rectangle 830"/>
          <p:cNvSpPr>
            <a:spLocks noChangeArrowheads="1"/>
          </p:cNvSpPr>
          <p:nvPr/>
        </p:nvSpPr>
        <p:spPr bwMode="auto">
          <a:xfrm>
            <a:off x="2478088" y="3905250"/>
            <a:ext cx="12700" cy="63500"/>
          </a:xfrm>
          <a:prstGeom prst="rect">
            <a:avLst/>
          </a:prstGeom>
          <a:solidFill>
            <a:srgbClr val="CCCCCC"/>
          </a:solidFill>
          <a:ln w="9525">
            <a:noFill/>
            <a:miter lim="800000"/>
            <a:headEnd/>
            <a:tailEnd/>
          </a:ln>
        </p:spPr>
        <p:txBody>
          <a:bodyPr/>
          <a:lstStyle/>
          <a:p>
            <a:endParaRPr lang="en-US"/>
          </a:p>
        </p:txBody>
      </p:sp>
      <p:sp>
        <p:nvSpPr>
          <p:cNvPr id="7587" name="Rectangle 831"/>
          <p:cNvSpPr>
            <a:spLocks noChangeArrowheads="1"/>
          </p:cNvSpPr>
          <p:nvPr/>
        </p:nvSpPr>
        <p:spPr bwMode="auto">
          <a:xfrm>
            <a:off x="2490788" y="3905250"/>
            <a:ext cx="12700" cy="63500"/>
          </a:xfrm>
          <a:prstGeom prst="rect">
            <a:avLst/>
          </a:prstGeom>
          <a:solidFill>
            <a:srgbClr val="C6C6C6"/>
          </a:solidFill>
          <a:ln w="9525">
            <a:noFill/>
            <a:miter lim="800000"/>
            <a:headEnd/>
            <a:tailEnd/>
          </a:ln>
        </p:spPr>
        <p:txBody>
          <a:bodyPr/>
          <a:lstStyle/>
          <a:p>
            <a:endParaRPr lang="en-US"/>
          </a:p>
        </p:txBody>
      </p:sp>
      <p:sp>
        <p:nvSpPr>
          <p:cNvPr id="7588" name="Rectangle 832"/>
          <p:cNvSpPr>
            <a:spLocks noChangeArrowheads="1"/>
          </p:cNvSpPr>
          <p:nvPr/>
        </p:nvSpPr>
        <p:spPr bwMode="auto">
          <a:xfrm>
            <a:off x="2503488" y="3905250"/>
            <a:ext cx="12700" cy="63500"/>
          </a:xfrm>
          <a:prstGeom prst="rect">
            <a:avLst/>
          </a:prstGeom>
          <a:solidFill>
            <a:srgbClr val="C1C1C1"/>
          </a:solidFill>
          <a:ln w="9525">
            <a:noFill/>
            <a:miter lim="800000"/>
            <a:headEnd/>
            <a:tailEnd/>
          </a:ln>
        </p:spPr>
        <p:txBody>
          <a:bodyPr/>
          <a:lstStyle/>
          <a:p>
            <a:endParaRPr lang="en-US"/>
          </a:p>
        </p:txBody>
      </p:sp>
      <p:sp>
        <p:nvSpPr>
          <p:cNvPr id="7589" name="Rectangle 833"/>
          <p:cNvSpPr>
            <a:spLocks noChangeArrowheads="1"/>
          </p:cNvSpPr>
          <p:nvPr/>
        </p:nvSpPr>
        <p:spPr bwMode="auto">
          <a:xfrm>
            <a:off x="2516188" y="3905250"/>
            <a:ext cx="12700" cy="63500"/>
          </a:xfrm>
          <a:prstGeom prst="rect">
            <a:avLst/>
          </a:prstGeom>
          <a:solidFill>
            <a:srgbClr val="BCBCBC"/>
          </a:solidFill>
          <a:ln w="9525">
            <a:noFill/>
            <a:miter lim="800000"/>
            <a:headEnd/>
            <a:tailEnd/>
          </a:ln>
        </p:spPr>
        <p:txBody>
          <a:bodyPr/>
          <a:lstStyle/>
          <a:p>
            <a:endParaRPr lang="en-US"/>
          </a:p>
        </p:txBody>
      </p:sp>
      <p:sp>
        <p:nvSpPr>
          <p:cNvPr id="7590" name="Rectangle 834"/>
          <p:cNvSpPr>
            <a:spLocks noChangeArrowheads="1"/>
          </p:cNvSpPr>
          <p:nvPr/>
        </p:nvSpPr>
        <p:spPr bwMode="auto">
          <a:xfrm>
            <a:off x="2528888" y="3905250"/>
            <a:ext cx="12700" cy="63500"/>
          </a:xfrm>
          <a:prstGeom prst="rect">
            <a:avLst/>
          </a:prstGeom>
          <a:solidFill>
            <a:srgbClr val="B6B6B6"/>
          </a:solidFill>
          <a:ln w="9525">
            <a:noFill/>
            <a:miter lim="800000"/>
            <a:headEnd/>
            <a:tailEnd/>
          </a:ln>
        </p:spPr>
        <p:txBody>
          <a:bodyPr/>
          <a:lstStyle/>
          <a:p>
            <a:endParaRPr lang="en-US"/>
          </a:p>
        </p:txBody>
      </p:sp>
      <p:sp>
        <p:nvSpPr>
          <p:cNvPr id="7591" name="Rectangle 835"/>
          <p:cNvSpPr>
            <a:spLocks noChangeArrowheads="1"/>
          </p:cNvSpPr>
          <p:nvPr/>
        </p:nvSpPr>
        <p:spPr bwMode="auto">
          <a:xfrm>
            <a:off x="2541588" y="3905250"/>
            <a:ext cx="12700" cy="63500"/>
          </a:xfrm>
          <a:prstGeom prst="rect">
            <a:avLst/>
          </a:prstGeom>
          <a:solidFill>
            <a:srgbClr val="B1B1B1"/>
          </a:solidFill>
          <a:ln w="9525">
            <a:noFill/>
            <a:miter lim="800000"/>
            <a:headEnd/>
            <a:tailEnd/>
          </a:ln>
        </p:spPr>
        <p:txBody>
          <a:bodyPr/>
          <a:lstStyle/>
          <a:p>
            <a:endParaRPr lang="en-US"/>
          </a:p>
        </p:txBody>
      </p:sp>
      <p:sp>
        <p:nvSpPr>
          <p:cNvPr id="7592" name="Rectangle 836"/>
          <p:cNvSpPr>
            <a:spLocks noChangeArrowheads="1"/>
          </p:cNvSpPr>
          <p:nvPr/>
        </p:nvSpPr>
        <p:spPr bwMode="auto">
          <a:xfrm>
            <a:off x="2554288" y="3905250"/>
            <a:ext cx="12700" cy="63500"/>
          </a:xfrm>
          <a:prstGeom prst="rect">
            <a:avLst/>
          </a:prstGeom>
          <a:solidFill>
            <a:srgbClr val="ABABAB"/>
          </a:solidFill>
          <a:ln w="9525">
            <a:noFill/>
            <a:miter lim="800000"/>
            <a:headEnd/>
            <a:tailEnd/>
          </a:ln>
        </p:spPr>
        <p:txBody>
          <a:bodyPr/>
          <a:lstStyle/>
          <a:p>
            <a:endParaRPr lang="en-US"/>
          </a:p>
        </p:txBody>
      </p:sp>
      <p:sp>
        <p:nvSpPr>
          <p:cNvPr id="7593" name="Rectangle 837"/>
          <p:cNvSpPr>
            <a:spLocks noChangeArrowheads="1"/>
          </p:cNvSpPr>
          <p:nvPr/>
        </p:nvSpPr>
        <p:spPr bwMode="auto">
          <a:xfrm>
            <a:off x="2566988" y="3905250"/>
            <a:ext cx="12700" cy="63500"/>
          </a:xfrm>
          <a:prstGeom prst="rect">
            <a:avLst/>
          </a:prstGeom>
          <a:solidFill>
            <a:srgbClr val="A6A6A6"/>
          </a:solidFill>
          <a:ln w="9525">
            <a:noFill/>
            <a:miter lim="800000"/>
            <a:headEnd/>
            <a:tailEnd/>
          </a:ln>
        </p:spPr>
        <p:txBody>
          <a:bodyPr/>
          <a:lstStyle/>
          <a:p>
            <a:endParaRPr lang="en-US"/>
          </a:p>
        </p:txBody>
      </p:sp>
      <p:sp>
        <p:nvSpPr>
          <p:cNvPr id="7594" name="Rectangle 838"/>
          <p:cNvSpPr>
            <a:spLocks noChangeArrowheads="1"/>
          </p:cNvSpPr>
          <p:nvPr/>
        </p:nvSpPr>
        <p:spPr bwMode="auto">
          <a:xfrm>
            <a:off x="2579688" y="3905250"/>
            <a:ext cx="12700" cy="63500"/>
          </a:xfrm>
          <a:prstGeom prst="rect">
            <a:avLst/>
          </a:prstGeom>
          <a:solidFill>
            <a:srgbClr val="A1A1A1"/>
          </a:solidFill>
          <a:ln w="9525">
            <a:noFill/>
            <a:miter lim="800000"/>
            <a:headEnd/>
            <a:tailEnd/>
          </a:ln>
        </p:spPr>
        <p:txBody>
          <a:bodyPr/>
          <a:lstStyle/>
          <a:p>
            <a:endParaRPr lang="en-US"/>
          </a:p>
        </p:txBody>
      </p:sp>
      <p:sp>
        <p:nvSpPr>
          <p:cNvPr id="7595" name="Rectangle 839"/>
          <p:cNvSpPr>
            <a:spLocks noChangeArrowheads="1"/>
          </p:cNvSpPr>
          <p:nvPr/>
        </p:nvSpPr>
        <p:spPr bwMode="auto">
          <a:xfrm>
            <a:off x="2232025" y="3908425"/>
            <a:ext cx="365125" cy="57150"/>
          </a:xfrm>
          <a:prstGeom prst="rect">
            <a:avLst/>
          </a:prstGeom>
          <a:noFill/>
          <a:ln w="1588" cap="rnd">
            <a:solidFill>
              <a:srgbClr val="000000"/>
            </a:solidFill>
            <a:round/>
            <a:headEnd/>
            <a:tailEnd/>
          </a:ln>
        </p:spPr>
        <p:txBody>
          <a:bodyPr/>
          <a:lstStyle/>
          <a:p>
            <a:endParaRPr lang="en-US"/>
          </a:p>
        </p:txBody>
      </p:sp>
      <p:sp>
        <p:nvSpPr>
          <p:cNvPr id="7596" name="Rectangle 840"/>
          <p:cNvSpPr>
            <a:spLocks noChangeArrowheads="1"/>
          </p:cNvSpPr>
          <p:nvPr/>
        </p:nvSpPr>
        <p:spPr bwMode="auto">
          <a:xfrm>
            <a:off x="2241550" y="3919538"/>
            <a:ext cx="79375" cy="34925"/>
          </a:xfrm>
          <a:prstGeom prst="rect">
            <a:avLst/>
          </a:prstGeom>
          <a:solidFill>
            <a:srgbClr val="666666"/>
          </a:solidFill>
          <a:ln w="9525">
            <a:noFill/>
            <a:miter lim="800000"/>
            <a:headEnd/>
            <a:tailEnd/>
          </a:ln>
        </p:spPr>
        <p:txBody>
          <a:bodyPr/>
          <a:lstStyle/>
          <a:p>
            <a:endParaRPr lang="en-US"/>
          </a:p>
        </p:txBody>
      </p:sp>
      <p:sp>
        <p:nvSpPr>
          <p:cNvPr id="7597" name="Rectangle 841"/>
          <p:cNvSpPr>
            <a:spLocks noChangeArrowheads="1"/>
          </p:cNvSpPr>
          <p:nvPr/>
        </p:nvSpPr>
        <p:spPr bwMode="auto">
          <a:xfrm>
            <a:off x="2241550" y="3919538"/>
            <a:ext cx="79375" cy="34925"/>
          </a:xfrm>
          <a:prstGeom prst="rect">
            <a:avLst/>
          </a:prstGeom>
          <a:noFill/>
          <a:ln w="1588" cap="rnd">
            <a:solidFill>
              <a:srgbClr val="000000"/>
            </a:solidFill>
            <a:round/>
            <a:headEnd/>
            <a:tailEnd/>
          </a:ln>
        </p:spPr>
        <p:txBody>
          <a:bodyPr/>
          <a:lstStyle/>
          <a:p>
            <a:endParaRPr lang="en-US"/>
          </a:p>
        </p:txBody>
      </p:sp>
      <p:sp>
        <p:nvSpPr>
          <p:cNvPr id="7598" name="Rectangle 842"/>
          <p:cNvSpPr>
            <a:spLocks noChangeArrowheads="1"/>
          </p:cNvSpPr>
          <p:nvPr/>
        </p:nvSpPr>
        <p:spPr bwMode="auto">
          <a:xfrm>
            <a:off x="2246313" y="3924300"/>
            <a:ext cx="20637" cy="9525"/>
          </a:xfrm>
          <a:prstGeom prst="rect">
            <a:avLst/>
          </a:prstGeom>
          <a:solidFill>
            <a:srgbClr val="FF0000"/>
          </a:solidFill>
          <a:ln w="9525">
            <a:noFill/>
            <a:miter lim="800000"/>
            <a:headEnd/>
            <a:tailEnd/>
          </a:ln>
        </p:spPr>
        <p:txBody>
          <a:bodyPr/>
          <a:lstStyle/>
          <a:p>
            <a:endParaRPr lang="en-US"/>
          </a:p>
        </p:txBody>
      </p:sp>
      <p:sp>
        <p:nvSpPr>
          <p:cNvPr id="7599" name="Rectangle 843"/>
          <p:cNvSpPr>
            <a:spLocks noChangeArrowheads="1"/>
          </p:cNvSpPr>
          <p:nvPr/>
        </p:nvSpPr>
        <p:spPr bwMode="auto">
          <a:xfrm>
            <a:off x="2295525" y="3924300"/>
            <a:ext cx="20638" cy="9525"/>
          </a:xfrm>
          <a:prstGeom prst="rect">
            <a:avLst/>
          </a:prstGeom>
          <a:solidFill>
            <a:srgbClr val="00FF00"/>
          </a:solidFill>
          <a:ln w="9525">
            <a:noFill/>
            <a:miter lim="800000"/>
            <a:headEnd/>
            <a:tailEnd/>
          </a:ln>
        </p:spPr>
        <p:txBody>
          <a:bodyPr/>
          <a:lstStyle/>
          <a:p>
            <a:endParaRPr lang="en-US"/>
          </a:p>
        </p:txBody>
      </p:sp>
      <p:sp>
        <p:nvSpPr>
          <p:cNvPr id="7600" name="Rectangle 844"/>
          <p:cNvSpPr>
            <a:spLocks noChangeArrowheads="1"/>
          </p:cNvSpPr>
          <p:nvPr/>
        </p:nvSpPr>
        <p:spPr bwMode="auto">
          <a:xfrm>
            <a:off x="2246313" y="3940175"/>
            <a:ext cx="20637" cy="9525"/>
          </a:xfrm>
          <a:prstGeom prst="rect">
            <a:avLst/>
          </a:prstGeom>
          <a:solidFill>
            <a:srgbClr val="00FF00"/>
          </a:solidFill>
          <a:ln w="9525">
            <a:noFill/>
            <a:miter lim="800000"/>
            <a:headEnd/>
            <a:tailEnd/>
          </a:ln>
        </p:spPr>
        <p:txBody>
          <a:bodyPr/>
          <a:lstStyle/>
          <a:p>
            <a:endParaRPr lang="en-US"/>
          </a:p>
        </p:txBody>
      </p:sp>
      <p:sp>
        <p:nvSpPr>
          <p:cNvPr id="7601" name="Rectangle 845"/>
          <p:cNvSpPr>
            <a:spLocks noChangeArrowheads="1"/>
          </p:cNvSpPr>
          <p:nvPr/>
        </p:nvSpPr>
        <p:spPr bwMode="auto">
          <a:xfrm>
            <a:off x="2271713" y="3940175"/>
            <a:ext cx="19050" cy="9525"/>
          </a:xfrm>
          <a:prstGeom prst="rect">
            <a:avLst/>
          </a:prstGeom>
          <a:solidFill>
            <a:srgbClr val="FF0000"/>
          </a:solidFill>
          <a:ln w="9525">
            <a:noFill/>
            <a:miter lim="800000"/>
            <a:headEnd/>
            <a:tailEnd/>
          </a:ln>
        </p:spPr>
        <p:txBody>
          <a:bodyPr/>
          <a:lstStyle/>
          <a:p>
            <a:endParaRPr lang="en-US"/>
          </a:p>
        </p:txBody>
      </p:sp>
      <p:sp>
        <p:nvSpPr>
          <p:cNvPr id="7602" name="Rectangle 846"/>
          <p:cNvSpPr>
            <a:spLocks noChangeArrowheads="1"/>
          </p:cNvSpPr>
          <p:nvPr/>
        </p:nvSpPr>
        <p:spPr bwMode="auto">
          <a:xfrm>
            <a:off x="2271713" y="3924300"/>
            <a:ext cx="19050" cy="9525"/>
          </a:xfrm>
          <a:prstGeom prst="rect">
            <a:avLst/>
          </a:prstGeom>
          <a:solidFill>
            <a:srgbClr val="FF0000"/>
          </a:solidFill>
          <a:ln w="9525">
            <a:noFill/>
            <a:miter lim="800000"/>
            <a:headEnd/>
            <a:tailEnd/>
          </a:ln>
        </p:spPr>
        <p:txBody>
          <a:bodyPr/>
          <a:lstStyle/>
          <a:p>
            <a:endParaRPr lang="en-US"/>
          </a:p>
        </p:txBody>
      </p:sp>
      <p:sp>
        <p:nvSpPr>
          <p:cNvPr id="7603" name="Rectangle 847"/>
          <p:cNvSpPr>
            <a:spLocks noChangeArrowheads="1"/>
          </p:cNvSpPr>
          <p:nvPr/>
        </p:nvSpPr>
        <p:spPr bwMode="auto">
          <a:xfrm>
            <a:off x="2295525" y="3940175"/>
            <a:ext cx="20638" cy="9525"/>
          </a:xfrm>
          <a:prstGeom prst="rect">
            <a:avLst/>
          </a:prstGeom>
          <a:solidFill>
            <a:srgbClr val="00FF00"/>
          </a:solidFill>
          <a:ln w="9525">
            <a:noFill/>
            <a:miter lim="800000"/>
            <a:headEnd/>
            <a:tailEnd/>
          </a:ln>
        </p:spPr>
        <p:txBody>
          <a:bodyPr/>
          <a:lstStyle/>
          <a:p>
            <a:endParaRPr lang="en-US"/>
          </a:p>
        </p:txBody>
      </p:sp>
      <p:sp>
        <p:nvSpPr>
          <p:cNvPr id="7604" name="Freeform 848"/>
          <p:cNvSpPr>
            <a:spLocks noEditPoints="1"/>
          </p:cNvSpPr>
          <p:nvPr/>
        </p:nvSpPr>
        <p:spPr bwMode="auto">
          <a:xfrm>
            <a:off x="2232025" y="4051300"/>
            <a:ext cx="365125" cy="411163"/>
          </a:xfrm>
          <a:custGeom>
            <a:avLst/>
            <a:gdLst>
              <a:gd name="T0" fmla="*/ 230 w 230"/>
              <a:gd name="T1" fmla="*/ 128 h 259"/>
              <a:gd name="T2" fmla="*/ 230 w 230"/>
              <a:gd name="T3" fmla="*/ 131 h 259"/>
              <a:gd name="T4" fmla="*/ 0 w 230"/>
              <a:gd name="T5" fmla="*/ 131 h 259"/>
              <a:gd name="T6" fmla="*/ 0 w 230"/>
              <a:gd name="T7" fmla="*/ 128 h 259"/>
              <a:gd name="T8" fmla="*/ 230 w 230"/>
              <a:gd name="T9" fmla="*/ 128 h 259"/>
              <a:gd name="T10" fmla="*/ 230 w 230"/>
              <a:gd name="T11" fmla="*/ 102 h 259"/>
              <a:gd name="T12" fmla="*/ 230 w 230"/>
              <a:gd name="T13" fmla="*/ 106 h 259"/>
              <a:gd name="T14" fmla="*/ 0 w 230"/>
              <a:gd name="T15" fmla="*/ 106 h 259"/>
              <a:gd name="T16" fmla="*/ 0 w 230"/>
              <a:gd name="T17" fmla="*/ 102 h 259"/>
              <a:gd name="T18" fmla="*/ 230 w 230"/>
              <a:gd name="T19" fmla="*/ 102 h 259"/>
              <a:gd name="T20" fmla="*/ 230 w 230"/>
              <a:gd name="T21" fmla="*/ 77 h 259"/>
              <a:gd name="T22" fmla="*/ 230 w 230"/>
              <a:gd name="T23" fmla="*/ 80 h 259"/>
              <a:gd name="T24" fmla="*/ 0 w 230"/>
              <a:gd name="T25" fmla="*/ 80 h 259"/>
              <a:gd name="T26" fmla="*/ 0 w 230"/>
              <a:gd name="T27" fmla="*/ 77 h 259"/>
              <a:gd name="T28" fmla="*/ 230 w 230"/>
              <a:gd name="T29" fmla="*/ 77 h 259"/>
              <a:gd name="T30" fmla="*/ 230 w 230"/>
              <a:gd name="T31" fmla="*/ 51 h 259"/>
              <a:gd name="T32" fmla="*/ 230 w 230"/>
              <a:gd name="T33" fmla="*/ 54 h 259"/>
              <a:gd name="T34" fmla="*/ 0 w 230"/>
              <a:gd name="T35" fmla="*/ 54 h 259"/>
              <a:gd name="T36" fmla="*/ 0 w 230"/>
              <a:gd name="T37" fmla="*/ 51 h 259"/>
              <a:gd name="T38" fmla="*/ 230 w 230"/>
              <a:gd name="T39" fmla="*/ 51 h 259"/>
              <a:gd name="T40" fmla="*/ 230 w 230"/>
              <a:gd name="T41" fmla="*/ 26 h 259"/>
              <a:gd name="T42" fmla="*/ 230 w 230"/>
              <a:gd name="T43" fmla="*/ 29 h 259"/>
              <a:gd name="T44" fmla="*/ 0 w 230"/>
              <a:gd name="T45" fmla="*/ 29 h 259"/>
              <a:gd name="T46" fmla="*/ 0 w 230"/>
              <a:gd name="T47" fmla="*/ 26 h 259"/>
              <a:gd name="T48" fmla="*/ 230 w 230"/>
              <a:gd name="T49" fmla="*/ 26 h 259"/>
              <a:gd name="T50" fmla="*/ 230 w 230"/>
              <a:gd name="T51" fmla="*/ 0 h 259"/>
              <a:gd name="T52" fmla="*/ 230 w 230"/>
              <a:gd name="T53" fmla="*/ 3 h 259"/>
              <a:gd name="T54" fmla="*/ 0 w 230"/>
              <a:gd name="T55" fmla="*/ 3 h 259"/>
              <a:gd name="T56" fmla="*/ 0 w 230"/>
              <a:gd name="T57" fmla="*/ 0 h 259"/>
              <a:gd name="T58" fmla="*/ 230 w 230"/>
              <a:gd name="T59" fmla="*/ 0 h 259"/>
              <a:gd name="T60" fmla="*/ 230 w 230"/>
              <a:gd name="T61" fmla="*/ 179 h 259"/>
              <a:gd name="T62" fmla="*/ 230 w 230"/>
              <a:gd name="T63" fmla="*/ 182 h 259"/>
              <a:gd name="T64" fmla="*/ 205 w 230"/>
              <a:gd name="T65" fmla="*/ 182 h 259"/>
              <a:gd name="T66" fmla="*/ 205 w 230"/>
              <a:gd name="T67" fmla="*/ 179 h 259"/>
              <a:gd name="T68" fmla="*/ 230 w 230"/>
              <a:gd name="T69" fmla="*/ 179 h 259"/>
              <a:gd name="T70" fmla="*/ 230 w 230"/>
              <a:gd name="T71" fmla="*/ 154 h 259"/>
              <a:gd name="T72" fmla="*/ 230 w 230"/>
              <a:gd name="T73" fmla="*/ 157 h 259"/>
              <a:gd name="T74" fmla="*/ 205 w 230"/>
              <a:gd name="T75" fmla="*/ 157 h 259"/>
              <a:gd name="T76" fmla="*/ 205 w 230"/>
              <a:gd name="T77" fmla="*/ 154 h 259"/>
              <a:gd name="T78" fmla="*/ 230 w 230"/>
              <a:gd name="T79" fmla="*/ 154 h 259"/>
              <a:gd name="T80" fmla="*/ 230 w 230"/>
              <a:gd name="T81" fmla="*/ 205 h 259"/>
              <a:gd name="T82" fmla="*/ 230 w 230"/>
              <a:gd name="T83" fmla="*/ 208 h 259"/>
              <a:gd name="T84" fmla="*/ 0 w 230"/>
              <a:gd name="T85" fmla="*/ 208 h 259"/>
              <a:gd name="T86" fmla="*/ 0 w 230"/>
              <a:gd name="T87" fmla="*/ 205 h 259"/>
              <a:gd name="T88" fmla="*/ 230 w 230"/>
              <a:gd name="T89" fmla="*/ 205 h 259"/>
              <a:gd name="T90" fmla="*/ 230 w 230"/>
              <a:gd name="T91" fmla="*/ 230 h 259"/>
              <a:gd name="T92" fmla="*/ 230 w 230"/>
              <a:gd name="T93" fmla="*/ 234 h 259"/>
              <a:gd name="T94" fmla="*/ 0 w 230"/>
              <a:gd name="T95" fmla="*/ 234 h 259"/>
              <a:gd name="T96" fmla="*/ 0 w 230"/>
              <a:gd name="T97" fmla="*/ 230 h 259"/>
              <a:gd name="T98" fmla="*/ 230 w 230"/>
              <a:gd name="T99" fmla="*/ 230 h 259"/>
              <a:gd name="T100" fmla="*/ 230 w 230"/>
              <a:gd name="T101" fmla="*/ 256 h 259"/>
              <a:gd name="T102" fmla="*/ 230 w 230"/>
              <a:gd name="T103" fmla="*/ 259 h 259"/>
              <a:gd name="T104" fmla="*/ 0 w 230"/>
              <a:gd name="T105" fmla="*/ 259 h 259"/>
              <a:gd name="T106" fmla="*/ 0 w 230"/>
              <a:gd name="T107" fmla="*/ 256 h 259"/>
              <a:gd name="T108" fmla="*/ 230 w 230"/>
              <a:gd name="T109" fmla="*/ 256 h 2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0"/>
              <a:gd name="T166" fmla="*/ 0 h 259"/>
              <a:gd name="T167" fmla="*/ 230 w 230"/>
              <a:gd name="T168" fmla="*/ 259 h 2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0" h="259">
                <a:moveTo>
                  <a:pt x="230" y="128"/>
                </a:moveTo>
                <a:lnTo>
                  <a:pt x="230" y="131"/>
                </a:lnTo>
                <a:lnTo>
                  <a:pt x="0" y="131"/>
                </a:lnTo>
                <a:lnTo>
                  <a:pt x="0" y="128"/>
                </a:lnTo>
                <a:lnTo>
                  <a:pt x="230" y="128"/>
                </a:lnTo>
                <a:close/>
                <a:moveTo>
                  <a:pt x="230" y="102"/>
                </a:moveTo>
                <a:lnTo>
                  <a:pt x="230" y="106"/>
                </a:lnTo>
                <a:lnTo>
                  <a:pt x="0" y="106"/>
                </a:lnTo>
                <a:lnTo>
                  <a:pt x="0" y="102"/>
                </a:lnTo>
                <a:lnTo>
                  <a:pt x="230" y="102"/>
                </a:lnTo>
                <a:close/>
                <a:moveTo>
                  <a:pt x="230" y="77"/>
                </a:moveTo>
                <a:lnTo>
                  <a:pt x="230" y="80"/>
                </a:lnTo>
                <a:lnTo>
                  <a:pt x="0" y="80"/>
                </a:lnTo>
                <a:lnTo>
                  <a:pt x="0" y="77"/>
                </a:lnTo>
                <a:lnTo>
                  <a:pt x="230" y="77"/>
                </a:lnTo>
                <a:close/>
                <a:moveTo>
                  <a:pt x="230" y="51"/>
                </a:moveTo>
                <a:lnTo>
                  <a:pt x="230" y="54"/>
                </a:lnTo>
                <a:lnTo>
                  <a:pt x="0" y="54"/>
                </a:lnTo>
                <a:lnTo>
                  <a:pt x="0" y="51"/>
                </a:lnTo>
                <a:lnTo>
                  <a:pt x="230" y="51"/>
                </a:lnTo>
                <a:close/>
                <a:moveTo>
                  <a:pt x="230" y="26"/>
                </a:moveTo>
                <a:lnTo>
                  <a:pt x="230" y="29"/>
                </a:lnTo>
                <a:lnTo>
                  <a:pt x="0" y="29"/>
                </a:lnTo>
                <a:lnTo>
                  <a:pt x="0" y="26"/>
                </a:lnTo>
                <a:lnTo>
                  <a:pt x="230" y="26"/>
                </a:lnTo>
                <a:close/>
                <a:moveTo>
                  <a:pt x="230" y="0"/>
                </a:moveTo>
                <a:lnTo>
                  <a:pt x="230" y="3"/>
                </a:lnTo>
                <a:lnTo>
                  <a:pt x="0" y="3"/>
                </a:lnTo>
                <a:lnTo>
                  <a:pt x="0" y="0"/>
                </a:lnTo>
                <a:lnTo>
                  <a:pt x="230" y="0"/>
                </a:lnTo>
                <a:close/>
                <a:moveTo>
                  <a:pt x="230" y="179"/>
                </a:moveTo>
                <a:lnTo>
                  <a:pt x="230" y="182"/>
                </a:lnTo>
                <a:lnTo>
                  <a:pt x="205" y="182"/>
                </a:lnTo>
                <a:lnTo>
                  <a:pt x="205" y="179"/>
                </a:lnTo>
                <a:lnTo>
                  <a:pt x="230" y="179"/>
                </a:lnTo>
                <a:close/>
                <a:moveTo>
                  <a:pt x="230" y="154"/>
                </a:moveTo>
                <a:lnTo>
                  <a:pt x="230" y="157"/>
                </a:lnTo>
                <a:lnTo>
                  <a:pt x="205" y="157"/>
                </a:lnTo>
                <a:lnTo>
                  <a:pt x="205" y="154"/>
                </a:lnTo>
                <a:lnTo>
                  <a:pt x="230" y="154"/>
                </a:lnTo>
                <a:close/>
                <a:moveTo>
                  <a:pt x="230" y="205"/>
                </a:moveTo>
                <a:lnTo>
                  <a:pt x="230" y="208"/>
                </a:lnTo>
                <a:lnTo>
                  <a:pt x="0" y="208"/>
                </a:lnTo>
                <a:lnTo>
                  <a:pt x="0" y="205"/>
                </a:lnTo>
                <a:lnTo>
                  <a:pt x="230" y="205"/>
                </a:lnTo>
                <a:close/>
                <a:moveTo>
                  <a:pt x="230" y="230"/>
                </a:moveTo>
                <a:lnTo>
                  <a:pt x="230" y="234"/>
                </a:lnTo>
                <a:lnTo>
                  <a:pt x="0" y="234"/>
                </a:lnTo>
                <a:lnTo>
                  <a:pt x="0" y="230"/>
                </a:lnTo>
                <a:lnTo>
                  <a:pt x="230" y="230"/>
                </a:lnTo>
                <a:close/>
                <a:moveTo>
                  <a:pt x="230" y="256"/>
                </a:moveTo>
                <a:lnTo>
                  <a:pt x="230" y="259"/>
                </a:lnTo>
                <a:lnTo>
                  <a:pt x="0" y="259"/>
                </a:lnTo>
                <a:lnTo>
                  <a:pt x="0" y="256"/>
                </a:lnTo>
                <a:lnTo>
                  <a:pt x="230" y="256"/>
                </a:lnTo>
                <a:close/>
              </a:path>
            </a:pathLst>
          </a:custGeom>
          <a:solidFill>
            <a:srgbClr val="666666"/>
          </a:solidFill>
          <a:ln w="9525">
            <a:noFill/>
            <a:round/>
            <a:headEnd/>
            <a:tailEnd/>
          </a:ln>
        </p:spPr>
        <p:txBody>
          <a:bodyPr/>
          <a:lstStyle/>
          <a:p>
            <a:endParaRPr lang="en-US"/>
          </a:p>
        </p:txBody>
      </p:sp>
      <p:pic>
        <p:nvPicPr>
          <p:cNvPr id="7605" name="Picture 849"/>
          <p:cNvPicPr>
            <a:picLocks noChangeAspect="1" noChangeArrowheads="1"/>
          </p:cNvPicPr>
          <p:nvPr/>
        </p:nvPicPr>
        <p:blipFill>
          <a:blip r:embed="rId134" cstate="print"/>
          <a:srcRect/>
          <a:stretch>
            <a:fillRect/>
          </a:stretch>
        </p:blipFill>
        <p:spPr bwMode="auto">
          <a:xfrm>
            <a:off x="2516188" y="4260850"/>
            <a:ext cx="63500" cy="101600"/>
          </a:xfrm>
          <a:prstGeom prst="rect">
            <a:avLst/>
          </a:prstGeom>
          <a:noFill/>
          <a:ln w="9525">
            <a:noFill/>
            <a:miter lim="800000"/>
            <a:headEnd/>
            <a:tailEnd/>
          </a:ln>
        </p:spPr>
      </p:pic>
      <p:pic>
        <p:nvPicPr>
          <p:cNvPr id="7606" name="Picture 850"/>
          <p:cNvPicPr>
            <a:picLocks noChangeAspect="1" noChangeArrowheads="1"/>
          </p:cNvPicPr>
          <p:nvPr/>
        </p:nvPicPr>
        <p:blipFill>
          <a:blip r:embed="rId135" cstate="print"/>
          <a:srcRect/>
          <a:stretch>
            <a:fillRect/>
          </a:stretch>
        </p:blipFill>
        <p:spPr bwMode="auto">
          <a:xfrm>
            <a:off x="2516188" y="4260850"/>
            <a:ext cx="63500" cy="101600"/>
          </a:xfrm>
          <a:prstGeom prst="rect">
            <a:avLst/>
          </a:prstGeom>
          <a:noFill/>
          <a:ln w="9525">
            <a:noFill/>
            <a:miter lim="800000"/>
            <a:headEnd/>
            <a:tailEnd/>
          </a:ln>
        </p:spPr>
      </p:pic>
      <p:sp>
        <p:nvSpPr>
          <p:cNvPr id="7607" name="Rectangle 851"/>
          <p:cNvSpPr>
            <a:spLocks noChangeArrowheads="1"/>
          </p:cNvSpPr>
          <p:nvPr/>
        </p:nvSpPr>
        <p:spPr bwMode="auto">
          <a:xfrm>
            <a:off x="2557463" y="3965575"/>
            <a:ext cx="9525" cy="527050"/>
          </a:xfrm>
          <a:prstGeom prst="rect">
            <a:avLst/>
          </a:prstGeom>
          <a:solidFill>
            <a:srgbClr val="666666"/>
          </a:solidFill>
          <a:ln w="9525">
            <a:noFill/>
            <a:miter lim="800000"/>
            <a:headEnd/>
            <a:tailEnd/>
          </a:ln>
        </p:spPr>
        <p:txBody>
          <a:bodyPr/>
          <a:lstStyle/>
          <a:p>
            <a:endParaRPr lang="en-US"/>
          </a:p>
        </p:txBody>
      </p:sp>
      <p:sp>
        <p:nvSpPr>
          <p:cNvPr id="7608" name="Rectangle 852"/>
          <p:cNvSpPr>
            <a:spLocks noChangeArrowheads="1"/>
          </p:cNvSpPr>
          <p:nvPr/>
        </p:nvSpPr>
        <p:spPr bwMode="auto">
          <a:xfrm>
            <a:off x="2552700" y="3965575"/>
            <a:ext cx="9525" cy="527050"/>
          </a:xfrm>
          <a:prstGeom prst="rect">
            <a:avLst/>
          </a:prstGeom>
          <a:solidFill>
            <a:srgbClr val="9A9A9A"/>
          </a:solidFill>
          <a:ln w="9525">
            <a:noFill/>
            <a:miter lim="800000"/>
            <a:headEnd/>
            <a:tailEnd/>
          </a:ln>
        </p:spPr>
        <p:txBody>
          <a:bodyPr/>
          <a:lstStyle/>
          <a:p>
            <a:endParaRPr lang="en-US"/>
          </a:p>
        </p:txBody>
      </p:sp>
      <p:pic>
        <p:nvPicPr>
          <p:cNvPr id="7609" name="Picture 853"/>
          <p:cNvPicPr>
            <a:picLocks noChangeAspect="1" noChangeArrowheads="1"/>
          </p:cNvPicPr>
          <p:nvPr/>
        </p:nvPicPr>
        <p:blipFill>
          <a:blip r:embed="rId136" cstate="print"/>
          <a:srcRect/>
          <a:stretch>
            <a:fillRect/>
          </a:stretch>
        </p:blipFill>
        <p:spPr bwMode="auto">
          <a:xfrm>
            <a:off x="2528888" y="4400550"/>
            <a:ext cx="38100" cy="38100"/>
          </a:xfrm>
          <a:prstGeom prst="rect">
            <a:avLst/>
          </a:prstGeom>
          <a:noFill/>
          <a:ln w="9525">
            <a:noFill/>
            <a:miter lim="800000"/>
            <a:headEnd/>
            <a:tailEnd/>
          </a:ln>
        </p:spPr>
      </p:pic>
      <p:pic>
        <p:nvPicPr>
          <p:cNvPr id="7610" name="Picture 854"/>
          <p:cNvPicPr>
            <a:picLocks noChangeAspect="1" noChangeArrowheads="1"/>
          </p:cNvPicPr>
          <p:nvPr/>
        </p:nvPicPr>
        <p:blipFill>
          <a:blip r:embed="rId137" cstate="print"/>
          <a:srcRect/>
          <a:stretch>
            <a:fillRect/>
          </a:stretch>
        </p:blipFill>
        <p:spPr bwMode="auto">
          <a:xfrm>
            <a:off x="2541588" y="4400550"/>
            <a:ext cx="25400" cy="25400"/>
          </a:xfrm>
          <a:prstGeom prst="rect">
            <a:avLst/>
          </a:prstGeom>
          <a:noFill/>
          <a:ln w="9525">
            <a:noFill/>
            <a:miter lim="800000"/>
            <a:headEnd/>
            <a:tailEnd/>
          </a:ln>
        </p:spPr>
      </p:pic>
      <p:pic>
        <p:nvPicPr>
          <p:cNvPr id="7611" name="Picture 855"/>
          <p:cNvPicPr>
            <a:picLocks noChangeAspect="1" noChangeArrowheads="1"/>
          </p:cNvPicPr>
          <p:nvPr/>
        </p:nvPicPr>
        <p:blipFill>
          <a:blip r:embed="rId138" cstate="print"/>
          <a:srcRect/>
          <a:stretch>
            <a:fillRect/>
          </a:stretch>
        </p:blipFill>
        <p:spPr bwMode="auto">
          <a:xfrm>
            <a:off x="2541588" y="4400550"/>
            <a:ext cx="25400" cy="25400"/>
          </a:xfrm>
          <a:prstGeom prst="rect">
            <a:avLst/>
          </a:prstGeom>
          <a:noFill/>
          <a:ln w="9525">
            <a:noFill/>
            <a:miter lim="800000"/>
            <a:headEnd/>
            <a:tailEnd/>
          </a:ln>
        </p:spPr>
      </p:pic>
      <p:sp>
        <p:nvSpPr>
          <p:cNvPr id="7612" name="Freeform 856"/>
          <p:cNvSpPr>
            <a:spLocks/>
          </p:cNvSpPr>
          <p:nvPr/>
        </p:nvSpPr>
        <p:spPr bwMode="auto">
          <a:xfrm>
            <a:off x="2554288" y="4414838"/>
            <a:ext cx="6350" cy="7937"/>
          </a:xfrm>
          <a:custGeom>
            <a:avLst/>
            <a:gdLst>
              <a:gd name="T0" fmla="*/ 0 w 8"/>
              <a:gd name="T1" fmla="*/ 5 h 9"/>
              <a:gd name="T2" fmla="*/ 4 w 8"/>
              <a:gd name="T3" fmla="*/ 0 h 9"/>
              <a:gd name="T4" fmla="*/ 8 w 8"/>
              <a:gd name="T5" fmla="*/ 5 h 9"/>
              <a:gd name="T6" fmla="*/ 8 w 8"/>
              <a:gd name="T7" fmla="*/ 5 h 9"/>
              <a:gd name="T8" fmla="*/ 4 w 8"/>
              <a:gd name="T9" fmla="*/ 9 h 9"/>
              <a:gd name="T10" fmla="*/ 0 w 8"/>
              <a:gd name="T11" fmla="*/ 5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0" y="5"/>
                </a:moveTo>
                <a:cubicBezTo>
                  <a:pt x="0" y="2"/>
                  <a:pt x="2" y="0"/>
                  <a:pt x="4" y="0"/>
                </a:cubicBezTo>
                <a:cubicBezTo>
                  <a:pt x="6" y="0"/>
                  <a:pt x="8" y="2"/>
                  <a:pt x="8" y="5"/>
                </a:cubicBezTo>
                <a:cubicBezTo>
                  <a:pt x="8" y="5"/>
                  <a:pt x="8" y="5"/>
                  <a:pt x="8" y="5"/>
                </a:cubicBezTo>
                <a:cubicBezTo>
                  <a:pt x="8" y="7"/>
                  <a:pt x="6" y="9"/>
                  <a:pt x="4" y="9"/>
                </a:cubicBezTo>
                <a:cubicBezTo>
                  <a:pt x="2" y="9"/>
                  <a:pt x="0" y="7"/>
                  <a:pt x="0" y="5"/>
                </a:cubicBezTo>
              </a:path>
            </a:pathLst>
          </a:custGeom>
          <a:solidFill>
            <a:srgbClr val="00FF00"/>
          </a:solidFill>
          <a:ln w="0">
            <a:solidFill>
              <a:srgbClr val="000000"/>
            </a:solidFill>
            <a:round/>
            <a:headEnd/>
            <a:tailEnd/>
          </a:ln>
        </p:spPr>
        <p:txBody>
          <a:bodyPr/>
          <a:lstStyle/>
          <a:p>
            <a:endParaRPr lang="en-US"/>
          </a:p>
        </p:txBody>
      </p:sp>
      <p:sp>
        <p:nvSpPr>
          <p:cNvPr id="7613" name="Freeform 857"/>
          <p:cNvSpPr>
            <a:spLocks/>
          </p:cNvSpPr>
          <p:nvPr/>
        </p:nvSpPr>
        <p:spPr bwMode="auto">
          <a:xfrm>
            <a:off x="2554288" y="4414838"/>
            <a:ext cx="6350" cy="7937"/>
          </a:xfrm>
          <a:custGeom>
            <a:avLst/>
            <a:gdLst>
              <a:gd name="T0" fmla="*/ 0 w 4"/>
              <a:gd name="T1" fmla="*/ 3 h 5"/>
              <a:gd name="T2" fmla="*/ 2 w 4"/>
              <a:gd name="T3" fmla="*/ 0 h 5"/>
              <a:gd name="T4" fmla="*/ 4 w 4"/>
              <a:gd name="T5" fmla="*/ 3 h 5"/>
              <a:gd name="T6" fmla="*/ 4 w 4"/>
              <a:gd name="T7" fmla="*/ 3 h 5"/>
              <a:gd name="T8" fmla="*/ 2 w 4"/>
              <a:gd name="T9" fmla="*/ 5 h 5"/>
              <a:gd name="T10" fmla="*/ 0 w 4"/>
              <a:gd name="T11" fmla="*/ 3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3"/>
                </a:moveTo>
                <a:cubicBezTo>
                  <a:pt x="0" y="1"/>
                  <a:pt x="1" y="0"/>
                  <a:pt x="2" y="0"/>
                </a:cubicBezTo>
                <a:cubicBezTo>
                  <a:pt x="3" y="0"/>
                  <a:pt x="4" y="1"/>
                  <a:pt x="4" y="3"/>
                </a:cubicBezTo>
                <a:cubicBezTo>
                  <a:pt x="4" y="3"/>
                  <a:pt x="4" y="3"/>
                  <a:pt x="4" y="3"/>
                </a:cubicBezTo>
                <a:cubicBezTo>
                  <a:pt x="4" y="4"/>
                  <a:pt x="3" y="5"/>
                  <a:pt x="2" y="5"/>
                </a:cubicBezTo>
                <a:cubicBezTo>
                  <a:pt x="1" y="5"/>
                  <a:pt x="0" y="4"/>
                  <a:pt x="0" y="3"/>
                </a:cubicBezTo>
              </a:path>
            </a:pathLst>
          </a:custGeom>
          <a:noFill/>
          <a:ln w="3175" cap="sq">
            <a:solidFill>
              <a:srgbClr val="00FF00"/>
            </a:solidFill>
            <a:miter lim="800000"/>
            <a:headEnd/>
            <a:tailEnd/>
          </a:ln>
        </p:spPr>
        <p:txBody>
          <a:bodyPr/>
          <a:lstStyle/>
          <a:p>
            <a:endParaRPr lang="en-US"/>
          </a:p>
        </p:txBody>
      </p:sp>
      <p:sp>
        <p:nvSpPr>
          <p:cNvPr id="7614" name="Freeform 858"/>
          <p:cNvSpPr>
            <a:spLocks/>
          </p:cNvSpPr>
          <p:nvPr/>
        </p:nvSpPr>
        <p:spPr bwMode="auto">
          <a:xfrm>
            <a:off x="2197100" y="3781425"/>
            <a:ext cx="514350" cy="731838"/>
          </a:xfrm>
          <a:custGeom>
            <a:avLst/>
            <a:gdLst>
              <a:gd name="T0" fmla="*/ 13 w 324"/>
              <a:gd name="T1" fmla="*/ 461 h 461"/>
              <a:gd name="T2" fmla="*/ 13 w 324"/>
              <a:gd name="T3" fmla="*/ 448 h 461"/>
              <a:gd name="T4" fmla="*/ 0 w 324"/>
              <a:gd name="T5" fmla="*/ 448 h 461"/>
              <a:gd name="T6" fmla="*/ 0 w 324"/>
              <a:gd name="T7" fmla="*/ 52 h 461"/>
              <a:gd name="T8" fmla="*/ 50 w 324"/>
              <a:gd name="T9" fmla="*/ 0 h 461"/>
              <a:gd name="T10" fmla="*/ 324 w 324"/>
              <a:gd name="T11" fmla="*/ 0 h 461"/>
              <a:gd name="T12" fmla="*/ 324 w 324"/>
              <a:gd name="T13" fmla="*/ 397 h 461"/>
              <a:gd name="T14" fmla="*/ 317 w 324"/>
              <a:gd name="T15" fmla="*/ 404 h 461"/>
              <a:gd name="T16" fmla="*/ 317 w 324"/>
              <a:gd name="T17" fmla="*/ 410 h 461"/>
              <a:gd name="T18" fmla="*/ 267 w 324"/>
              <a:gd name="T19" fmla="*/ 461 h 461"/>
              <a:gd name="T20" fmla="*/ 13 w 324"/>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4"/>
              <a:gd name="T34" fmla="*/ 0 h 461"/>
              <a:gd name="T35" fmla="*/ 324 w 324"/>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4" h="461">
                <a:moveTo>
                  <a:pt x="13" y="461"/>
                </a:moveTo>
                <a:lnTo>
                  <a:pt x="13" y="448"/>
                </a:lnTo>
                <a:lnTo>
                  <a:pt x="0" y="448"/>
                </a:lnTo>
                <a:lnTo>
                  <a:pt x="0" y="52"/>
                </a:lnTo>
                <a:lnTo>
                  <a:pt x="50" y="0"/>
                </a:lnTo>
                <a:lnTo>
                  <a:pt x="324" y="0"/>
                </a:lnTo>
                <a:lnTo>
                  <a:pt x="324" y="397"/>
                </a:lnTo>
                <a:lnTo>
                  <a:pt x="317" y="404"/>
                </a:lnTo>
                <a:lnTo>
                  <a:pt x="317" y="410"/>
                </a:lnTo>
                <a:lnTo>
                  <a:pt x="267" y="461"/>
                </a:lnTo>
                <a:lnTo>
                  <a:pt x="13" y="461"/>
                </a:lnTo>
              </a:path>
            </a:pathLst>
          </a:custGeom>
          <a:noFill/>
          <a:ln w="11113" cap="rnd">
            <a:solidFill>
              <a:srgbClr val="000000"/>
            </a:solidFill>
            <a:round/>
            <a:headEnd/>
            <a:tailEnd/>
          </a:ln>
        </p:spPr>
        <p:txBody>
          <a:bodyPr/>
          <a:lstStyle/>
          <a:p>
            <a:endParaRPr lang="en-US"/>
          </a:p>
        </p:txBody>
      </p:sp>
      <p:sp>
        <p:nvSpPr>
          <p:cNvPr id="7615" name="Freeform 859"/>
          <p:cNvSpPr>
            <a:spLocks/>
          </p:cNvSpPr>
          <p:nvPr/>
        </p:nvSpPr>
        <p:spPr bwMode="auto">
          <a:xfrm>
            <a:off x="2400300" y="30495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solidFill>
            <a:srgbClr val="D0624F"/>
          </a:solidFill>
          <a:ln w="9525">
            <a:noFill/>
            <a:round/>
            <a:headEnd/>
            <a:tailEnd/>
          </a:ln>
        </p:spPr>
        <p:txBody>
          <a:bodyPr/>
          <a:lstStyle/>
          <a:p>
            <a:endParaRPr lang="en-US"/>
          </a:p>
        </p:txBody>
      </p:sp>
      <p:sp>
        <p:nvSpPr>
          <p:cNvPr id="7616" name="Freeform 860"/>
          <p:cNvSpPr>
            <a:spLocks/>
          </p:cNvSpPr>
          <p:nvPr/>
        </p:nvSpPr>
        <p:spPr bwMode="auto">
          <a:xfrm>
            <a:off x="2400300" y="3049588"/>
            <a:ext cx="369888" cy="954087"/>
          </a:xfrm>
          <a:custGeom>
            <a:avLst/>
            <a:gdLst>
              <a:gd name="T0" fmla="*/ 0 w 233"/>
              <a:gd name="T1" fmla="*/ 601 h 601"/>
              <a:gd name="T2" fmla="*/ 233 w 233"/>
              <a:gd name="T3" fmla="*/ 360 h 601"/>
              <a:gd name="T4" fmla="*/ 233 w 233"/>
              <a:gd name="T5" fmla="*/ 0 h 601"/>
              <a:gd name="T6" fmla="*/ 0 w 233"/>
              <a:gd name="T7" fmla="*/ 240 h 601"/>
              <a:gd name="T8" fmla="*/ 0 w 233"/>
              <a:gd name="T9" fmla="*/ 601 h 601"/>
              <a:gd name="T10" fmla="*/ 0 60000 65536"/>
              <a:gd name="T11" fmla="*/ 0 60000 65536"/>
              <a:gd name="T12" fmla="*/ 0 60000 65536"/>
              <a:gd name="T13" fmla="*/ 0 60000 65536"/>
              <a:gd name="T14" fmla="*/ 0 60000 65536"/>
              <a:gd name="T15" fmla="*/ 0 w 233"/>
              <a:gd name="T16" fmla="*/ 0 h 601"/>
              <a:gd name="T17" fmla="*/ 233 w 233"/>
              <a:gd name="T18" fmla="*/ 601 h 601"/>
            </a:gdLst>
            <a:ahLst/>
            <a:cxnLst>
              <a:cxn ang="T10">
                <a:pos x="T0" y="T1"/>
              </a:cxn>
              <a:cxn ang="T11">
                <a:pos x="T2" y="T3"/>
              </a:cxn>
              <a:cxn ang="T12">
                <a:pos x="T4" y="T5"/>
              </a:cxn>
              <a:cxn ang="T13">
                <a:pos x="T6" y="T7"/>
              </a:cxn>
              <a:cxn ang="T14">
                <a:pos x="T8" y="T9"/>
              </a:cxn>
            </a:cxnLst>
            <a:rect l="T15" t="T16" r="T17" b="T18"/>
            <a:pathLst>
              <a:path w="233" h="601">
                <a:moveTo>
                  <a:pt x="0" y="601"/>
                </a:moveTo>
                <a:lnTo>
                  <a:pt x="233" y="360"/>
                </a:lnTo>
                <a:lnTo>
                  <a:pt x="233" y="0"/>
                </a:lnTo>
                <a:lnTo>
                  <a:pt x="0" y="240"/>
                </a:lnTo>
                <a:lnTo>
                  <a:pt x="0" y="601"/>
                </a:lnTo>
                <a:close/>
              </a:path>
            </a:pathLst>
          </a:custGeom>
          <a:noFill/>
          <a:ln w="11113" cap="rnd">
            <a:solidFill>
              <a:srgbClr val="CDCDCD"/>
            </a:solidFill>
            <a:round/>
            <a:headEnd/>
            <a:tailEnd/>
          </a:ln>
        </p:spPr>
        <p:txBody>
          <a:bodyPr/>
          <a:lstStyle/>
          <a:p>
            <a:endParaRPr lang="en-US"/>
          </a:p>
        </p:txBody>
      </p:sp>
      <p:sp>
        <p:nvSpPr>
          <p:cNvPr id="7617" name="Freeform 861"/>
          <p:cNvSpPr>
            <a:spLocks noEditPoints="1"/>
          </p:cNvSpPr>
          <p:nvPr/>
        </p:nvSpPr>
        <p:spPr bwMode="auto">
          <a:xfrm>
            <a:off x="2400300" y="3095625"/>
            <a:ext cx="369888" cy="811213"/>
          </a:xfrm>
          <a:custGeom>
            <a:avLst/>
            <a:gdLst>
              <a:gd name="T0" fmla="*/ 29 w 233"/>
              <a:gd name="T1" fmla="*/ 240 h 511"/>
              <a:gd name="T2" fmla="*/ 58 w 233"/>
              <a:gd name="T3" fmla="*/ 210 h 511"/>
              <a:gd name="T4" fmla="*/ 87 w 233"/>
              <a:gd name="T5" fmla="*/ 180 h 511"/>
              <a:gd name="T6" fmla="*/ 116 w 233"/>
              <a:gd name="T7" fmla="*/ 150 h 511"/>
              <a:gd name="T8" fmla="*/ 145 w 233"/>
              <a:gd name="T9" fmla="*/ 120 h 511"/>
              <a:gd name="T10" fmla="*/ 174 w 233"/>
              <a:gd name="T11" fmla="*/ 90 h 511"/>
              <a:gd name="T12" fmla="*/ 204 w 233"/>
              <a:gd name="T13" fmla="*/ 60 h 511"/>
              <a:gd name="T14" fmla="*/ 29 w 233"/>
              <a:gd name="T15" fmla="*/ 300 h 511"/>
              <a:gd name="T16" fmla="*/ 58 w 233"/>
              <a:gd name="T17" fmla="*/ 270 h 511"/>
              <a:gd name="T18" fmla="*/ 87 w 233"/>
              <a:gd name="T19" fmla="*/ 240 h 511"/>
              <a:gd name="T20" fmla="*/ 116 w 233"/>
              <a:gd name="T21" fmla="*/ 210 h 511"/>
              <a:gd name="T22" fmla="*/ 145 w 233"/>
              <a:gd name="T23" fmla="*/ 180 h 511"/>
              <a:gd name="T24" fmla="*/ 174 w 233"/>
              <a:gd name="T25" fmla="*/ 150 h 511"/>
              <a:gd name="T26" fmla="*/ 204 w 233"/>
              <a:gd name="T27" fmla="*/ 120 h 511"/>
              <a:gd name="T28" fmla="*/ 233 w 233"/>
              <a:gd name="T29" fmla="*/ 90 h 511"/>
              <a:gd name="T30" fmla="*/ 29 w 233"/>
              <a:gd name="T31" fmla="*/ 360 h 511"/>
              <a:gd name="T32" fmla="*/ 58 w 233"/>
              <a:gd name="T33" fmla="*/ 330 h 511"/>
              <a:gd name="T34" fmla="*/ 87 w 233"/>
              <a:gd name="T35" fmla="*/ 300 h 511"/>
              <a:gd name="T36" fmla="*/ 116 w 233"/>
              <a:gd name="T37" fmla="*/ 270 h 511"/>
              <a:gd name="T38" fmla="*/ 145 w 233"/>
              <a:gd name="T39" fmla="*/ 240 h 511"/>
              <a:gd name="T40" fmla="*/ 174 w 233"/>
              <a:gd name="T41" fmla="*/ 210 h 511"/>
              <a:gd name="T42" fmla="*/ 204 w 233"/>
              <a:gd name="T43" fmla="*/ 180 h 511"/>
              <a:gd name="T44" fmla="*/ 233 w 233"/>
              <a:gd name="T45" fmla="*/ 150 h 511"/>
              <a:gd name="T46" fmla="*/ 29 w 233"/>
              <a:gd name="T47" fmla="*/ 420 h 511"/>
              <a:gd name="T48" fmla="*/ 58 w 233"/>
              <a:gd name="T49" fmla="*/ 390 h 511"/>
              <a:gd name="T50" fmla="*/ 87 w 233"/>
              <a:gd name="T51" fmla="*/ 360 h 511"/>
              <a:gd name="T52" fmla="*/ 116 w 233"/>
              <a:gd name="T53" fmla="*/ 330 h 511"/>
              <a:gd name="T54" fmla="*/ 145 w 233"/>
              <a:gd name="T55" fmla="*/ 300 h 511"/>
              <a:gd name="T56" fmla="*/ 174 w 233"/>
              <a:gd name="T57" fmla="*/ 270 h 511"/>
              <a:gd name="T58" fmla="*/ 204 w 233"/>
              <a:gd name="T59" fmla="*/ 240 h 511"/>
              <a:gd name="T60" fmla="*/ 233 w 233"/>
              <a:gd name="T61" fmla="*/ 210 h 511"/>
              <a:gd name="T62" fmla="*/ 29 w 233"/>
              <a:gd name="T63" fmla="*/ 481 h 511"/>
              <a:gd name="T64" fmla="*/ 58 w 233"/>
              <a:gd name="T65" fmla="*/ 451 h 511"/>
              <a:gd name="T66" fmla="*/ 87 w 233"/>
              <a:gd name="T67" fmla="*/ 420 h 511"/>
              <a:gd name="T68" fmla="*/ 116 w 233"/>
              <a:gd name="T69" fmla="*/ 390 h 511"/>
              <a:gd name="T70" fmla="*/ 145 w 233"/>
              <a:gd name="T71" fmla="*/ 360 h 511"/>
              <a:gd name="T72" fmla="*/ 174 w 233"/>
              <a:gd name="T73" fmla="*/ 330 h 511"/>
              <a:gd name="T74" fmla="*/ 204 w 233"/>
              <a:gd name="T75" fmla="*/ 300 h 511"/>
              <a:gd name="T76" fmla="*/ 233 w 233"/>
              <a:gd name="T77" fmla="*/ 270 h 511"/>
              <a:gd name="T78" fmla="*/ 29 w 233"/>
              <a:gd name="T79" fmla="*/ 180 h 511"/>
              <a:gd name="T80" fmla="*/ 29 w 233"/>
              <a:gd name="T81" fmla="*/ 300 h 511"/>
              <a:gd name="T82" fmla="*/ 29 w 233"/>
              <a:gd name="T83" fmla="*/ 420 h 511"/>
              <a:gd name="T84" fmla="*/ 58 w 233"/>
              <a:gd name="T85" fmla="*/ 451 h 511"/>
              <a:gd name="T86" fmla="*/ 58 w 233"/>
              <a:gd name="T87" fmla="*/ 210 h 511"/>
              <a:gd name="T88" fmla="*/ 58 w 233"/>
              <a:gd name="T89" fmla="*/ 330 h 511"/>
              <a:gd name="T90" fmla="*/ 87 w 233"/>
              <a:gd name="T91" fmla="*/ 120 h 511"/>
              <a:gd name="T92" fmla="*/ 87 w 233"/>
              <a:gd name="T93" fmla="*/ 240 h 511"/>
              <a:gd name="T94" fmla="*/ 87 w 233"/>
              <a:gd name="T95" fmla="*/ 360 h 511"/>
              <a:gd name="T96" fmla="*/ 116 w 233"/>
              <a:gd name="T97" fmla="*/ 390 h 511"/>
              <a:gd name="T98" fmla="*/ 116 w 233"/>
              <a:gd name="T99" fmla="*/ 150 h 511"/>
              <a:gd name="T100" fmla="*/ 116 w 233"/>
              <a:gd name="T101" fmla="*/ 270 h 511"/>
              <a:gd name="T102" fmla="*/ 145 w 233"/>
              <a:gd name="T103" fmla="*/ 60 h 511"/>
              <a:gd name="T104" fmla="*/ 145 w 233"/>
              <a:gd name="T105" fmla="*/ 180 h 511"/>
              <a:gd name="T106" fmla="*/ 145 w 233"/>
              <a:gd name="T107" fmla="*/ 300 h 511"/>
              <a:gd name="T108" fmla="*/ 174 w 233"/>
              <a:gd name="T109" fmla="*/ 330 h 511"/>
              <a:gd name="T110" fmla="*/ 174 w 233"/>
              <a:gd name="T111" fmla="*/ 90 h 511"/>
              <a:gd name="T112" fmla="*/ 174 w 233"/>
              <a:gd name="T113" fmla="*/ 210 h 511"/>
              <a:gd name="T114" fmla="*/ 204 w 233"/>
              <a:gd name="T115" fmla="*/ 120 h 511"/>
              <a:gd name="T116" fmla="*/ 204 w 233"/>
              <a:gd name="T117" fmla="*/ 240 h 511"/>
              <a:gd name="T118" fmla="*/ 204 w 233"/>
              <a:gd name="T119" fmla="*/ 0 h 511"/>
              <a:gd name="T120" fmla="*/ 233 w 233"/>
              <a:gd name="T121" fmla="*/ 30 h 5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
              <a:gd name="T184" fmla="*/ 0 h 511"/>
              <a:gd name="T185" fmla="*/ 233 w 233"/>
              <a:gd name="T186" fmla="*/ 511 h 5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 h="511">
                <a:moveTo>
                  <a:pt x="0" y="270"/>
                </a:moveTo>
                <a:lnTo>
                  <a:pt x="29" y="240"/>
                </a:lnTo>
                <a:moveTo>
                  <a:pt x="29" y="240"/>
                </a:moveTo>
                <a:lnTo>
                  <a:pt x="58" y="210"/>
                </a:lnTo>
                <a:moveTo>
                  <a:pt x="58" y="210"/>
                </a:moveTo>
                <a:lnTo>
                  <a:pt x="87" y="180"/>
                </a:lnTo>
                <a:moveTo>
                  <a:pt x="87" y="180"/>
                </a:moveTo>
                <a:lnTo>
                  <a:pt x="116" y="150"/>
                </a:lnTo>
                <a:moveTo>
                  <a:pt x="116" y="150"/>
                </a:moveTo>
                <a:lnTo>
                  <a:pt x="145" y="120"/>
                </a:lnTo>
                <a:moveTo>
                  <a:pt x="145" y="120"/>
                </a:moveTo>
                <a:lnTo>
                  <a:pt x="174" y="90"/>
                </a:lnTo>
                <a:moveTo>
                  <a:pt x="174" y="90"/>
                </a:moveTo>
                <a:lnTo>
                  <a:pt x="204" y="60"/>
                </a:lnTo>
                <a:moveTo>
                  <a:pt x="0" y="330"/>
                </a:moveTo>
                <a:lnTo>
                  <a:pt x="29" y="300"/>
                </a:lnTo>
                <a:moveTo>
                  <a:pt x="29" y="300"/>
                </a:moveTo>
                <a:lnTo>
                  <a:pt x="58" y="270"/>
                </a:lnTo>
                <a:moveTo>
                  <a:pt x="58" y="270"/>
                </a:moveTo>
                <a:lnTo>
                  <a:pt x="87" y="240"/>
                </a:lnTo>
                <a:moveTo>
                  <a:pt x="87" y="240"/>
                </a:moveTo>
                <a:lnTo>
                  <a:pt x="116" y="210"/>
                </a:lnTo>
                <a:moveTo>
                  <a:pt x="116" y="210"/>
                </a:moveTo>
                <a:lnTo>
                  <a:pt x="145" y="180"/>
                </a:lnTo>
                <a:moveTo>
                  <a:pt x="145" y="180"/>
                </a:moveTo>
                <a:lnTo>
                  <a:pt x="174" y="150"/>
                </a:lnTo>
                <a:moveTo>
                  <a:pt x="174" y="150"/>
                </a:moveTo>
                <a:lnTo>
                  <a:pt x="204" y="120"/>
                </a:lnTo>
                <a:moveTo>
                  <a:pt x="204" y="120"/>
                </a:moveTo>
                <a:lnTo>
                  <a:pt x="233" y="90"/>
                </a:lnTo>
                <a:moveTo>
                  <a:pt x="0" y="390"/>
                </a:moveTo>
                <a:lnTo>
                  <a:pt x="29" y="360"/>
                </a:lnTo>
                <a:moveTo>
                  <a:pt x="29" y="360"/>
                </a:moveTo>
                <a:lnTo>
                  <a:pt x="58" y="330"/>
                </a:lnTo>
                <a:moveTo>
                  <a:pt x="58" y="330"/>
                </a:moveTo>
                <a:lnTo>
                  <a:pt x="87" y="300"/>
                </a:lnTo>
                <a:moveTo>
                  <a:pt x="87" y="300"/>
                </a:moveTo>
                <a:lnTo>
                  <a:pt x="116" y="270"/>
                </a:lnTo>
                <a:moveTo>
                  <a:pt x="116" y="270"/>
                </a:moveTo>
                <a:lnTo>
                  <a:pt x="145" y="240"/>
                </a:lnTo>
                <a:moveTo>
                  <a:pt x="145" y="240"/>
                </a:moveTo>
                <a:lnTo>
                  <a:pt x="174" y="210"/>
                </a:lnTo>
                <a:moveTo>
                  <a:pt x="174" y="210"/>
                </a:moveTo>
                <a:lnTo>
                  <a:pt x="204" y="180"/>
                </a:lnTo>
                <a:moveTo>
                  <a:pt x="204" y="180"/>
                </a:moveTo>
                <a:lnTo>
                  <a:pt x="233" y="150"/>
                </a:lnTo>
                <a:moveTo>
                  <a:pt x="0" y="451"/>
                </a:moveTo>
                <a:lnTo>
                  <a:pt x="29" y="420"/>
                </a:lnTo>
                <a:moveTo>
                  <a:pt x="29" y="420"/>
                </a:moveTo>
                <a:lnTo>
                  <a:pt x="58" y="390"/>
                </a:lnTo>
                <a:moveTo>
                  <a:pt x="58" y="390"/>
                </a:moveTo>
                <a:lnTo>
                  <a:pt x="87" y="360"/>
                </a:lnTo>
                <a:moveTo>
                  <a:pt x="87" y="360"/>
                </a:moveTo>
                <a:lnTo>
                  <a:pt x="116" y="330"/>
                </a:lnTo>
                <a:moveTo>
                  <a:pt x="116" y="330"/>
                </a:moveTo>
                <a:lnTo>
                  <a:pt x="145" y="300"/>
                </a:lnTo>
                <a:moveTo>
                  <a:pt x="145" y="300"/>
                </a:moveTo>
                <a:lnTo>
                  <a:pt x="174" y="270"/>
                </a:lnTo>
                <a:moveTo>
                  <a:pt x="174" y="270"/>
                </a:moveTo>
                <a:lnTo>
                  <a:pt x="204" y="240"/>
                </a:lnTo>
                <a:moveTo>
                  <a:pt x="204" y="240"/>
                </a:moveTo>
                <a:lnTo>
                  <a:pt x="233" y="210"/>
                </a:lnTo>
                <a:moveTo>
                  <a:pt x="0" y="511"/>
                </a:moveTo>
                <a:lnTo>
                  <a:pt x="29" y="481"/>
                </a:lnTo>
                <a:moveTo>
                  <a:pt x="29" y="481"/>
                </a:moveTo>
                <a:lnTo>
                  <a:pt x="58" y="451"/>
                </a:lnTo>
                <a:moveTo>
                  <a:pt x="58" y="451"/>
                </a:moveTo>
                <a:lnTo>
                  <a:pt x="87" y="420"/>
                </a:lnTo>
                <a:moveTo>
                  <a:pt x="87" y="420"/>
                </a:moveTo>
                <a:lnTo>
                  <a:pt x="116" y="390"/>
                </a:lnTo>
                <a:moveTo>
                  <a:pt x="116" y="390"/>
                </a:moveTo>
                <a:lnTo>
                  <a:pt x="145" y="360"/>
                </a:lnTo>
                <a:moveTo>
                  <a:pt x="145" y="360"/>
                </a:moveTo>
                <a:lnTo>
                  <a:pt x="174" y="330"/>
                </a:lnTo>
                <a:moveTo>
                  <a:pt x="174" y="330"/>
                </a:moveTo>
                <a:lnTo>
                  <a:pt x="204" y="300"/>
                </a:lnTo>
                <a:moveTo>
                  <a:pt x="204" y="300"/>
                </a:moveTo>
                <a:lnTo>
                  <a:pt x="233" y="270"/>
                </a:lnTo>
                <a:moveTo>
                  <a:pt x="29" y="240"/>
                </a:moveTo>
                <a:lnTo>
                  <a:pt x="29" y="180"/>
                </a:lnTo>
                <a:moveTo>
                  <a:pt x="29" y="360"/>
                </a:moveTo>
                <a:lnTo>
                  <a:pt x="29" y="300"/>
                </a:lnTo>
                <a:moveTo>
                  <a:pt x="29" y="481"/>
                </a:moveTo>
                <a:lnTo>
                  <a:pt x="29" y="420"/>
                </a:lnTo>
                <a:moveTo>
                  <a:pt x="58" y="511"/>
                </a:moveTo>
                <a:lnTo>
                  <a:pt x="58" y="451"/>
                </a:lnTo>
                <a:moveTo>
                  <a:pt x="58" y="270"/>
                </a:moveTo>
                <a:lnTo>
                  <a:pt x="58" y="210"/>
                </a:lnTo>
                <a:moveTo>
                  <a:pt x="58" y="390"/>
                </a:moveTo>
                <a:lnTo>
                  <a:pt x="58" y="330"/>
                </a:lnTo>
                <a:moveTo>
                  <a:pt x="87" y="180"/>
                </a:moveTo>
                <a:lnTo>
                  <a:pt x="87" y="120"/>
                </a:lnTo>
                <a:moveTo>
                  <a:pt x="87" y="300"/>
                </a:moveTo>
                <a:lnTo>
                  <a:pt x="87" y="240"/>
                </a:lnTo>
                <a:moveTo>
                  <a:pt x="87" y="420"/>
                </a:moveTo>
                <a:lnTo>
                  <a:pt x="87" y="360"/>
                </a:lnTo>
                <a:moveTo>
                  <a:pt x="116" y="451"/>
                </a:moveTo>
                <a:lnTo>
                  <a:pt x="116" y="390"/>
                </a:lnTo>
                <a:moveTo>
                  <a:pt x="116" y="210"/>
                </a:moveTo>
                <a:lnTo>
                  <a:pt x="116" y="150"/>
                </a:lnTo>
                <a:moveTo>
                  <a:pt x="116" y="330"/>
                </a:moveTo>
                <a:lnTo>
                  <a:pt x="116" y="270"/>
                </a:lnTo>
                <a:moveTo>
                  <a:pt x="145" y="120"/>
                </a:moveTo>
                <a:lnTo>
                  <a:pt x="145" y="60"/>
                </a:lnTo>
                <a:moveTo>
                  <a:pt x="145" y="240"/>
                </a:moveTo>
                <a:lnTo>
                  <a:pt x="145" y="180"/>
                </a:lnTo>
                <a:moveTo>
                  <a:pt x="145" y="360"/>
                </a:moveTo>
                <a:lnTo>
                  <a:pt x="145" y="300"/>
                </a:lnTo>
                <a:moveTo>
                  <a:pt x="174" y="390"/>
                </a:moveTo>
                <a:lnTo>
                  <a:pt x="174" y="330"/>
                </a:lnTo>
                <a:moveTo>
                  <a:pt x="174" y="150"/>
                </a:moveTo>
                <a:lnTo>
                  <a:pt x="174" y="90"/>
                </a:lnTo>
                <a:moveTo>
                  <a:pt x="174" y="270"/>
                </a:moveTo>
                <a:lnTo>
                  <a:pt x="174" y="210"/>
                </a:lnTo>
                <a:moveTo>
                  <a:pt x="204" y="180"/>
                </a:moveTo>
                <a:lnTo>
                  <a:pt x="204" y="120"/>
                </a:lnTo>
                <a:moveTo>
                  <a:pt x="204" y="300"/>
                </a:moveTo>
                <a:lnTo>
                  <a:pt x="204" y="240"/>
                </a:lnTo>
                <a:moveTo>
                  <a:pt x="204" y="60"/>
                </a:moveTo>
                <a:lnTo>
                  <a:pt x="204" y="0"/>
                </a:lnTo>
                <a:moveTo>
                  <a:pt x="204" y="60"/>
                </a:moveTo>
                <a:lnTo>
                  <a:pt x="233" y="30"/>
                </a:lnTo>
              </a:path>
            </a:pathLst>
          </a:custGeom>
          <a:noFill/>
          <a:ln w="11113" cap="sq">
            <a:solidFill>
              <a:srgbClr val="CDCDCD"/>
            </a:solidFill>
            <a:miter lim="800000"/>
            <a:headEnd/>
            <a:tailEnd/>
          </a:ln>
        </p:spPr>
        <p:txBody>
          <a:bodyPr/>
          <a:lstStyle/>
          <a:p>
            <a:endParaRPr lang="en-US"/>
          </a:p>
        </p:txBody>
      </p:sp>
      <p:sp>
        <p:nvSpPr>
          <p:cNvPr id="7618" name="Rectangle 862"/>
          <p:cNvSpPr>
            <a:spLocks noChangeArrowheads="1"/>
          </p:cNvSpPr>
          <p:nvPr/>
        </p:nvSpPr>
        <p:spPr bwMode="auto">
          <a:xfrm>
            <a:off x="2316163" y="3430588"/>
            <a:ext cx="77787" cy="573087"/>
          </a:xfrm>
          <a:prstGeom prst="rect">
            <a:avLst/>
          </a:prstGeom>
          <a:solidFill>
            <a:srgbClr val="DC7E5F"/>
          </a:solidFill>
          <a:ln w="9525">
            <a:noFill/>
            <a:miter lim="800000"/>
            <a:headEnd/>
            <a:tailEnd/>
          </a:ln>
        </p:spPr>
        <p:txBody>
          <a:bodyPr/>
          <a:lstStyle/>
          <a:p>
            <a:endParaRPr lang="en-US"/>
          </a:p>
        </p:txBody>
      </p:sp>
      <p:sp>
        <p:nvSpPr>
          <p:cNvPr id="7619" name="Rectangle 863"/>
          <p:cNvSpPr>
            <a:spLocks noChangeArrowheads="1"/>
          </p:cNvSpPr>
          <p:nvPr/>
        </p:nvSpPr>
        <p:spPr bwMode="auto">
          <a:xfrm>
            <a:off x="2316163" y="3430588"/>
            <a:ext cx="77787" cy="573087"/>
          </a:xfrm>
          <a:prstGeom prst="rect">
            <a:avLst/>
          </a:prstGeom>
          <a:noFill/>
          <a:ln w="11113" cap="rnd">
            <a:solidFill>
              <a:srgbClr val="E6E6E6"/>
            </a:solidFill>
            <a:round/>
            <a:headEnd/>
            <a:tailEnd/>
          </a:ln>
        </p:spPr>
        <p:txBody>
          <a:bodyPr/>
          <a:lstStyle/>
          <a:p>
            <a:endParaRPr lang="en-US"/>
          </a:p>
        </p:txBody>
      </p:sp>
      <p:sp>
        <p:nvSpPr>
          <p:cNvPr id="7620" name="Freeform 864"/>
          <p:cNvSpPr>
            <a:spLocks/>
          </p:cNvSpPr>
          <p:nvPr/>
        </p:nvSpPr>
        <p:spPr bwMode="auto">
          <a:xfrm>
            <a:off x="2433638" y="30099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solidFill>
            <a:srgbClr val="9A9A9A"/>
          </a:solidFill>
          <a:ln w="9525">
            <a:noFill/>
            <a:round/>
            <a:headEnd/>
            <a:tailEnd/>
          </a:ln>
        </p:spPr>
        <p:txBody>
          <a:bodyPr/>
          <a:lstStyle/>
          <a:p>
            <a:endParaRPr lang="en-US"/>
          </a:p>
        </p:txBody>
      </p:sp>
      <p:sp>
        <p:nvSpPr>
          <p:cNvPr id="7621" name="Freeform 865"/>
          <p:cNvSpPr>
            <a:spLocks/>
          </p:cNvSpPr>
          <p:nvPr/>
        </p:nvSpPr>
        <p:spPr bwMode="auto">
          <a:xfrm>
            <a:off x="2433638" y="3009900"/>
            <a:ext cx="376237" cy="425450"/>
          </a:xfrm>
          <a:custGeom>
            <a:avLst/>
            <a:gdLst>
              <a:gd name="T0" fmla="*/ 0 w 237"/>
              <a:gd name="T1" fmla="*/ 268 h 268"/>
              <a:gd name="T2" fmla="*/ 237 w 237"/>
              <a:gd name="T3" fmla="*/ 25 h 268"/>
              <a:gd name="T4" fmla="*/ 237 w 237"/>
              <a:gd name="T5" fmla="*/ 0 h 268"/>
              <a:gd name="T6" fmla="*/ 0 w 237"/>
              <a:gd name="T7" fmla="*/ 243 h 268"/>
              <a:gd name="T8" fmla="*/ 0 w 237"/>
              <a:gd name="T9" fmla="*/ 268 h 268"/>
              <a:gd name="T10" fmla="*/ 0 60000 65536"/>
              <a:gd name="T11" fmla="*/ 0 60000 65536"/>
              <a:gd name="T12" fmla="*/ 0 60000 65536"/>
              <a:gd name="T13" fmla="*/ 0 60000 65536"/>
              <a:gd name="T14" fmla="*/ 0 60000 65536"/>
              <a:gd name="T15" fmla="*/ 0 w 237"/>
              <a:gd name="T16" fmla="*/ 0 h 268"/>
              <a:gd name="T17" fmla="*/ 237 w 237"/>
              <a:gd name="T18" fmla="*/ 268 h 268"/>
            </a:gdLst>
            <a:ahLst/>
            <a:cxnLst>
              <a:cxn ang="T10">
                <a:pos x="T0" y="T1"/>
              </a:cxn>
              <a:cxn ang="T11">
                <a:pos x="T2" y="T3"/>
              </a:cxn>
              <a:cxn ang="T12">
                <a:pos x="T4" y="T5"/>
              </a:cxn>
              <a:cxn ang="T13">
                <a:pos x="T6" y="T7"/>
              </a:cxn>
              <a:cxn ang="T14">
                <a:pos x="T8" y="T9"/>
              </a:cxn>
            </a:cxnLst>
            <a:rect l="T15" t="T16" r="T17" b="T18"/>
            <a:pathLst>
              <a:path w="237" h="268">
                <a:moveTo>
                  <a:pt x="0" y="268"/>
                </a:moveTo>
                <a:lnTo>
                  <a:pt x="237" y="25"/>
                </a:lnTo>
                <a:lnTo>
                  <a:pt x="237" y="0"/>
                </a:lnTo>
                <a:lnTo>
                  <a:pt x="0" y="243"/>
                </a:lnTo>
                <a:lnTo>
                  <a:pt x="0" y="268"/>
                </a:lnTo>
                <a:close/>
              </a:path>
            </a:pathLst>
          </a:custGeom>
          <a:noFill/>
          <a:ln w="3175" cap="rnd">
            <a:solidFill>
              <a:srgbClr val="000000"/>
            </a:solidFill>
            <a:round/>
            <a:headEnd/>
            <a:tailEnd/>
          </a:ln>
        </p:spPr>
        <p:txBody>
          <a:bodyPr/>
          <a:lstStyle/>
          <a:p>
            <a:endParaRPr lang="en-US"/>
          </a:p>
        </p:txBody>
      </p:sp>
      <p:sp>
        <p:nvSpPr>
          <p:cNvPr id="7622" name="Rectangle 866"/>
          <p:cNvSpPr>
            <a:spLocks noChangeArrowheads="1"/>
          </p:cNvSpPr>
          <p:nvPr/>
        </p:nvSpPr>
        <p:spPr bwMode="auto">
          <a:xfrm>
            <a:off x="2276475" y="3395663"/>
            <a:ext cx="157163" cy="39687"/>
          </a:xfrm>
          <a:prstGeom prst="rect">
            <a:avLst/>
          </a:prstGeom>
          <a:solidFill>
            <a:srgbClr val="C0C0C0"/>
          </a:solidFill>
          <a:ln w="9525">
            <a:noFill/>
            <a:miter lim="800000"/>
            <a:headEnd/>
            <a:tailEnd/>
          </a:ln>
        </p:spPr>
        <p:txBody>
          <a:bodyPr/>
          <a:lstStyle/>
          <a:p>
            <a:endParaRPr lang="en-US"/>
          </a:p>
        </p:txBody>
      </p:sp>
      <p:sp>
        <p:nvSpPr>
          <p:cNvPr id="7623" name="Rectangle 867"/>
          <p:cNvSpPr>
            <a:spLocks noChangeArrowheads="1"/>
          </p:cNvSpPr>
          <p:nvPr/>
        </p:nvSpPr>
        <p:spPr bwMode="auto">
          <a:xfrm>
            <a:off x="2276475" y="3395663"/>
            <a:ext cx="157163" cy="39687"/>
          </a:xfrm>
          <a:prstGeom prst="rect">
            <a:avLst/>
          </a:prstGeom>
          <a:noFill/>
          <a:ln w="3175" cap="rnd">
            <a:solidFill>
              <a:srgbClr val="000000"/>
            </a:solidFill>
            <a:round/>
            <a:headEnd/>
            <a:tailEnd/>
          </a:ln>
        </p:spPr>
        <p:txBody>
          <a:bodyPr/>
          <a:lstStyle/>
          <a:p>
            <a:endParaRPr lang="en-US"/>
          </a:p>
        </p:txBody>
      </p:sp>
      <p:sp>
        <p:nvSpPr>
          <p:cNvPr id="7624" name="Freeform 868"/>
          <p:cNvSpPr>
            <a:spLocks/>
          </p:cNvSpPr>
          <p:nvPr/>
        </p:nvSpPr>
        <p:spPr bwMode="auto">
          <a:xfrm>
            <a:off x="2276475" y="30099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solidFill>
            <a:srgbClr val="E6E6E6"/>
          </a:solidFill>
          <a:ln w="9525">
            <a:noFill/>
            <a:round/>
            <a:headEnd/>
            <a:tailEnd/>
          </a:ln>
        </p:spPr>
        <p:txBody>
          <a:bodyPr/>
          <a:lstStyle/>
          <a:p>
            <a:endParaRPr lang="en-US"/>
          </a:p>
        </p:txBody>
      </p:sp>
      <p:sp>
        <p:nvSpPr>
          <p:cNvPr id="7625" name="Freeform 869"/>
          <p:cNvSpPr>
            <a:spLocks/>
          </p:cNvSpPr>
          <p:nvPr/>
        </p:nvSpPr>
        <p:spPr bwMode="auto">
          <a:xfrm>
            <a:off x="2276475" y="3009900"/>
            <a:ext cx="533400" cy="385763"/>
          </a:xfrm>
          <a:custGeom>
            <a:avLst/>
            <a:gdLst>
              <a:gd name="T0" fmla="*/ 0 w 336"/>
              <a:gd name="T1" fmla="*/ 243 h 243"/>
              <a:gd name="T2" fmla="*/ 236 w 336"/>
              <a:gd name="T3" fmla="*/ 0 h 243"/>
              <a:gd name="T4" fmla="*/ 336 w 336"/>
              <a:gd name="T5" fmla="*/ 0 h 243"/>
              <a:gd name="T6" fmla="*/ 99 w 336"/>
              <a:gd name="T7" fmla="*/ 243 h 243"/>
              <a:gd name="T8" fmla="*/ 0 w 336"/>
              <a:gd name="T9" fmla="*/ 243 h 243"/>
              <a:gd name="T10" fmla="*/ 0 60000 65536"/>
              <a:gd name="T11" fmla="*/ 0 60000 65536"/>
              <a:gd name="T12" fmla="*/ 0 60000 65536"/>
              <a:gd name="T13" fmla="*/ 0 60000 65536"/>
              <a:gd name="T14" fmla="*/ 0 60000 65536"/>
              <a:gd name="T15" fmla="*/ 0 w 336"/>
              <a:gd name="T16" fmla="*/ 0 h 243"/>
              <a:gd name="T17" fmla="*/ 336 w 336"/>
              <a:gd name="T18" fmla="*/ 243 h 243"/>
            </a:gdLst>
            <a:ahLst/>
            <a:cxnLst>
              <a:cxn ang="T10">
                <a:pos x="T0" y="T1"/>
              </a:cxn>
              <a:cxn ang="T11">
                <a:pos x="T2" y="T3"/>
              </a:cxn>
              <a:cxn ang="T12">
                <a:pos x="T4" y="T5"/>
              </a:cxn>
              <a:cxn ang="T13">
                <a:pos x="T6" y="T7"/>
              </a:cxn>
              <a:cxn ang="T14">
                <a:pos x="T8" y="T9"/>
              </a:cxn>
            </a:cxnLst>
            <a:rect l="T15" t="T16" r="T17" b="T18"/>
            <a:pathLst>
              <a:path w="336" h="243">
                <a:moveTo>
                  <a:pt x="0" y="243"/>
                </a:moveTo>
                <a:lnTo>
                  <a:pt x="236" y="0"/>
                </a:lnTo>
                <a:lnTo>
                  <a:pt x="336" y="0"/>
                </a:lnTo>
                <a:lnTo>
                  <a:pt x="99" y="243"/>
                </a:lnTo>
                <a:lnTo>
                  <a:pt x="0" y="243"/>
                </a:lnTo>
                <a:close/>
              </a:path>
            </a:pathLst>
          </a:custGeom>
          <a:noFill/>
          <a:ln w="3175" cap="rnd">
            <a:solidFill>
              <a:srgbClr val="000000"/>
            </a:solidFill>
            <a:round/>
            <a:headEnd/>
            <a:tailEnd/>
          </a:ln>
        </p:spPr>
        <p:txBody>
          <a:bodyPr/>
          <a:lstStyle/>
          <a:p>
            <a:endParaRPr lang="en-US"/>
          </a:p>
        </p:txBody>
      </p:sp>
      <p:sp>
        <p:nvSpPr>
          <p:cNvPr id="7626" name="Freeform 870"/>
          <p:cNvSpPr>
            <a:spLocks noEditPoints="1"/>
          </p:cNvSpPr>
          <p:nvPr/>
        </p:nvSpPr>
        <p:spPr bwMode="auto">
          <a:xfrm>
            <a:off x="2316163" y="3525838"/>
            <a:ext cx="73025" cy="382587"/>
          </a:xfrm>
          <a:custGeom>
            <a:avLst/>
            <a:gdLst>
              <a:gd name="T0" fmla="*/ 46 w 46"/>
              <a:gd name="T1" fmla="*/ 0 h 241"/>
              <a:gd name="T2" fmla="*/ 0 w 46"/>
              <a:gd name="T3" fmla="*/ 0 h 241"/>
              <a:gd name="T4" fmla="*/ 46 w 46"/>
              <a:gd name="T5" fmla="*/ 60 h 241"/>
              <a:gd name="T6" fmla="*/ 0 w 46"/>
              <a:gd name="T7" fmla="*/ 60 h 241"/>
              <a:gd name="T8" fmla="*/ 46 w 46"/>
              <a:gd name="T9" fmla="*/ 120 h 241"/>
              <a:gd name="T10" fmla="*/ 0 w 46"/>
              <a:gd name="T11" fmla="*/ 120 h 241"/>
              <a:gd name="T12" fmla="*/ 46 w 46"/>
              <a:gd name="T13" fmla="*/ 181 h 241"/>
              <a:gd name="T14" fmla="*/ 0 w 46"/>
              <a:gd name="T15" fmla="*/ 181 h 241"/>
              <a:gd name="T16" fmla="*/ 46 w 46"/>
              <a:gd name="T17" fmla="*/ 241 h 241"/>
              <a:gd name="T18" fmla="*/ 0 w 46"/>
              <a:gd name="T19" fmla="*/ 241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241"/>
              <a:gd name="T32" fmla="*/ 46 w 46"/>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241">
                <a:moveTo>
                  <a:pt x="46" y="0"/>
                </a:moveTo>
                <a:lnTo>
                  <a:pt x="0" y="0"/>
                </a:lnTo>
                <a:moveTo>
                  <a:pt x="46" y="60"/>
                </a:moveTo>
                <a:lnTo>
                  <a:pt x="0" y="60"/>
                </a:lnTo>
                <a:moveTo>
                  <a:pt x="46" y="120"/>
                </a:moveTo>
                <a:lnTo>
                  <a:pt x="0" y="120"/>
                </a:lnTo>
                <a:moveTo>
                  <a:pt x="46" y="181"/>
                </a:moveTo>
                <a:lnTo>
                  <a:pt x="0" y="181"/>
                </a:lnTo>
                <a:moveTo>
                  <a:pt x="46" y="241"/>
                </a:moveTo>
                <a:lnTo>
                  <a:pt x="0" y="241"/>
                </a:lnTo>
              </a:path>
            </a:pathLst>
          </a:custGeom>
          <a:noFill/>
          <a:ln w="11113" cap="sq">
            <a:solidFill>
              <a:srgbClr val="E6E6E6"/>
            </a:solidFill>
            <a:miter lim="800000"/>
            <a:headEnd/>
            <a:tailEnd/>
          </a:ln>
        </p:spPr>
        <p:txBody>
          <a:bodyPr/>
          <a:lstStyle/>
          <a:p>
            <a:endParaRPr lang="en-US"/>
          </a:p>
        </p:txBody>
      </p:sp>
      <p:sp>
        <p:nvSpPr>
          <p:cNvPr id="7627" name="Freeform 871"/>
          <p:cNvSpPr>
            <a:spLocks/>
          </p:cNvSpPr>
          <p:nvPr/>
        </p:nvSpPr>
        <p:spPr bwMode="auto">
          <a:xfrm>
            <a:off x="2276475" y="3009900"/>
            <a:ext cx="533400" cy="995363"/>
          </a:xfrm>
          <a:custGeom>
            <a:avLst/>
            <a:gdLst>
              <a:gd name="T0" fmla="*/ 25 w 336"/>
              <a:gd name="T1" fmla="*/ 627 h 627"/>
              <a:gd name="T2" fmla="*/ 25 w 336"/>
              <a:gd name="T3" fmla="*/ 268 h 627"/>
              <a:gd name="T4" fmla="*/ 0 w 336"/>
              <a:gd name="T5" fmla="*/ 268 h 627"/>
              <a:gd name="T6" fmla="*/ 0 w 336"/>
              <a:gd name="T7" fmla="*/ 243 h 627"/>
              <a:gd name="T8" fmla="*/ 236 w 336"/>
              <a:gd name="T9" fmla="*/ 0 h 627"/>
              <a:gd name="T10" fmla="*/ 336 w 336"/>
              <a:gd name="T11" fmla="*/ 0 h 627"/>
              <a:gd name="T12" fmla="*/ 336 w 336"/>
              <a:gd name="T13" fmla="*/ 25 h 627"/>
              <a:gd name="T14" fmla="*/ 311 w 336"/>
              <a:gd name="T15" fmla="*/ 51 h 627"/>
              <a:gd name="T16" fmla="*/ 311 w 336"/>
              <a:gd name="T17" fmla="*/ 384 h 627"/>
              <a:gd name="T18" fmla="*/ 74 w 336"/>
              <a:gd name="T19" fmla="*/ 627 h 627"/>
              <a:gd name="T20" fmla="*/ 25 w 336"/>
              <a:gd name="T21" fmla="*/ 627 h 6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6"/>
              <a:gd name="T34" fmla="*/ 0 h 627"/>
              <a:gd name="T35" fmla="*/ 336 w 336"/>
              <a:gd name="T36" fmla="*/ 627 h 6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6" h="627">
                <a:moveTo>
                  <a:pt x="25" y="627"/>
                </a:moveTo>
                <a:lnTo>
                  <a:pt x="25" y="268"/>
                </a:lnTo>
                <a:lnTo>
                  <a:pt x="0" y="268"/>
                </a:lnTo>
                <a:lnTo>
                  <a:pt x="0" y="243"/>
                </a:lnTo>
                <a:lnTo>
                  <a:pt x="236" y="0"/>
                </a:lnTo>
                <a:lnTo>
                  <a:pt x="336" y="0"/>
                </a:lnTo>
                <a:lnTo>
                  <a:pt x="336" y="25"/>
                </a:lnTo>
                <a:lnTo>
                  <a:pt x="311" y="51"/>
                </a:lnTo>
                <a:lnTo>
                  <a:pt x="311" y="384"/>
                </a:lnTo>
                <a:lnTo>
                  <a:pt x="74" y="627"/>
                </a:lnTo>
                <a:lnTo>
                  <a:pt x="25" y="627"/>
                </a:lnTo>
              </a:path>
            </a:pathLst>
          </a:custGeom>
          <a:noFill/>
          <a:ln w="17463" cap="rnd">
            <a:solidFill>
              <a:srgbClr val="000000"/>
            </a:solidFill>
            <a:round/>
            <a:headEnd/>
            <a:tailEnd/>
          </a:ln>
        </p:spPr>
        <p:txBody>
          <a:bodyPr/>
          <a:lstStyle/>
          <a:p>
            <a:endParaRPr lang="en-US"/>
          </a:p>
        </p:txBody>
      </p:sp>
      <p:sp>
        <p:nvSpPr>
          <p:cNvPr id="7628" name="Rectangle 872"/>
          <p:cNvSpPr>
            <a:spLocks noChangeArrowheads="1"/>
          </p:cNvSpPr>
          <p:nvPr/>
        </p:nvSpPr>
        <p:spPr bwMode="auto">
          <a:xfrm>
            <a:off x="2185988" y="4032250"/>
            <a:ext cx="393700" cy="136525"/>
          </a:xfrm>
          <a:prstGeom prst="rect">
            <a:avLst/>
          </a:prstGeom>
          <a:noFill/>
          <a:ln w="9525">
            <a:noFill/>
            <a:miter lim="800000"/>
            <a:headEnd/>
            <a:tailEnd/>
          </a:ln>
        </p:spPr>
        <p:txBody>
          <a:bodyPr wrap="none" lIns="0" tIns="0" rIns="0" bIns="0">
            <a:spAutoFit/>
          </a:bodyPr>
          <a:lstStyle/>
          <a:p>
            <a:r>
              <a:rPr lang="en-US" sz="900" b="0">
                <a:solidFill>
                  <a:srgbClr val="000000"/>
                </a:solidFill>
                <a:latin typeface="Arial" charset="0"/>
              </a:rPr>
              <a:t>Firewall</a:t>
            </a:r>
            <a:endParaRPr lang="en-US"/>
          </a:p>
        </p:txBody>
      </p:sp>
      <p:pic>
        <p:nvPicPr>
          <p:cNvPr id="7629" name="Picture 873"/>
          <p:cNvPicPr>
            <a:picLocks noChangeAspect="1" noChangeArrowheads="1"/>
          </p:cNvPicPr>
          <p:nvPr/>
        </p:nvPicPr>
        <p:blipFill>
          <a:blip r:embed="rId139" cstate="print"/>
          <a:srcRect/>
          <a:stretch>
            <a:fillRect/>
          </a:stretch>
        </p:blipFill>
        <p:spPr bwMode="auto">
          <a:xfrm>
            <a:off x="2049463" y="4391025"/>
            <a:ext cx="768350" cy="436563"/>
          </a:xfrm>
          <a:prstGeom prst="rect">
            <a:avLst/>
          </a:prstGeom>
          <a:noFill/>
          <a:ln w="9525">
            <a:noFill/>
            <a:miter lim="800000"/>
            <a:headEnd/>
            <a:tailEnd/>
          </a:ln>
        </p:spPr>
      </p:pic>
      <p:grpSp>
        <p:nvGrpSpPr>
          <p:cNvPr id="7630" name="Group 874"/>
          <p:cNvGrpSpPr>
            <a:grpSpLocks/>
          </p:cNvGrpSpPr>
          <p:nvPr/>
        </p:nvGrpSpPr>
        <p:grpSpPr bwMode="auto">
          <a:xfrm>
            <a:off x="2320925" y="4149725"/>
            <a:ext cx="315913" cy="731838"/>
            <a:chOff x="2182" y="1582"/>
            <a:chExt cx="199" cy="461"/>
          </a:xfrm>
        </p:grpSpPr>
        <p:sp>
          <p:nvSpPr>
            <p:cNvPr id="7637" name="Freeform 875"/>
            <p:cNvSpPr>
              <a:spLocks/>
            </p:cNvSpPr>
            <p:nvPr/>
          </p:nvSpPr>
          <p:spPr bwMode="auto">
            <a:xfrm>
              <a:off x="2324" y="1979"/>
              <a:ext cx="54" cy="64"/>
            </a:xfrm>
            <a:custGeom>
              <a:avLst/>
              <a:gdLst>
                <a:gd name="T0" fmla="*/ 0 w 54"/>
                <a:gd name="T1" fmla="*/ 64 h 64"/>
                <a:gd name="T2" fmla="*/ 54 w 54"/>
                <a:gd name="T3" fmla="*/ 9 h 64"/>
                <a:gd name="T4" fmla="*/ 54 w 54"/>
                <a:gd name="T5" fmla="*/ 0 h 64"/>
                <a:gd name="T6" fmla="*/ 0 w 54"/>
                <a:gd name="T7" fmla="*/ 54 h 64"/>
                <a:gd name="T8" fmla="*/ 0 w 54"/>
                <a:gd name="T9" fmla="*/ 64 h 64"/>
                <a:gd name="T10" fmla="*/ 0 60000 65536"/>
                <a:gd name="T11" fmla="*/ 0 60000 65536"/>
                <a:gd name="T12" fmla="*/ 0 60000 65536"/>
                <a:gd name="T13" fmla="*/ 0 60000 65536"/>
                <a:gd name="T14" fmla="*/ 0 60000 65536"/>
                <a:gd name="T15" fmla="*/ 0 w 54"/>
                <a:gd name="T16" fmla="*/ 0 h 64"/>
                <a:gd name="T17" fmla="*/ 54 w 54"/>
                <a:gd name="T18" fmla="*/ 64 h 64"/>
              </a:gdLst>
              <a:ahLst/>
              <a:cxnLst>
                <a:cxn ang="T10">
                  <a:pos x="T0" y="T1"/>
                </a:cxn>
                <a:cxn ang="T11">
                  <a:pos x="T2" y="T3"/>
                </a:cxn>
                <a:cxn ang="T12">
                  <a:pos x="T4" y="T5"/>
                </a:cxn>
                <a:cxn ang="T13">
                  <a:pos x="T6" y="T7"/>
                </a:cxn>
                <a:cxn ang="T14">
                  <a:pos x="T8" y="T9"/>
                </a:cxn>
              </a:cxnLst>
              <a:rect l="T15" t="T16" r="T17" b="T18"/>
              <a:pathLst>
                <a:path w="54" h="64">
                  <a:moveTo>
                    <a:pt x="0" y="64"/>
                  </a:moveTo>
                  <a:lnTo>
                    <a:pt x="54" y="9"/>
                  </a:lnTo>
                  <a:lnTo>
                    <a:pt x="54" y="0"/>
                  </a:lnTo>
                  <a:lnTo>
                    <a:pt x="0" y="54"/>
                  </a:lnTo>
                  <a:lnTo>
                    <a:pt x="0" y="64"/>
                  </a:lnTo>
                  <a:close/>
                </a:path>
              </a:pathLst>
            </a:custGeom>
            <a:solidFill>
              <a:srgbClr val="9A9A9A"/>
            </a:solidFill>
            <a:ln w="9525">
              <a:noFill/>
              <a:round/>
              <a:headEnd/>
              <a:tailEnd/>
            </a:ln>
          </p:spPr>
          <p:txBody>
            <a:bodyPr/>
            <a:lstStyle/>
            <a:p>
              <a:endParaRPr lang="en-US"/>
            </a:p>
          </p:txBody>
        </p:sp>
        <p:sp>
          <p:nvSpPr>
            <p:cNvPr id="7638" name="Freeform 876"/>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solidFill>
              <a:srgbClr val="E6E6E6"/>
            </a:solidFill>
            <a:ln w="9525">
              <a:noFill/>
              <a:round/>
              <a:headEnd/>
              <a:tailEnd/>
            </a:ln>
          </p:spPr>
          <p:txBody>
            <a:bodyPr/>
            <a:lstStyle/>
            <a:p>
              <a:endParaRPr lang="en-US"/>
            </a:p>
          </p:txBody>
        </p:sp>
        <p:sp>
          <p:nvSpPr>
            <p:cNvPr id="7639" name="Freeform 877"/>
            <p:cNvSpPr>
              <a:spLocks/>
            </p:cNvSpPr>
            <p:nvPr/>
          </p:nvSpPr>
          <p:spPr bwMode="auto">
            <a:xfrm>
              <a:off x="2182" y="1582"/>
              <a:ext cx="199" cy="51"/>
            </a:xfrm>
            <a:custGeom>
              <a:avLst/>
              <a:gdLst>
                <a:gd name="T0" fmla="*/ 0 w 199"/>
                <a:gd name="T1" fmla="*/ 51 h 51"/>
                <a:gd name="T2" fmla="*/ 49 w 199"/>
                <a:gd name="T3" fmla="*/ 0 h 51"/>
                <a:gd name="T4" fmla="*/ 199 w 199"/>
                <a:gd name="T5" fmla="*/ 0 h 51"/>
                <a:gd name="T6" fmla="*/ 149 w 199"/>
                <a:gd name="T7" fmla="*/ 51 h 51"/>
                <a:gd name="T8" fmla="*/ 0 w 199"/>
                <a:gd name="T9" fmla="*/ 51 h 51"/>
                <a:gd name="T10" fmla="*/ 0 60000 65536"/>
                <a:gd name="T11" fmla="*/ 0 60000 65536"/>
                <a:gd name="T12" fmla="*/ 0 60000 65536"/>
                <a:gd name="T13" fmla="*/ 0 60000 65536"/>
                <a:gd name="T14" fmla="*/ 0 60000 65536"/>
                <a:gd name="T15" fmla="*/ 0 w 199"/>
                <a:gd name="T16" fmla="*/ 0 h 51"/>
                <a:gd name="T17" fmla="*/ 199 w 199"/>
                <a:gd name="T18" fmla="*/ 51 h 51"/>
              </a:gdLst>
              <a:ahLst/>
              <a:cxnLst>
                <a:cxn ang="T10">
                  <a:pos x="T0" y="T1"/>
                </a:cxn>
                <a:cxn ang="T11">
                  <a:pos x="T2" y="T3"/>
                </a:cxn>
                <a:cxn ang="T12">
                  <a:pos x="T4" y="T5"/>
                </a:cxn>
                <a:cxn ang="T13">
                  <a:pos x="T6" y="T7"/>
                </a:cxn>
                <a:cxn ang="T14">
                  <a:pos x="T8" y="T9"/>
                </a:cxn>
              </a:cxnLst>
              <a:rect l="T15" t="T16" r="T17" b="T18"/>
              <a:pathLst>
                <a:path w="199" h="51">
                  <a:moveTo>
                    <a:pt x="0" y="51"/>
                  </a:moveTo>
                  <a:lnTo>
                    <a:pt x="49" y="0"/>
                  </a:lnTo>
                  <a:lnTo>
                    <a:pt x="199" y="0"/>
                  </a:lnTo>
                  <a:lnTo>
                    <a:pt x="149" y="51"/>
                  </a:lnTo>
                  <a:lnTo>
                    <a:pt x="0" y="51"/>
                  </a:lnTo>
                  <a:close/>
                </a:path>
              </a:pathLst>
            </a:custGeom>
            <a:noFill/>
            <a:ln w="3175" cap="rnd">
              <a:solidFill>
                <a:srgbClr val="000000"/>
              </a:solidFill>
              <a:round/>
              <a:headEnd/>
              <a:tailEnd/>
            </a:ln>
          </p:spPr>
          <p:txBody>
            <a:bodyPr/>
            <a:lstStyle/>
            <a:p>
              <a:endParaRPr lang="en-US"/>
            </a:p>
          </p:txBody>
        </p:sp>
        <p:sp>
          <p:nvSpPr>
            <p:cNvPr id="7640" name="Freeform 878"/>
            <p:cNvSpPr>
              <a:spLocks/>
            </p:cNvSpPr>
            <p:nvPr/>
          </p:nvSpPr>
          <p:spPr bwMode="auto">
            <a:xfrm>
              <a:off x="2331" y="1582"/>
              <a:ext cx="50" cy="451"/>
            </a:xfrm>
            <a:custGeom>
              <a:avLst/>
              <a:gdLst>
                <a:gd name="T0" fmla="*/ 0 w 50"/>
                <a:gd name="T1" fmla="*/ 51 h 451"/>
                <a:gd name="T2" fmla="*/ 50 w 50"/>
                <a:gd name="T3" fmla="*/ 0 h 451"/>
                <a:gd name="T4" fmla="*/ 50 w 50"/>
                <a:gd name="T5" fmla="*/ 400 h 451"/>
                <a:gd name="T6" fmla="*/ 0 w 50"/>
                <a:gd name="T7" fmla="*/ 451 h 451"/>
                <a:gd name="T8" fmla="*/ 0 w 50"/>
                <a:gd name="T9" fmla="*/ 51 h 451"/>
                <a:gd name="T10" fmla="*/ 0 60000 65536"/>
                <a:gd name="T11" fmla="*/ 0 60000 65536"/>
                <a:gd name="T12" fmla="*/ 0 60000 65536"/>
                <a:gd name="T13" fmla="*/ 0 60000 65536"/>
                <a:gd name="T14" fmla="*/ 0 60000 65536"/>
                <a:gd name="T15" fmla="*/ 0 w 50"/>
                <a:gd name="T16" fmla="*/ 0 h 451"/>
                <a:gd name="T17" fmla="*/ 50 w 50"/>
                <a:gd name="T18" fmla="*/ 451 h 451"/>
              </a:gdLst>
              <a:ahLst/>
              <a:cxnLst>
                <a:cxn ang="T10">
                  <a:pos x="T0" y="T1"/>
                </a:cxn>
                <a:cxn ang="T11">
                  <a:pos x="T2" y="T3"/>
                </a:cxn>
                <a:cxn ang="T12">
                  <a:pos x="T4" y="T5"/>
                </a:cxn>
                <a:cxn ang="T13">
                  <a:pos x="T6" y="T7"/>
                </a:cxn>
                <a:cxn ang="T14">
                  <a:pos x="T8" y="T9"/>
                </a:cxn>
              </a:cxnLst>
              <a:rect l="T15" t="T16" r="T17" b="T18"/>
              <a:pathLst>
                <a:path w="50" h="451">
                  <a:moveTo>
                    <a:pt x="0" y="51"/>
                  </a:moveTo>
                  <a:lnTo>
                    <a:pt x="50" y="0"/>
                  </a:lnTo>
                  <a:lnTo>
                    <a:pt x="50" y="400"/>
                  </a:lnTo>
                  <a:lnTo>
                    <a:pt x="0" y="451"/>
                  </a:lnTo>
                  <a:lnTo>
                    <a:pt x="0" y="51"/>
                  </a:lnTo>
                  <a:close/>
                </a:path>
              </a:pathLst>
            </a:custGeom>
            <a:solidFill>
              <a:srgbClr val="9A9A9A"/>
            </a:solidFill>
            <a:ln w="9525">
              <a:noFill/>
              <a:round/>
              <a:headEnd/>
              <a:tailEnd/>
            </a:ln>
          </p:spPr>
          <p:txBody>
            <a:bodyPr/>
            <a:lstStyle/>
            <a:p>
              <a:endParaRPr lang="en-US"/>
            </a:p>
          </p:txBody>
        </p:sp>
        <p:sp>
          <p:nvSpPr>
            <p:cNvPr id="7641" name="Rectangle 879"/>
            <p:cNvSpPr>
              <a:spLocks noChangeArrowheads="1"/>
            </p:cNvSpPr>
            <p:nvPr/>
          </p:nvSpPr>
          <p:spPr bwMode="auto">
            <a:xfrm>
              <a:off x="2182" y="1633"/>
              <a:ext cx="149" cy="400"/>
            </a:xfrm>
            <a:prstGeom prst="rect">
              <a:avLst/>
            </a:prstGeom>
            <a:solidFill>
              <a:srgbClr val="C0C0C0"/>
            </a:solidFill>
            <a:ln w="9525">
              <a:noFill/>
              <a:miter lim="800000"/>
              <a:headEnd/>
              <a:tailEnd/>
            </a:ln>
          </p:spPr>
          <p:txBody>
            <a:bodyPr/>
            <a:lstStyle/>
            <a:p>
              <a:endParaRPr lang="en-US"/>
            </a:p>
          </p:txBody>
        </p:sp>
        <p:sp>
          <p:nvSpPr>
            <p:cNvPr id="7642" name="Rectangle 880"/>
            <p:cNvSpPr>
              <a:spLocks noChangeArrowheads="1"/>
            </p:cNvSpPr>
            <p:nvPr/>
          </p:nvSpPr>
          <p:spPr bwMode="auto">
            <a:xfrm>
              <a:off x="2182" y="1633"/>
              <a:ext cx="149" cy="400"/>
            </a:xfrm>
            <a:prstGeom prst="rect">
              <a:avLst/>
            </a:prstGeom>
            <a:noFill/>
            <a:ln w="3175" cap="rnd">
              <a:solidFill>
                <a:srgbClr val="000000"/>
              </a:solidFill>
              <a:round/>
              <a:headEnd/>
              <a:tailEnd/>
            </a:ln>
          </p:spPr>
          <p:txBody>
            <a:bodyPr/>
            <a:lstStyle/>
            <a:p>
              <a:endParaRPr lang="en-US"/>
            </a:p>
          </p:txBody>
        </p:sp>
        <p:pic>
          <p:nvPicPr>
            <p:cNvPr id="7643" name="Picture 881"/>
            <p:cNvPicPr>
              <a:picLocks noChangeAspect="1" noChangeArrowheads="1"/>
            </p:cNvPicPr>
            <p:nvPr/>
          </p:nvPicPr>
          <p:blipFill>
            <a:blip r:embed="rId51" cstate="print"/>
            <a:srcRect/>
            <a:stretch>
              <a:fillRect/>
            </a:stretch>
          </p:blipFill>
          <p:spPr bwMode="auto">
            <a:xfrm>
              <a:off x="2194" y="1651"/>
              <a:ext cx="112" cy="248"/>
            </a:xfrm>
            <a:prstGeom prst="rect">
              <a:avLst/>
            </a:prstGeom>
            <a:noFill/>
            <a:ln w="9525">
              <a:noFill/>
              <a:miter lim="800000"/>
              <a:headEnd/>
              <a:tailEnd/>
            </a:ln>
          </p:spPr>
        </p:pic>
        <p:pic>
          <p:nvPicPr>
            <p:cNvPr id="7644" name="Picture 882"/>
            <p:cNvPicPr>
              <a:picLocks noChangeAspect="1" noChangeArrowheads="1"/>
            </p:cNvPicPr>
            <p:nvPr/>
          </p:nvPicPr>
          <p:blipFill>
            <a:blip r:embed="rId52" cstate="print"/>
            <a:srcRect/>
            <a:stretch>
              <a:fillRect/>
            </a:stretch>
          </p:blipFill>
          <p:spPr bwMode="auto">
            <a:xfrm>
              <a:off x="2194" y="1651"/>
              <a:ext cx="112" cy="248"/>
            </a:xfrm>
            <a:prstGeom prst="rect">
              <a:avLst/>
            </a:prstGeom>
            <a:noFill/>
            <a:ln w="9525">
              <a:noFill/>
              <a:miter lim="800000"/>
              <a:headEnd/>
              <a:tailEnd/>
            </a:ln>
          </p:spPr>
        </p:pic>
        <p:sp>
          <p:nvSpPr>
            <p:cNvPr id="7645" name="Rectangle 883"/>
            <p:cNvSpPr>
              <a:spLocks noChangeArrowheads="1"/>
            </p:cNvSpPr>
            <p:nvPr/>
          </p:nvSpPr>
          <p:spPr bwMode="auto">
            <a:xfrm>
              <a:off x="2200" y="1652"/>
              <a:ext cx="112" cy="244"/>
            </a:xfrm>
            <a:prstGeom prst="rect">
              <a:avLst/>
            </a:prstGeom>
            <a:noFill/>
            <a:ln w="3175" cap="rnd">
              <a:solidFill>
                <a:srgbClr val="000000"/>
              </a:solidFill>
              <a:round/>
              <a:headEnd/>
              <a:tailEnd/>
            </a:ln>
          </p:spPr>
          <p:txBody>
            <a:bodyPr/>
            <a:lstStyle/>
            <a:p>
              <a:endParaRPr lang="en-US"/>
            </a:p>
          </p:txBody>
        </p:sp>
        <p:sp>
          <p:nvSpPr>
            <p:cNvPr id="7646" name="Freeform 884"/>
            <p:cNvSpPr>
              <a:spLocks noEditPoints="1"/>
            </p:cNvSpPr>
            <p:nvPr/>
          </p:nvSpPr>
          <p:spPr bwMode="auto">
            <a:xfrm>
              <a:off x="2214" y="1665"/>
              <a:ext cx="85" cy="209"/>
            </a:xfrm>
            <a:custGeom>
              <a:avLst/>
              <a:gdLst>
                <a:gd name="T0" fmla="*/ 0 w 85"/>
                <a:gd name="T1" fmla="*/ 188 h 209"/>
                <a:gd name="T2" fmla="*/ 85 w 85"/>
                <a:gd name="T3" fmla="*/ 188 h 209"/>
                <a:gd name="T4" fmla="*/ 85 w 85"/>
                <a:gd name="T5" fmla="*/ 209 h 209"/>
                <a:gd name="T6" fmla="*/ 0 w 85"/>
                <a:gd name="T7" fmla="*/ 209 h 209"/>
                <a:gd name="T8" fmla="*/ 0 w 85"/>
                <a:gd name="T9" fmla="*/ 188 h 209"/>
                <a:gd name="T10" fmla="*/ 0 w 85"/>
                <a:gd name="T11" fmla="*/ 156 h 209"/>
                <a:gd name="T12" fmla="*/ 85 w 85"/>
                <a:gd name="T13" fmla="*/ 156 h 209"/>
                <a:gd name="T14" fmla="*/ 85 w 85"/>
                <a:gd name="T15" fmla="*/ 177 h 209"/>
                <a:gd name="T16" fmla="*/ 0 w 85"/>
                <a:gd name="T17" fmla="*/ 177 h 209"/>
                <a:gd name="T18" fmla="*/ 0 w 85"/>
                <a:gd name="T19" fmla="*/ 156 h 209"/>
                <a:gd name="T20" fmla="*/ 0 w 85"/>
                <a:gd name="T21" fmla="*/ 124 h 209"/>
                <a:gd name="T22" fmla="*/ 85 w 85"/>
                <a:gd name="T23" fmla="*/ 124 h 209"/>
                <a:gd name="T24" fmla="*/ 85 w 85"/>
                <a:gd name="T25" fmla="*/ 145 h 209"/>
                <a:gd name="T26" fmla="*/ 0 w 85"/>
                <a:gd name="T27" fmla="*/ 145 h 209"/>
                <a:gd name="T28" fmla="*/ 0 w 85"/>
                <a:gd name="T29" fmla="*/ 124 h 209"/>
                <a:gd name="T30" fmla="*/ 0 w 85"/>
                <a:gd name="T31" fmla="*/ 92 h 209"/>
                <a:gd name="T32" fmla="*/ 85 w 85"/>
                <a:gd name="T33" fmla="*/ 92 h 209"/>
                <a:gd name="T34" fmla="*/ 85 w 85"/>
                <a:gd name="T35" fmla="*/ 113 h 209"/>
                <a:gd name="T36" fmla="*/ 0 w 85"/>
                <a:gd name="T37" fmla="*/ 113 h 209"/>
                <a:gd name="T38" fmla="*/ 0 w 85"/>
                <a:gd name="T39" fmla="*/ 92 h 209"/>
                <a:gd name="T40" fmla="*/ 0 w 85"/>
                <a:gd name="T41" fmla="*/ 47 h 209"/>
                <a:gd name="T42" fmla="*/ 85 w 85"/>
                <a:gd name="T43" fmla="*/ 47 h 209"/>
                <a:gd name="T44" fmla="*/ 85 w 85"/>
                <a:gd name="T45" fmla="*/ 82 h 209"/>
                <a:gd name="T46" fmla="*/ 0 w 85"/>
                <a:gd name="T47" fmla="*/ 82 h 209"/>
                <a:gd name="T48" fmla="*/ 0 w 85"/>
                <a:gd name="T49" fmla="*/ 47 h 209"/>
                <a:gd name="T50" fmla="*/ 0 w 85"/>
                <a:gd name="T51" fmla="*/ 0 h 209"/>
                <a:gd name="T52" fmla="*/ 85 w 85"/>
                <a:gd name="T53" fmla="*/ 0 h 209"/>
                <a:gd name="T54" fmla="*/ 85 w 85"/>
                <a:gd name="T55" fmla="*/ 35 h 209"/>
                <a:gd name="T56" fmla="*/ 0 w 85"/>
                <a:gd name="T57" fmla="*/ 35 h 209"/>
                <a:gd name="T58" fmla="*/ 0 w 85"/>
                <a:gd name="T59" fmla="*/ 0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5"/>
                <a:gd name="T91" fmla="*/ 0 h 209"/>
                <a:gd name="T92" fmla="*/ 85 w 85"/>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5" h="209">
                  <a:moveTo>
                    <a:pt x="0" y="188"/>
                  </a:moveTo>
                  <a:lnTo>
                    <a:pt x="85" y="188"/>
                  </a:lnTo>
                  <a:lnTo>
                    <a:pt x="85" y="209"/>
                  </a:lnTo>
                  <a:lnTo>
                    <a:pt x="0" y="209"/>
                  </a:lnTo>
                  <a:lnTo>
                    <a:pt x="0" y="188"/>
                  </a:lnTo>
                  <a:close/>
                  <a:moveTo>
                    <a:pt x="0" y="156"/>
                  </a:moveTo>
                  <a:lnTo>
                    <a:pt x="85" y="156"/>
                  </a:lnTo>
                  <a:lnTo>
                    <a:pt x="85" y="177"/>
                  </a:lnTo>
                  <a:lnTo>
                    <a:pt x="0" y="177"/>
                  </a:lnTo>
                  <a:lnTo>
                    <a:pt x="0" y="156"/>
                  </a:lnTo>
                  <a:close/>
                  <a:moveTo>
                    <a:pt x="0" y="124"/>
                  </a:moveTo>
                  <a:lnTo>
                    <a:pt x="85" y="124"/>
                  </a:lnTo>
                  <a:lnTo>
                    <a:pt x="85" y="145"/>
                  </a:lnTo>
                  <a:lnTo>
                    <a:pt x="0" y="145"/>
                  </a:lnTo>
                  <a:lnTo>
                    <a:pt x="0" y="124"/>
                  </a:lnTo>
                  <a:close/>
                  <a:moveTo>
                    <a:pt x="0" y="92"/>
                  </a:moveTo>
                  <a:lnTo>
                    <a:pt x="85" y="92"/>
                  </a:lnTo>
                  <a:lnTo>
                    <a:pt x="85" y="113"/>
                  </a:lnTo>
                  <a:lnTo>
                    <a:pt x="0" y="113"/>
                  </a:lnTo>
                  <a:lnTo>
                    <a:pt x="0" y="92"/>
                  </a:lnTo>
                  <a:close/>
                  <a:moveTo>
                    <a:pt x="0" y="47"/>
                  </a:moveTo>
                  <a:lnTo>
                    <a:pt x="85" y="47"/>
                  </a:lnTo>
                  <a:lnTo>
                    <a:pt x="85" y="82"/>
                  </a:lnTo>
                  <a:lnTo>
                    <a:pt x="0" y="82"/>
                  </a:lnTo>
                  <a:lnTo>
                    <a:pt x="0" y="47"/>
                  </a:lnTo>
                  <a:close/>
                  <a:moveTo>
                    <a:pt x="0" y="0"/>
                  </a:moveTo>
                  <a:lnTo>
                    <a:pt x="85" y="0"/>
                  </a:lnTo>
                  <a:lnTo>
                    <a:pt x="85" y="35"/>
                  </a:lnTo>
                  <a:lnTo>
                    <a:pt x="0" y="35"/>
                  </a:lnTo>
                  <a:lnTo>
                    <a:pt x="0" y="0"/>
                  </a:lnTo>
                  <a:close/>
                </a:path>
              </a:pathLst>
            </a:custGeom>
            <a:solidFill>
              <a:srgbClr val="C0C0C0"/>
            </a:solidFill>
            <a:ln w="9525">
              <a:noFill/>
              <a:round/>
              <a:headEnd/>
              <a:tailEnd/>
            </a:ln>
          </p:spPr>
          <p:txBody>
            <a:bodyPr/>
            <a:lstStyle/>
            <a:p>
              <a:endParaRPr lang="en-US"/>
            </a:p>
          </p:txBody>
        </p:sp>
        <p:sp>
          <p:nvSpPr>
            <p:cNvPr id="7647" name="Rectangle 885"/>
            <p:cNvSpPr>
              <a:spLocks noChangeArrowheads="1"/>
            </p:cNvSpPr>
            <p:nvPr/>
          </p:nvSpPr>
          <p:spPr bwMode="auto">
            <a:xfrm>
              <a:off x="2214" y="1853"/>
              <a:ext cx="85" cy="21"/>
            </a:xfrm>
            <a:prstGeom prst="rect">
              <a:avLst/>
            </a:prstGeom>
            <a:noFill/>
            <a:ln w="1588" cap="rnd">
              <a:solidFill>
                <a:srgbClr val="000000"/>
              </a:solidFill>
              <a:round/>
              <a:headEnd/>
              <a:tailEnd/>
            </a:ln>
          </p:spPr>
          <p:txBody>
            <a:bodyPr/>
            <a:lstStyle/>
            <a:p>
              <a:endParaRPr lang="en-US"/>
            </a:p>
          </p:txBody>
        </p:sp>
        <p:sp>
          <p:nvSpPr>
            <p:cNvPr id="7648" name="Rectangle 886"/>
            <p:cNvSpPr>
              <a:spLocks noChangeArrowheads="1"/>
            </p:cNvSpPr>
            <p:nvPr/>
          </p:nvSpPr>
          <p:spPr bwMode="auto">
            <a:xfrm>
              <a:off x="2214" y="1821"/>
              <a:ext cx="85" cy="21"/>
            </a:xfrm>
            <a:prstGeom prst="rect">
              <a:avLst/>
            </a:prstGeom>
            <a:noFill/>
            <a:ln w="1588" cap="rnd">
              <a:solidFill>
                <a:srgbClr val="000000"/>
              </a:solidFill>
              <a:round/>
              <a:headEnd/>
              <a:tailEnd/>
            </a:ln>
          </p:spPr>
          <p:txBody>
            <a:bodyPr/>
            <a:lstStyle/>
            <a:p>
              <a:endParaRPr lang="en-US"/>
            </a:p>
          </p:txBody>
        </p:sp>
        <p:sp>
          <p:nvSpPr>
            <p:cNvPr id="7649" name="Rectangle 887"/>
            <p:cNvSpPr>
              <a:spLocks noChangeArrowheads="1"/>
            </p:cNvSpPr>
            <p:nvPr/>
          </p:nvSpPr>
          <p:spPr bwMode="auto">
            <a:xfrm>
              <a:off x="2214" y="1789"/>
              <a:ext cx="85" cy="21"/>
            </a:xfrm>
            <a:prstGeom prst="rect">
              <a:avLst/>
            </a:prstGeom>
            <a:noFill/>
            <a:ln w="1588" cap="rnd">
              <a:solidFill>
                <a:srgbClr val="000000"/>
              </a:solidFill>
              <a:round/>
              <a:headEnd/>
              <a:tailEnd/>
            </a:ln>
          </p:spPr>
          <p:txBody>
            <a:bodyPr/>
            <a:lstStyle/>
            <a:p>
              <a:endParaRPr lang="en-US"/>
            </a:p>
          </p:txBody>
        </p:sp>
        <p:sp>
          <p:nvSpPr>
            <p:cNvPr id="7650" name="Rectangle 888"/>
            <p:cNvSpPr>
              <a:spLocks noChangeArrowheads="1"/>
            </p:cNvSpPr>
            <p:nvPr/>
          </p:nvSpPr>
          <p:spPr bwMode="auto">
            <a:xfrm>
              <a:off x="2214" y="1757"/>
              <a:ext cx="85" cy="21"/>
            </a:xfrm>
            <a:prstGeom prst="rect">
              <a:avLst/>
            </a:prstGeom>
            <a:noFill/>
            <a:ln w="1588" cap="rnd">
              <a:solidFill>
                <a:srgbClr val="000000"/>
              </a:solidFill>
              <a:round/>
              <a:headEnd/>
              <a:tailEnd/>
            </a:ln>
          </p:spPr>
          <p:txBody>
            <a:bodyPr/>
            <a:lstStyle/>
            <a:p>
              <a:endParaRPr lang="en-US"/>
            </a:p>
          </p:txBody>
        </p:sp>
        <p:sp>
          <p:nvSpPr>
            <p:cNvPr id="7651" name="Rectangle 889"/>
            <p:cNvSpPr>
              <a:spLocks noChangeArrowheads="1"/>
            </p:cNvSpPr>
            <p:nvPr/>
          </p:nvSpPr>
          <p:spPr bwMode="auto">
            <a:xfrm>
              <a:off x="2214" y="1712"/>
              <a:ext cx="85" cy="35"/>
            </a:xfrm>
            <a:prstGeom prst="rect">
              <a:avLst/>
            </a:prstGeom>
            <a:noFill/>
            <a:ln w="1588" cap="rnd">
              <a:solidFill>
                <a:srgbClr val="000000"/>
              </a:solidFill>
              <a:round/>
              <a:headEnd/>
              <a:tailEnd/>
            </a:ln>
          </p:spPr>
          <p:txBody>
            <a:bodyPr/>
            <a:lstStyle/>
            <a:p>
              <a:endParaRPr lang="en-US"/>
            </a:p>
          </p:txBody>
        </p:sp>
        <p:sp>
          <p:nvSpPr>
            <p:cNvPr id="7652" name="Rectangle 890"/>
            <p:cNvSpPr>
              <a:spLocks noChangeArrowheads="1"/>
            </p:cNvSpPr>
            <p:nvPr/>
          </p:nvSpPr>
          <p:spPr bwMode="auto">
            <a:xfrm>
              <a:off x="2214" y="1665"/>
              <a:ext cx="85" cy="35"/>
            </a:xfrm>
            <a:prstGeom prst="rect">
              <a:avLst/>
            </a:prstGeom>
            <a:noFill/>
            <a:ln w="1588" cap="rnd">
              <a:solidFill>
                <a:srgbClr val="000000"/>
              </a:solidFill>
              <a:round/>
              <a:headEnd/>
              <a:tailEnd/>
            </a:ln>
          </p:spPr>
          <p:txBody>
            <a:bodyPr/>
            <a:lstStyle/>
            <a:p>
              <a:endParaRPr lang="en-US"/>
            </a:p>
          </p:txBody>
        </p:sp>
        <p:sp>
          <p:nvSpPr>
            <p:cNvPr id="7653" name="Rectangle 891"/>
            <p:cNvSpPr>
              <a:spLocks noChangeArrowheads="1"/>
            </p:cNvSpPr>
            <p:nvPr/>
          </p:nvSpPr>
          <p:spPr bwMode="auto">
            <a:xfrm>
              <a:off x="2188" y="2033"/>
              <a:ext cx="136" cy="10"/>
            </a:xfrm>
            <a:prstGeom prst="rect">
              <a:avLst/>
            </a:prstGeom>
            <a:solidFill>
              <a:srgbClr val="9A9A9A"/>
            </a:solidFill>
            <a:ln w="9525">
              <a:noFill/>
              <a:miter lim="800000"/>
              <a:headEnd/>
              <a:tailEnd/>
            </a:ln>
          </p:spPr>
          <p:txBody>
            <a:bodyPr/>
            <a:lstStyle/>
            <a:p>
              <a:endParaRPr lang="en-US"/>
            </a:p>
          </p:txBody>
        </p:sp>
        <p:pic>
          <p:nvPicPr>
            <p:cNvPr id="7654" name="Picture 892"/>
            <p:cNvPicPr>
              <a:picLocks noChangeAspect="1" noChangeArrowheads="1"/>
            </p:cNvPicPr>
            <p:nvPr/>
          </p:nvPicPr>
          <p:blipFill>
            <a:blip r:embed="rId53" cstate="print"/>
            <a:srcRect/>
            <a:stretch>
              <a:fillRect/>
            </a:stretch>
          </p:blipFill>
          <p:spPr bwMode="auto">
            <a:xfrm>
              <a:off x="2242" y="1915"/>
              <a:ext cx="24" cy="24"/>
            </a:xfrm>
            <a:prstGeom prst="rect">
              <a:avLst/>
            </a:prstGeom>
            <a:noFill/>
            <a:ln w="9525">
              <a:noFill/>
              <a:miter lim="800000"/>
              <a:headEnd/>
              <a:tailEnd/>
            </a:ln>
          </p:spPr>
        </p:pic>
        <p:pic>
          <p:nvPicPr>
            <p:cNvPr id="7655" name="Picture 893"/>
            <p:cNvPicPr>
              <a:picLocks noChangeAspect="1" noChangeArrowheads="1"/>
            </p:cNvPicPr>
            <p:nvPr/>
          </p:nvPicPr>
          <p:blipFill>
            <a:blip r:embed="rId54" cstate="print"/>
            <a:srcRect/>
            <a:stretch>
              <a:fillRect/>
            </a:stretch>
          </p:blipFill>
          <p:spPr bwMode="auto">
            <a:xfrm>
              <a:off x="2242" y="1915"/>
              <a:ext cx="24" cy="24"/>
            </a:xfrm>
            <a:prstGeom prst="rect">
              <a:avLst/>
            </a:prstGeom>
            <a:noFill/>
            <a:ln w="9525">
              <a:noFill/>
              <a:miter lim="800000"/>
              <a:headEnd/>
              <a:tailEnd/>
            </a:ln>
          </p:spPr>
        </p:pic>
        <p:pic>
          <p:nvPicPr>
            <p:cNvPr id="7656" name="Picture 894"/>
            <p:cNvPicPr>
              <a:picLocks noChangeAspect="1" noChangeArrowheads="1"/>
            </p:cNvPicPr>
            <p:nvPr/>
          </p:nvPicPr>
          <p:blipFill>
            <a:blip r:embed="rId55" cstate="print"/>
            <a:srcRect/>
            <a:stretch>
              <a:fillRect/>
            </a:stretch>
          </p:blipFill>
          <p:spPr bwMode="auto">
            <a:xfrm>
              <a:off x="2250" y="1923"/>
              <a:ext cx="16" cy="16"/>
            </a:xfrm>
            <a:prstGeom prst="rect">
              <a:avLst/>
            </a:prstGeom>
            <a:noFill/>
            <a:ln w="9525">
              <a:noFill/>
              <a:miter lim="800000"/>
              <a:headEnd/>
              <a:tailEnd/>
            </a:ln>
          </p:spPr>
        </p:pic>
        <p:pic>
          <p:nvPicPr>
            <p:cNvPr id="7657" name="Picture 895"/>
            <p:cNvPicPr>
              <a:picLocks noChangeAspect="1" noChangeArrowheads="1"/>
            </p:cNvPicPr>
            <p:nvPr/>
          </p:nvPicPr>
          <p:blipFill>
            <a:blip r:embed="rId56" cstate="print"/>
            <a:srcRect/>
            <a:stretch>
              <a:fillRect/>
            </a:stretch>
          </p:blipFill>
          <p:spPr bwMode="auto">
            <a:xfrm>
              <a:off x="2250" y="1947"/>
              <a:ext cx="16" cy="16"/>
            </a:xfrm>
            <a:prstGeom prst="rect">
              <a:avLst/>
            </a:prstGeom>
            <a:noFill/>
            <a:ln w="9525">
              <a:noFill/>
              <a:miter lim="800000"/>
              <a:headEnd/>
              <a:tailEnd/>
            </a:ln>
          </p:spPr>
        </p:pic>
        <p:pic>
          <p:nvPicPr>
            <p:cNvPr id="7658" name="Picture 896"/>
            <p:cNvPicPr>
              <a:picLocks noChangeAspect="1" noChangeArrowheads="1"/>
            </p:cNvPicPr>
            <p:nvPr/>
          </p:nvPicPr>
          <p:blipFill>
            <a:blip r:embed="rId57"/>
            <a:srcRect/>
            <a:stretch>
              <a:fillRect/>
            </a:stretch>
          </p:blipFill>
          <p:spPr bwMode="auto">
            <a:xfrm>
              <a:off x="2250" y="1947"/>
              <a:ext cx="8" cy="8"/>
            </a:xfrm>
            <a:prstGeom prst="rect">
              <a:avLst/>
            </a:prstGeom>
            <a:noFill/>
            <a:ln w="9525">
              <a:noFill/>
              <a:miter lim="800000"/>
              <a:headEnd/>
              <a:tailEnd/>
            </a:ln>
          </p:spPr>
        </p:pic>
        <p:sp>
          <p:nvSpPr>
            <p:cNvPr id="7659" name="Rectangle 897"/>
            <p:cNvSpPr>
              <a:spLocks noChangeArrowheads="1"/>
            </p:cNvSpPr>
            <p:nvPr/>
          </p:nvSpPr>
          <p:spPr bwMode="auto">
            <a:xfrm>
              <a:off x="2234" y="1683"/>
              <a:ext cx="13" cy="3"/>
            </a:xfrm>
            <a:prstGeom prst="rect">
              <a:avLst/>
            </a:prstGeom>
            <a:solidFill>
              <a:srgbClr val="9A9A9A"/>
            </a:solidFill>
            <a:ln w="9525">
              <a:noFill/>
              <a:miter lim="800000"/>
              <a:headEnd/>
              <a:tailEnd/>
            </a:ln>
          </p:spPr>
          <p:txBody>
            <a:bodyPr/>
            <a:lstStyle/>
            <a:p>
              <a:endParaRPr lang="en-US"/>
            </a:p>
          </p:txBody>
        </p:sp>
        <p:pic>
          <p:nvPicPr>
            <p:cNvPr id="7660" name="Picture 898"/>
            <p:cNvPicPr>
              <a:picLocks noChangeAspect="1" noChangeArrowheads="1"/>
            </p:cNvPicPr>
            <p:nvPr/>
          </p:nvPicPr>
          <p:blipFill>
            <a:blip r:embed="rId58"/>
            <a:srcRect/>
            <a:stretch>
              <a:fillRect/>
            </a:stretch>
          </p:blipFill>
          <p:spPr bwMode="auto">
            <a:xfrm>
              <a:off x="2218" y="1667"/>
              <a:ext cx="72" cy="8"/>
            </a:xfrm>
            <a:prstGeom prst="rect">
              <a:avLst/>
            </a:prstGeom>
            <a:noFill/>
            <a:ln w="9525">
              <a:noFill/>
              <a:miter lim="800000"/>
              <a:headEnd/>
              <a:tailEnd/>
            </a:ln>
          </p:spPr>
        </p:pic>
        <p:sp>
          <p:nvSpPr>
            <p:cNvPr id="7661" name="Rectangle 899"/>
            <p:cNvSpPr>
              <a:spLocks noChangeArrowheads="1"/>
            </p:cNvSpPr>
            <p:nvPr/>
          </p:nvSpPr>
          <p:spPr bwMode="auto">
            <a:xfrm>
              <a:off x="2220" y="1672"/>
              <a:ext cx="72" cy="6"/>
            </a:xfrm>
            <a:prstGeom prst="rect">
              <a:avLst/>
            </a:prstGeom>
            <a:noFill/>
            <a:ln w="1588" cap="rnd">
              <a:solidFill>
                <a:srgbClr val="000000"/>
              </a:solidFill>
              <a:round/>
              <a:headEnd/>
              <a:tailEnd/>
            </a:ln>
          </p:spPr>
          <p:txBody>
            <a:bodyPr/>
            <a:lstStyle/>
            <a:p>
              <a:endParaRPr lang="en-US"/>
            </a:p>
          </p:txBody>
        </p:sp>
        <p:pic>
          <p:nvPicPr>
            <p:cNvPr id="7662" name="Picture 900"/>
            <p:cNvPicPr>
              <a:picLocks noChangeAspect="1" noChangeArrowheads="1"/>
            </p:cNvPicPr>
            <p:nvPr/>
          </p:nvPicPr>
          <p:blipFill>
            <a:blip r:embed="rId59" cstate="print"/>
            <a:srcRect/>
            <a:stretch>
              <a:fillRect/>
            </a:stretch>
          </p:blipFill>
          <p:spPr bwMode="auto">
            <a:xfrm>
              <a:off x="2218" y="1715"/>
              <a:ext cx="72" cy="16"/>
            </a:xfrm>
            <a:prstGeom prst="rect">
              <a:avLst/>
            </a:prstGeom>
            <a:noFill/>
            <a:ln w="9525">
              <a:noFill/>
              <a:miter lim="800000"/>
              <a:headEnd/>
              <a:tailEnd/>
            </a:ln>
          </p:spPr>
        </p:pic>
        <p:pic>
          <p:nvPicPr>
            <p:cNvPr id="7663" name="Picture 901"/>
            <p:cNvPicPr>
              <a:picLocks noChangeAspect="1" noChangeArrowheads="1"/>
            </p:cNvPicPr>
            <p:nvPr/>
          </p:nvPicPr>
          <p:blipFill>
            <a:blip r:embed="rId60" cstate="print"/>
            <a:srcRect/>
            <a:stretch>
              <a:fillRect/>
            </a:stretch>
          </p:blipFill>
          <p:spPr bwMode="auto">
            <a:xfrm>
              <a:off x="2218" y="1715"/>
              <a:ext cx="72" cy="16"/>
            </a:xfrm>
            <a:prstGeom prst="rect">
              <a:avLst/>
            </a:prstGeom>
            <a:noFill/>
            <a:ln w="9525">
              <a:noFill/>
              <a:miter lim="800000"/>
              <a:headEnd/>
              <a:tailEnd/>
            </a:ln>
          </p:spPr>
        </p:pic>
        <p:sp>
          <p:nvSpPr>
            <p:cNvPr id="7664" name="Freeform 902"/>
            <p:cNvSpPr>
              <a:spLocks/>
            </p:cNvSpPr>
            <p:nvPr/>
          </p:nvSpPr>
          <p:spPr bwMode="auto">
            <a:xfrm>
              <a:off x="2219" y="1720"/>
              <a:ext cx="72" cy="14"/>
            </a:xfrm>
            <a:custGeom>
              <a:avLst/>
              <a:gdLst>
                <a:gd name="T0" fmla="*/ 0 w 144"/>
                <a:gd name="T1" fmla="*/ 6 h 28"/>
                <a:gd name="T2" fmla="*/ 39 w 144"/>
                <a:gd name="T3" fmla="*/ 6 h 28"/>
                <a:gd name="T4" fmla="*/ 117 w 144"/>
                <a:gd name="T5" fmla="*/ 6 h 28"/>
                <a:gd name="T6" fmla="*/ 117 w 144"/>
                <a:gd name="T7" fmla="*/ 6 h 28"/>
                <a:gd name="T8" fmla="*/ 144 w 144"/>
                <a:gd name="T9" fmla="*/ 6 h 28"/>
                <a:gd name="T10" fmla="*/ 144 w 144"/>
                <a:gd name="T11" fmla="*/ 28 h 28"/>
                <a:gd name="T12" fmla="*/ 0 w 144"/>
                <a:gd name="T13" fmla="*/ 28 h 28"/>
                <a:gd name="T14" fmla="*/ 0 w 144"/>
                <a:gd name="T15" fmla="*/ 6 h 2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28"/>
                <a:gd name="T26" fmla="*/ 144 w 14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28">
                  <a:moveTo>
                    <a:pt x="0" y="6"/>
                  </a:moveTo>
                  <a:lnTo>
                    <a:pt x="39" y="6"/>
                  </a:lnTo>
                  <a:cubicBezTo>
                    <a:pt x="64" y="0"/>
                    <a:pt x="92" y="0"/>
                    <a:pt x="117" y="6"/>
                  </a:cubicBezTo>
                  <a:lnTo>
                    <a:pt x="144" y="6"/>
                  </a:lnTo>
                  <a:lnTo>
                    <a:pt x="144" y="28"/>
                  </a:lnTo>
                  <a:lnTo>
                    <a:pt x="0" y="28"/>
                  </a:lnTo>
                  <a:lnTo>
                    <a:pt x="0" y="6"/>
                  </a:lnTo>
                </a:path>
              </a:pathLst>
            </a:custGeom>
            <a:noFill/>
            <a:ln w="1588" cap="rnd">
              <a:solidFill>
                <a:srgbClr val="000000"/>
              </a:solidFill>
              <a:round/>
              <a:headEnd/>
              <a:tailEnd/>
            </a:ln>
          </p:spPr>
          <p:txBody>
            <a:bodyPr/>
            <a:lstStyle/>
            <a:p>
              <a:endParaRPr lang="en-US"/>
            </a:p>
          </p:txBody>
        </p:sp>
        <p:sp>
          <p:nvSpPr>
            <p:cNvPr id="7665" name="Rectangle 903"/>
            <p:cNvSpPr>
              <a:spLocks noChangeArrowheads="1"/>
            </p:cNvSpPr>
            <p:nvPr/>
          </p:nvSpPr>
          <p:spPr bwMode="auto">
            <a:xfrm>
              <a:off x="2222" y="1727"/>
              <a:ext cx="65" cy="3"/>
            </a:xfrm>
            <a:prstGeom prst="rect">
              <a:avLst/>
            </a:prstGeom>
            <a:solidFill>
              <a:srgbClr val="DBDAC6"/>
            </a:solidFill>
            <a:ln w="9525">
              <a:noFill/>
              <a:miter lim="800000"/>
              <a:headEnd/>
              <a:tailEnd/>
            </a:ln>
          </p:spPr>
          <p:txBody>
            <a:bodyPr/>
            <a:lstStyle/>
            <a:p>
              <a:endParaRPr lang="en-US"/>
            </a:p>
          </p:txBody>
        </p:sp>
        <p:sp>
          <p:nvSpPr>
            <p:cNvPr id="7666" name="Rectangle 904"/>
            <p:cNvSpPr>
              <a:spLocks noChangeArrowheads="1"/>
            </p:cNvSpPr>
            <p:nvPr/>
          </p:nvSpPr>
          <p:spPr bwMode="auto">
            <a:xfrm>
              <a:off x="2222" y="1727"/>
              <a:ext cx="65" cy="3"/>
            </a:xfrm>
            <a:prstGeom prst="rect">
              <a:avLst/>
            </a:prstGeom>
            <a:noFill/>
            <a:ln w="1588" cap="rnd">
              <a:solidFill>
                <a:srgbClr val="000000"/>
              </a:solidFill>
              <a:round/>
              <a:headEnd/>
              <a:tailEnd/>
            </a:ln>
          </p:spPr>
          <p:txBody>
            <a:bodyPr/>
            <a:lstStyle/>
            <a:p>
              <a:endParaRPr lang="en-US"/>
            </a:p>
          </p:txBody>
        </p:sp>
        <p:pic>
          <p:nvPicPr>
            <p:cNvPr id="7667" name="Picture 905"/>
            <p:cNvPicPr>
              <a:picLocks noChangeAspect="1" noChangeArrowheads="1"/>
            </p:cNvPicPr>
            <p:nvPr/>
          </p:nvPicPr>
          <p:blipFill>
            <a:blip r:embed="rId61" cstate="print"/>
            <a:srcRect/>
            <a:stretch>
              <a:fillRect/>
            </a:stretch>
          </p:blipFill>
          <p:spPr bwMode="auto">
            <a:xfrm>
              <a:off x="2218" y="1755"/>
              <a:ext cx="80" cy="16"/>
            </a:xfrm>
            <a:prstGeom prst="rect">
              <a:avLst/>
            </a:prstGeom>
            <a:noFill/>
            <a:ln w="9525">
              <a:noFill/>
              <a:miter lim="800000"/>
              <a:headEnd/>
              <a:tailEnd/>
            </a:ln>
          </p:spPr>
        </p:pic>
        <p:pic>
          <p:nvPicPr>
            <p:cNvPr id="7668" name="Picture 906"/>
            <p:cNvPicPr>
              <a:picLocks noChangeAspect="1" noChangeArrowheads="1"/>
            </p:cNvPicPr>
            <p:nvPr/>
          </p:nvPicPr>
          <p:blipFill>
            <a:blip r:embed="rId62" cstate="print"/>
            <a:srcRect/>
            <a:stretch>
              <a:fillRect/>
            </a:stretch>
          </p:blipFill>
          <p:spPr bwMode="auto">
            <a:xfrm>
              <a:off x="2218" y="1755"/>
              <a:ext cx="80" cy="16"/>
            </a:xfrm>
            <a:prstGeom prst="rect">
              <a:avLst/>
            </a:prstGeom>
            <a:noFill/>
            <a:ln w="9525">
              <a:noFill/>
              <a:miter lim="800000"/>
              <a:headEnd/>
              <a:tailEnd/>
            </a:ln>
          </p:spPr>
        </p:pic>
        <p:sp>
          <p:nvSpPr>
            <p:cNvPr id="7669" name="Freeform 907"/>
            <p:cNvSpPr>
              <a:spLocks/>
            </p:cNvSpPr>
            <p:nvPr/>
          </p:nvSpPr>
          <p:spPr bwMode="auto">
            <a:xfrm>
              <a:off x="2219" y="1760"/>
              <a:ext cx="74" cy="12"/>
            </a:xfrm>
            <a:custGeom>
              <a:avLst/>
              <a:gdLst>
                <a:gd name="T0" fmla="*/ 0 w 149"/>
                <a:gd name="T1" fmla="*/ 18 h 23"/>
                <a:gd name="T2" fmla="*/ 0 w 149"/>
                <a:gd name="T3" fmla="*/ 6 h 23"/>
                <a:gd name="T4" fmla="*/ 48 w 149"/>
                <a:gd name="T5" fmla="*/ 6 h 23"/>
                <a:gd name="T6" fmla="*/ 102 w 149"/>
                <a:gd name="T7" fmla="*/ 6 h 23"/>
                <a:gd name="T8" fmla="*/ 102 w 149"/>
                <a:gd name="T9" fmla="*/ 6 h 23"/>
                <a:gd name="T10" fmla="*/ 149 w 149"/>
                <a:gd name="T11" fmla="*/ 6 h 23"/>
                <a:gd name="T12" fmla="*/ 149 w 149"/>
                <a:gd name="T13" fmla="*/ 18 h 23"/>
                <a:gd name="T14" fmla="*/ 102 w 149"/>
                <a:gd name="T15" fmla="*/ 18 h 23"/>
                <a:gd name="T16" fmla="*/ 48 w 149"/>
                <a:gd name="T17" fmla="*/ 18 h 23"/>
                <a:gd name="T18" fmla="*/ 48 w 149"/>
                <a:gd name="T19" fmla="*/ 18 h 23"/>
                <a:gd name="T20" fmla="*/ 0 w 149"/>
                <a:gd name="T21" fmla="*/ 18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23"/>
                <a:gd name="T35" fmla="*/ 149 w 149"/>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23">
                  <a:moveTo>
                    <a:pt x="0" y="18"/>
                  </a:moveTo>
                  <a:lnTo>
                    <a:pt x="0" y="6"/>
                  </a:lnTo>
                  <a:lnTo>
                    <a:pt x="48" y="6"/>
                  </a:lnTo>
                  <a:cubicBezTo>
                    <a:pt x="65" y="0"/>
                    <a:pt x="85" y="0"/>
                    <a:pt x="102" y="6"/>
                  </a:cubicBezTo>
                  <a:lnTo>
                    <a:pt x="149" y="6"/>
                  </a:lnTo>
                  <a:lnTo>
                    <a:pt x="149" y="18"/>
                  </a:lnTo>
                  <a:lnTo>
                    <a:pt x="102" y="18"/>
                  </a:lnTo>
                  <a:cubicBezTo>
                    <a:pt x="85" y="23"/>
                    <a:pt x="65" y="23"/>
                    <a:pt x="48" y="18"/>
                  </a:cubicBezTo>
                  <a:lnTo>
                    <a:pt x="0" y="18"/>
                  </a:lnTo>
                </a:path>
              </a:pathLst>
            </a:custGeom>
            <a:noFill/>
            <a:ln w="1588" cap="rnd">
              <a:solidFill>
                <a:srgbClr val="000000"/>
              </a:solidFill>
              <a:round/>
              <a:headEnd/>
              <a:tailEnd/>
            </a:ln>
          </p:spPr>
          <p:txBody>
            <a:bodyPr/>
            <a:lstStyle/>
            <a:p>
              <a:endParaRPr lang="en-US"/>
            </a:p>
          </p:txBody>
        </p:sp>
        <p:pic>
          <p:nvPicPr>
            <p:cNvPr id="7670" name="Picture 908"/>
            <p:cNvPicPr>
              <a:picLocks noChangeAspect="1" noChangeArrowheads="1"/>
            </p:cNvPicPr>
            <p:nvPr/>
          </p:nvPicPr>
          <p:blipFill>
            <a:blip r:embed="rId63" cstate="print"/>
            <a:srcRect/>
            <a:stretch>
              <a:fillRect/>
            </a:stretch>
          </p:blipFill>
          <p:spPr bwMode="auto">
            <a:xfrm>
              <a:off x="2250" y="1675"/>
              <a:ext cx="40" cy="96"/>
            </a:xfrm>
            <a:prstGeom prst="rect">
              <a:avLst/>
            </a:prstGeom>
            <a:noFill/>
            <a:ln w="9525">
              <a:noFill/>
              <a:miter lim="800000"/>
              <a:headEnd/>
              <a:tailEnd/>
            </a:ln>
          </p:spPr>
        </p:pic>
        <p:pic>
          <p:nvPicPr>
            <p:cNvPr id="7671" name="Picture 909"/>
            <p:cNvPicPr>
              <a:picLocks noChangeAspect="1" noChangeArrowheads="1"/>
            </p:cNvPicPr>
            <p:nvPr/>
          </p:nvPicPr>
          <p:blipFill>
            <a:blip r:embed="rId64" cstate="print"/>
            <a:srcRect/>
            <a:stretch>
              <a:fillRect/>
            </a:stretch>
          </p:blipFill>
          <p:spPr bwMode="auto">
            <a:xfrm>
              <a:off x="2250" y="1675"/>
              <a:ext cx="40" cy="96"/>
            </a:xfrm>
            <a:prstGeom prst="rect">
              <a:avLst/>
            </a:prstGeom>
            <a:noFill/>
            <a:ln w="9525">
              <a:noFill/>
              <a:miter lim="800000"/>
              <a:headEnd/>
              <a:tailEnd/>
            </a:ln>
          </p:spPr>
        </p:pic>
        <p:sp>
          <p:nvSpPr>
            <p:cNvPr id="7672" name="Freeform 910"/>
            <p:cNvSpPr>
              <a:spLocks noEditPoints="1"/>
            </p:cNvSpPr>
            <p:nvPr/>
          </p:nvSpPr>
          <p:spPr bwMode="auto">
            <a:xfrm>
              <a:off x="2256" y="1682"/>
              <a:ext cx="37" cy="94"/>
            </a:xfrm>
            <a:custGeom>
              <a:avLst/>
              <a:gdLst>
                <a:gd name="T0" fmla="*/ 26 w 37"/>
                <a:gd name="T1" fmla="*/ 5 h 94"/>
                <a:gd name="T2" fmla="*/ 36 w 37"/>
                <a:gd name="T3" fmla="*/ 5 h 94"/>
                <a:gd name="T4" fmla="*/ 36 w 37"/>
                <a:gd name="T5" fmla="*/ 0 h 94"/>
                <a:gd name="T6" fmla="*/ 26 w 37"/>
                <a:gd name="T7" fmla="*/ 0 h 94"/>
                <a:gd name="T8" fmla="*/ 26 w 37"/>
                <a:gd name="T9" fmla="*/ 5 h 94"/>
                <a:gd name="T10" fmla="*/ 16 w 37"/>
                <a:gd name="T11" fmla="*/ 4 h 94"/>
                <a:gd name="T12" fmla="*/ 10 w 37"/>
                <a:gd name="T13" fmla="*/ 7 h 94"/>
                <a:gd name="T14" fmla="*/ 10 w 37"/>
                <a:gd name="T15" fmla="*/ 0 h 94"/>
                <a:gd name="T16" fmla="*/ 16 w 37"/>
                <a:gd name="T17" fmla="*/ 4 h 94"/>
                <a:gd name="T18" fmla="*/ 0 w 37"/>
                <a:gd name="T19" fmla="*/ 4 h 94"/>
                <a:gd name="T20" fmla="*/ 7 w 37"/>
                <a:gd name="T21" fmla="*/ 0 h 94"/>
                <a:gd name="T22" fmla="*/ 7 w 37"/>
                <a:gd name="T23" fmla="*/ 7 h 94"/>
                <a:gd name="T24" fmla="*/ 0 w 37"/>
                <a:gd name="T25" fmla="*/ 4 h 94"/>
                <a:gd name="T26" fmla="*/ 21 w 37"/>
                <a:gd name="T27" fmla="*/ 59 h 94"/>
                <a:gd name="T28" fmla="*/ 34 w 37"/>
                <a:gd name="T29" fmla="*/ 59 h 94"/>
                <a:gd name="T30" fmla="*/ 34 w 37"/>
                <a:gd name="T31" fmla="*/ 55 h 94"/>
                <a:gd name="T32" fmla="*/ 21 w 37"/>
                <a:gd name="T33" fmla="*/ 55 h 94"/>
                <a:gd name="T34" fmla="*/ 21 w 37"/>
                <a:gd name="T35" fmla="*/ 59 h 94"/>
                <a:gd name="T36" fmla="*/ 24 w 37"/>
                <a:gd name="T37" fmla="*/ 94 h 94"/>
                <a:gd name="T38" fmla="*/ 37 w 37"/>
                <a:gd name="T39" fmla="*/ 94 h 94"/>
                <a:gd name="T40" fmla="*/ 37 w 37"/>
                <a:gd name="T41" fmla="*/ 90 h 94"/>
                <a:gd name="T42" fmla="*/ 24 w 37"/>
                <a:gd name="T43" fmla="*/ 90 h 94"/>
                <a:gd name="T44" fmla="*/ 24 w 37"/>
                <a:gd name="T45" fmla="*/ 94 h 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94"/>
                <a:gd name="T71" fmla="*/ 37 w 37"/>
                <a:gd name="T72" fmla="*/ 94 h 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94">
                  <a:moveTo>
                    <a:pt x="26" y="5"/>
                  </a:moveTo>
                  <a:lnTo>
                    <a:pt x="36" y="5"/>
                  </a:lnTo>
                  <a:lnTo>
                    <a:pt x="36" y="0"/>
                  </a:lnTo>
                  <a:lnTo>
                    <a:pt x="26" y="0"/>
                  </a:lnTo>
                  <a:lnTo>
                    <a:pt x="26" y="5"/>
                  </a:lnTo>
                  <a:moveTo>
                    <a:pt x="16" y="4"/>
                  </a:moveTo>
                  <a:lnTo>
                    <a:pt x="10" y="7"/>
                  </a:lnTo>
                  <a:lnTo>
                    <a:pt x="10" y="0"/>
                  </a:lnTo>
                  <a:lnTo>
                    <a:pt x="16" y="4"/>
                  </a:lnTo>
                  <a:moveTo>
                    <a:pt x="0" y="4"/>
                  </a:moveTo>
                  <a:lnTo>
                    <a:pt x="7" y="0"/>
                  </a:lnTo>
                  <a:lnTo>
                    <a:pt x="7" y="7"/>
                  </a:lnTo>
                  <a:lnTo>
                    <a:pt x="0" y="4"/>
                  </a:lnTo>
                  <a:moveTo>
                    <a:pt x="21" y="59"/>
                  </a:moveTo>
                  <a:lnTo>
                    <a:pt x="34" y="59"/>
                  </a:lnTo>
                  <a:lnTo>
                    <a:pt x="34" y="55"/>
                  </a:lnTo>
                  <a:lnTo>
                    <a:pt x="21" y="55"/>
                  </a:lnTo>
                  <a:lnTo>
                    <a:pt x="21" y="59"/>
                  </a:lnTo>
                  <a:moveTo>
                    <a:pt x="24" y="94"/>
                  </a:moveTo>
                  <a:lnTo>
                    <a:pt x="37" y="94"/>
                  </a:lnTo>
                  <a:lnTo>
                    <a:pt x="37" y="90"/>
                  </a:lnTo>
                  <a:lnTo>
                    <a:pt x="24" y="90"/>
                  </a:lnTo>
                  <a:lnTo>
                    <a:pt x="24" y="94"/>
                  </a:lnTo>
                </a:path>
              </a:pathLst>
            </a:custGeom>
            <a:noFill/>
            <a:ln w="1588" cap="rnd">
              <a:solidFill>
                <a:srgbClr val="000000"/>
              </a:solidFill>
              <a:round/>
              <a:headEnd/>
              <a:tailEnd/>
            </a:ln>
          </p:spPr>
          <p:txBody>
            <a:bodyPr/>
            <a:lstStyle/>
            <a:p>
              <a:endParaRPr lang="en-US"/>
            </a:p>
          </p:txBody>
        </p:sp>
        <p:sp>
          <p:nvSpPr>
            <p:cNvPr id="7673" name="Freeform 911"/>
            <p:cNvSpPr>
              <a:spLocks noEditPoints="1"/>
            </p:cNvSpPr>
            <p:nvPr/>
          </p:nvSpPr>
          <p:spPr bwMode="auto">
            <a:xfrm>
              <a:off x="2219" y="1683"/>
              <a:ext cx="8" cy="56"/>
            </a:xfrm>
            <a:custGeom>
              <a:avLst/>
              <a:gdLst>
                <a:gd name="T0" fmla="*/ 1 w 8"/>
                <a:gd name="T1" fmla="*/ 0 h 56"/>
                <a:gd name="T2" fmla="*/ 8 w 8"/>
                <a:gd name="T3" fmla="*/ 0 h 56"/>
                <a:gd name="T4" fmla="*/ 0 w 8"/>
                <a:gd name="T5" fmla="*/ 56 h 56"/>
                <a:gd name="T6" fmla="*/ 6 w 8"/>
                <a:gd name="T7" fmla="*/ 56 h 56"/>
                <a:gd name="T8" fmla="*/ 0 60000 65536"/>
                <a:gd name="T9" fmla="*/ 0 60000 65536"/>
                <a:gd name="T10" fmla="*/ 0 60000 65536"/>
                <a:gd name="T11" fmla="*/ 0 60000 65536"/>
                <a:gd name="T12" fmla="*/ 0 w 8"/>
                <a:gd name="T13" fmla="*/ 0 h 56"/>
                <a:gd name="T14" fmla="*/ 8 w 8"/>
                <a:gd name="T15" fmla="*/ 56 h 56"/>
              </a:gdLst>
              <a:ahLst/>
              <a:cxnLst>
                <a:cxn ang="T8">
                  <a:pos x="T0" y="T1"/>
                </a:cxn>
                <a:cxn ang="T9">
                  <a:pos x="T2" y="T3"/>
                </a:cxn>
                <a:cxn ang="T10">
                  <a:pos x="T4" y="T5"/>
                </a:cxn>
                <a:cxn ang="T11">
                  <a:pos x="T6" y="T7"/>
                </a:cxn>
              </a:cxnLst>
              <a:rect l="T12" t="T13" r="T14" b="T15"/>
              <a:pathLst>
                <a:path w="8" h="56">
                  <a:moveTo>
                    <a:pt x="1" y="0"/>
                  </a:moveTo>
                  <a:lnTo>
                    <a:pt x="8" y="0"/>
                  </a:lnTo>
                  <a:moveTo>
                    <a:pt x="0" y="56"/>
                  </a:moveTo>
                  <a:lnTo>
                    <a:pt x="6" y="56"/>
                  </a:lnTo>
                </a:path>
              </a:pathLst>
            </a:custGeom>
            <a:noFill/>
            <a:ln w="3175" cap="sq">
              <a:solidFill>
                <a:srgbClr val="00FF00"/>
              </a:solidFill>
              <a:miter lim="800000"/>
              <a:headEnd/>
              <a:tailEnd/>
            </a:ln>
          </p:spPr>
          <p:txBody>
            <a:bodyPr/>
            <a:lstStyle/>
            <a:p>
              <a:endParaRPr lang="en-US"/>
            </a:p>
          </p:txBody>
        </p:sp>
        <p:sp>
          <p:nvSpPr>
            <p:cNvPr id="7674" name="Rectangle 912"/>
            <p:cNvSpPr>
              <a:spLocks noChangeArrowheads="1"/>
            </p:cNvSpPr>
            <p:nvPr/>
          </p:nvSpPr>
          <p:spPr bwMode="auto">
            <a:xfrm>
              <a:off x="2194" y="1907"/>
              <a:ext cx="8" cy="112"/>
            </a:xfrm>
            <a:prstGeom prst="rect">
              <a:avLst/>
            </a:prstGeom>
            <a:solidFill>
              <a:srgbClr val="B0B0B0"/>
            </a:solidFill>
            <a:ln w="9525">
              <a:noFill/>
              <a:miter lim="800000"/>
              <a:headEnd/>
              <a:tailEnd/>
            </a:ln>
          </p:spPr>
          <p:txBody>
            <a:bodyPr/>
            <a:lstStyle/>
            <a:p>
              <a:endParaRPr lang="en-US"/>
            </a:p>
          </p:txBody>
        </p:sp>
        <p:sp>
          <p:nvSpPr>
            <p:cNvPr id="7675" name="Rectangle 913"/>
            <p:cNvSpPr>
              <a:spLocks noChangeArrowheads="1"/>
            </p:cNvSpPr>
            <p:nvPr/>
          </p:nvSpPr>
          <p:spPr bwMode="auto">
            <a:xfrm>
              <a:off x="2202" y="1907"/>
              <a:ext cx="8" cy="112"/>
            </a:xfrm>
            <a:prstGeom prst="rect">
              <a:avLst/>
            </a:prstGeom>
            <a:solidFill>
              <a:srgbClr val="6B6B6B"/>
            </a:solidFill>
            <a:ln w="9525">
              <a:noFill/>
              <a:miter lim="800000"/>
              <a:headEnd/>
              <a:tailEnd/>
            </a:ln>
          </p:spPr>
          <p:txBody>
            <a:bodyPr/>
            <a:lstStyle/>
            <a:p>
              <a:endParaRPr lang="en-US"/>
            </a:p>
          </p:txBody>
        </p:sp>
        <p:sp>
          <p:nvSpPr>
            <p:cNvPr id="7676" name="Rectangle 914"/>
            <p:cNvSpPr>
              <a:spLocks noChangeArrowheads="1"/>
            </p:cNvSpPr>
            <p:nvPr/>
          </p:nvSpPr>
          <p:spPr bwMode="auto">
            <a:xfrm>
              <a:off x="2210" y="1907"/>
              <a:ext cx="8" cy="112"/>
            </a:xfrm>
            <a:prstGeom prst="rect">
              <a:avLst/>
            </a:prstGeom>
            <a:solidFill>
              <a:srgbClr val="7F7F7F"/>
            </a:solidFill>
            <a:ln w="9525">
              <a:noFill/>
              <a:miter lim="800000"/>
              <a:headEnd/>
              <a:tailEnd/>
            </a:ln>
          </p:spPr>
          <p:txBody>
            <a:bodyPr/>
            <a:lstStyle/>
            <a:p>
              <a:endParaRPr lang="en-US"/>
            </a:p>
          </p:txBody>
        </p:sp>
        <p:sp>
          <p:nvSpPr>
            <p:cNvPr id="7677" name="Rectangle 915"/>
            <p:cNvSpPr>
              <a:spLocks noChangeArrowheads="1"/>
            </p:cNvSpPr>
            <p:nvPr/>
          </p:nvSpPr>
          <p:spPr bwMode="auto">
            <a:xfrm>
              <a:off x="2218" y="1907"/>
              <a:ext cx="8" cy="112"/>
            </a:xfrm>
            <a:prstGeom prst="rect">
              <a:avLst/>
            </a:prstGeom>
            <a:solidFill>
              <a:srgbClr val="939393"/>
            </a:solidFill>
            <a:ln w="9525">
              <a:noFill/>
              <a:miter lim="800000"/>
              <a:headEnd/>
              <a:tailEnd/>
            </a:ln>
          </p:spPr>
          <p:txBody>
            <a:bodyPr/>
            <a:lstStyle/>
            <a:p>
              <a:endParaRPr lang="en-US"/>
            </a:p>
          </p:txBody>
        </p:sp>
        <p:sp>
          <p:nvSpPr>
            <p:cNvPr id="7678" name="Rectangle 916"/>
            <p:cNvSpPr>
              <a:spLocks noChangeArrowheads="1"/>
            </p:cNvSpPr>
            <p:nvPr/>
          </p:nvSpPr>
          <p:spPr bwMode="auto">
            <a:xfrm>
              <a:off x="2226" y="1907"/>
              <a:ext cx="8" cy="112"/>
            </a:xfrm>
            <a:prstGeom prst="rect">
              <a:avLst/>
            </a:prstGeom>
            <a:solidFill>
              <a:srgbClr val="A8A8A8"/>
            </a:solidFill>
            <a:ln w="9525">
              <a:noFill/>
              <a:miter lim="800000"/>
              <a:headEnd/>
              <a:tailEnd/>
            </a:ln>
          </p:spPr>
          <p:txBody>
            <a:bodyPr/>
            <a:lstStyle/>
            <a:p>
              <a:endParaRPr lang="en-US"/>
            </a:p>
          </p:txBody>
        </p:sp>
        <p:sp>
          <p:nvSpPr>
            <p:cNvPr id="7679" name="Rectangle 917"/>
            <p:cNvSpPr>
              <a:spLocks noChangeArrowheads="1"/>
            </p:cNvSpPr>
            <p:nvPr/>
          </p:nvSpPr>
          <p:spPr bwMode="auto">
            <a:xfrm>
              <a:off x="2274" y="1907"/>
              <a:ext cx="8" cy="112"/>
            </a:xfrm>
            <a:prstGeom prst="rect">
              <a:avLst/>
            </a:prstGeom>
            <a:solidFill>
              <a:srgbClr val="6E6E6E"/>
            </a:solidFill>
            <a:ln w="9525">
              <a:noFill/>
              <a:miter lim="800000"/>
              <a:headEnd/>
              <a:tailEnd/>
            </a:ln>
          </p:spPr>
          <p:txBody>
            <a:bodyPr/>
            <a:lstStyle/>
            <a:p>
              <a:endParaRPr lang="en-US"/>
            </a:p>
          </p:txBody>
        </p:sp>
        <p:sp>
          <p:nvSpPr>
            <p:cNvPr id="7680" name="Rectangle 918"/>
            <p:cNvSpPr>
              <a:spLocks noChangeArrowheads="1"/>
            </p:cNvSpPr>
            <p:nvPr/>
          </p:nvSpPr>
          <p:spPr bwMode="auto">
            <a:xfrm>
              <a:off x="2282" y="1907"/>
              <a:ext cx="8" cy="112"/>
            </a:xfrm>
            <a:prstGeom prst="rect">
              <a:avLst/>
            </a:prstGeom>
            <a:solidFill>
              <a:srgbClr val="B3B3B3"/>
            </a:solidFill>
            <a:ln w="9525">
              <a:noFill/>
              <a:miter lim="800000"/>
              <a:headEnd/>
              <a:tailEnd/>
            </a:ln>
          </p:spPr>
          <p:txBody>
            <a:bodyPr/>
            <a:lstStyle/>
            <a:p>
              <a:endParaRPr lang="en-US"/>
            </a:p>
          </p:txBody>
        </p:sp>
        <p:sp>
          <p:nvSpPr>
            <p:cNvPr id="7681" name="Rectangle 919"/>
            <p:cNvSpPr>
              <a:spLocks noChangeArrowheads="1"/>
            </p:cNvSpPr>
            <p:nvPr/>
          </p:nvSpPr>
          <p:spPr bwMode="auto">
            <a:xfrm>
              <a:off x="2290" y="1907"/>
              <a:ext cx="8" cy="112"/>
            </a:xfrm>
            <a:prstGeom prst="rect">
              <a:avLst/>
            </a:prstGeom>
            <a:solidFill>
              <a:srgbClr val="9E9E9E"/>
            </a:solidFill>
            <a:ln w="9525">
              <a:noFill/>
              <a:miter lim="800000"/>
              <a:headEnd/>
              <a:tailEnd/>
            </a:ln>
          </p:spPr>
          <p:txBody>
            <a:bodyPr/>
            <a:lstStyle/>
            <a:p>
              <a:endParaRPr lang="en-US"/>
            </a:p>
          </p:txBody>
        </p:sp>
        <p:sp>
          <p:nvSpPr>
            <p:cNvPr id="7682" name="Rectangle 920"/>
            <p:cNvSpPr>
              <a:spLocks noChangeArrowheads="1"/>
            </p:cNvSpPr>
            <p:nvPr/>
          </p:nvSpPr>
          <p:spPr bwMode="auto">
            <a:xfrm>
              <a:off x="2298" y="1907"/>
              <a:ext cx="8" cy="112"/>
            </a:xfrm>
            <a:prstGeom prst="rect">
              <a:avLst/>
            </a:prstGeom>
            <a:solidFill>
              <a:srgbClr val="8A8A8A"/>
            </a:solidFill>
            <a:ln w="9525">
              <a:noFill/>
              <a:miter lim="800000"/>
              <a:headEnd/>
              <a:tailEnd/>
            </a:ln>
          </p:spPr>
          <p:txBody>
            <a:bodyPr/>
            <a:lstStyle/>
            <a:p>
              <a:endParaRPr lang="en-US"/>
            </a:p>
          </p:txBody>
        </p:sp>
        <p:sp>
          <p:nvSpPr>
            <p:cNvPr id="7683" name="Rectangle 921"/>
            <p:cNvSpPr>
              <a:spLocks noChangeArrowheads="1"/>
            </p:cNvSpPr>
            <p:nvPr/>
          </p:nvSpPr>
          <p:spPr bwMode="auto">
            <a:xfrm>
              <a:off x="2306" y="1907"/>
              <a:ext cx="8" cy="112"/>
            </a:xfrm>
            <a:prstGeom prst="rect">
              <a:avLst/>
            </a:prstGeom>
            <a:solidFill>
              <a:srgbClr val="757575"/>
            </a:solidFill>
            <a:ln w="9525">
              <a:noFill/>
              <a:miter lim="800000"/>
              <a:headEnd/>
              <a:tailEnd/>
            </a:ln>
          </p:spPr>
          <p:txBody>
            <a:bodyPr/>
            <a:lstStyle/>
            <a:p>
              <a:endParaRPr lang="en-US"/>
            </a:p>
          </p:txBody>
        </p:sp>
        <p:sp>
          <p:nvSpPr>
            <p:cNvPr id="7684" name="Freeform 922"/>
            <p:cNvSpPr>
              <a:spLocks/>
            </p:cNvSpPr>
            <p:nvPr/>
          </p:nvSpPr>
          <p:spPr bwMode="auto">
            <a:xfrm>
              <a:off x="2182" y="1582"/>
              <a:ext cx="199" cy="461"/>
            </a:xfrm>
            <a:custGeom>
              <a:avLst/>
              <a:gdLst>
                <a:gd name="T0" fmla="*/ 6 w 199"/>
                <a:gd name="T1" fmla="*/ 461 h 461"/>
                <a:gd name="T2" fmla="*/ 6 w 199"/>
                <a:gd name="T3" fmla="*/ 451 h 461"/>
                <a:gd name="T4" fmla="*/ 0 w 199"/>
                <a:gd name="T5" fmla="*/ 451 h 461"/>
                <a:gd name="T6" fmla="*/ 0 w 199"/>
                <a:gd name="T7" fmla="*/ 51 h 461"/>
                <a:gd name="T8" fmla="*/ 49 w 199"/>
                <a:gd name="T9" fmla="*/ 0 h 461"/>
                <a:gd name="T10" fmla="*/ 199 w 199"/>
                <a:gd name="T11" fmla="*/ 0 h 461"/>
                <a:gd name="T12" fmla="*/ 199 w 199"/>
                <a:gd name="T13" fmla="*/ 400 h 461"/>
                <a:gd name="T14" fmla="*/ 196 w 199"/>
                <a:gd name="T15" fmla="*/ 403 h 461"/>
                <a:gd name="T16" fmla="*/ 196 w 199"/>
                <a:gd name="T17" fmla="*/ 406 h 461"/>
                <a:gd name="T18" fmla="*/ 142 w 199"/>
                <a:gd name="T19" fmla="*/ 461 h 461"/>
                <a:gd name="T20" fmla="*/ 6 w 199"/>
                <a:gd name="T21" fmla="*/ 461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9"/>
                <a:gd name="T34" fmla="*/ 0 h 461"/>
                <a:gd name="T35" fmla="*/ 199 w 199"/>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9" h="461">
                  <a:moveTo>
                    <a:pt x="6" y="461"/>
                  </a:moveTo>
                  <a:lnTo>
                    <a:pt x="6" y="451"/>
                  </a:lnTo>
                  <a:lnTo>
                    <a:pt x="0" y="451"/>
                  </a:lnTo>
                  <a:lnTo>
                    <a:pt x="0" y="51"/>
                  </a:lnTo>
                  <a:lnTo>
                    <a:pt x="49" y="0"/>
                  </a:lnTo>
                  <a:lnTo>
                    <a:pt x="199" y="0"/>
                  </a:lnTo>
                  <a:lnTo>
                    <a:pt x="199" y="400"/>
                  </a:lnTo>
                  <a:lnTo>
                    <a:pt x="196" y="403"/>
                  </a:lnTo>
                  <a:lnTo>
                    <a:pt x="196" y="406"/>
                  </a:lnTo>
                  <a:lnTo>
                    <a:pt x="142" y="461"/>
                  </a:lnTo>
                  <a:lnTo>
                    <a:pt x="6" y="461"/>
                  </a:lnTo>
                </a:path>
              </a:pathLst>
            </a:custGeom>
            <a:noFill/>
            <a:ln w="11113" cap="rnd">
              <a:solidFill>
                <a:srgbClr val="000000"/>
              </a:solidFill>
              <a:round/>
              <a:headEnd/>
              <a:tailEnd/>
            </a:ln>
          </p:spPr>
          <p:txBody>
            <a:bodyPr/>
            <a:lstStyle/>
            <a:p>
              <a:endParaRPr lang="en-US"/>
            </a:p>
          </p:txBody>
        </p:sp>
      </p:grpSp>
      <p:grpSp>
        <p:nvGrpSpPr>
          <p:cNvPr id="7631" name="Group 929"/>
          <p:cNvGrpSpPr>
            <a:grpSpLocks/>
          </p:cNvGrpSpPr>
          <p:nvPr/>
        </p:nvGrpSpPr>
        <p:grpSpPr bwMode="auto">
          <a:xfrm>
            <a:off x="7385050" y="2419350"/>
            <a:ext cx="368300" cy="520700"/>
            <a:chOff x="5024" y="888"/>
            <a:chExt cx="232" cy="328"/>
          </a:xfrm>
        </p:grpSpPr>
        <p:sp>
          <p:nvSpPr>
            <p:cNvPr id="7633" name="Line 924"/>
            <p:cNvSpPr>
              <a:spLocks noChangeShapeType="1"/>
            </p:cNvSpPr>
            <p:nvPr/>
          </p:nvSpPr>
          <p:spPr bwMode="auto">
            <a:xfrm>
              <a:off x="5152" y="888"/>
              <a:ext cx="0" cy="328"/>
            </a:xfrm>
            <a:prstGeom prst="line">
              <a:avLst/>
            </a:prstGeom>
            <a:noFill/>
            <a:ln w="38100">
              <a:solidFill>
                <a:srgbClr val="FFEFC3"/>
              </a:solidFill>
              <a:round/>
              <a:headEnd/>
              <a:tailEnd/>
            </a:ln>
          </p:spPr>
          <p:txBody>
            <a:bodyPr/>
            <a:lstStyle/>
            <a:p>
              <a:endParaRPr lang="en-US"/>
            </a:p>
          </p:txBody>
        </p:sp>
        <p:sp>
          <p:nvSpPr>
            <p:cNvPr id="7634" name="Line 925"/>
            <p:cNvSpPr>
              <a:spLocks noChangeShapeType="1"/>
            </p:cNvSpPr>
            <p:nvPr/>
          </p:nvSpPr>
          <p:spPr bwMode="auto">
            <a:xfrm>
              <a:off x="5024" y="944"/>
              <a:ext cx="232" cy="0"/>
            </a:xfrm>
            <a:prstGeom prst="line">
              <a:avLst/>
            </a:prstGeom>
            <a:noFill/>
            <a:ln w="28575">
              <a:solidFill>
                <a:srgbClr val="FFEFC3"/>
              </a:solidFill>
              <a:round/>
              <a:headEnd/>
              <a:tailEnd/>
            </a:ln>
          </p:spPr>
          <p:txBody>
            <a:bodyPr/>
            <a:lstStyle/>
            <a:p>
              <a:endParaRPr lang="en-US"/>
            </a:p>
          </p:txBody>
        </p:sp>
        <p:sp>
          <p:nvSpPr>
            <p:cNvPr id="7635" name="Line 927"/>
            <p:cNvSpPr>
              <a:spLocks noChangeShapeType="1"/>
            </p:cNvSpPr>
            <p:nvPr/>
          </p:nvSpPr>
          <p:spPr bwMode="auto">
            <a:xfrm>
              <a:off x="5056" y="984"/>
              <a:ext cx="184" cy="0"/>
            </a:xfrm>
            <a:prstGeom prst="line">
              <a:avLst/>
            </a:prstGeom>
            <a:noFill/>
            <a:ln w="28575">
              <a:solidFill>
                <a:srgbClr val="FFEFC3"/>
              </a:solidFill>
              <a:round/>
              <a:headEnd/>
              <a:tailEnd/>
            </a:ln>
          </p:spPr>
          <p:txBody>
            <a:bodyPr/>
            <a:lstStyle/>
            <a:p>
              <a:endParaRPr lang="en-US"/>
            </a:p>
          </p:txBody>
        </p:sp>
        <p:sp>
          <p:nvSpPr>
            <p:cNvPr id="7636" name="Line 928"/>
            <p:cNvSpPr>
              <a:spLocks noChangeShapeType="1"/>
            </p:cNvSpPr>
            <p:nvPr/>
          </p:nvSpPr>
          <p:spPr bwMode="auto">
            <a:xfrm>
              <a:off x="5072" y="1024"/>
              <a:ext cx="136" cy="0"/>
            </a:xfrm>
            <a:prstGeom prst="line">
              <a:avLst/>
            </a:prstGeom>
            <a:noFill/>
            <a:ln w="28575">
              <a:solidFill>
                <a:srgbClr val="FFEFC3"/>
              </a:solidFill>
              <a:round/>
              <a:headEnd/>
              <a:tailEnd/>
            </a:ln>
          </p:spPr>
          <p:txBody>
            <a:bodyPr/>
            <a:lstStyle/>
            <a:p>
              <a:endParaRPr lang="en-US"/>
            </a:p>
          </p:txBody>
        </p:sp>
      </p:grpSp>
      <p:cxnSp>
        <p:nvCxnSpPr>
          <p:cNvPr id="7632" name="AutoShape 930"/>
          <p:cNvCxnSpPr>
            <a:cxnSpLocks noChangeShapeType="1"/>
            <a:endCxn id="7636" idx="1"/>
          </p:cNvCxnSpPr>
          <p:nvPr/>
        </p:nvCxnSpPr>
        <p:spPr bwMode="auto">
          <a:xfrm rot="5400000" flipV="1">
            <a:off x="4233862" y="-793749"/>
            <a:ext cx="449263" cy="6437312"/>
          </a:xfrm>
          <a:prstGeom prst="curvedConnector5">
            <a:avLst>
              <a:gd name="adj1" fmla="val -130037"/>
              <a:gd name="adj2" fmla="val 60884"/>
              <a:gd name="adj3" fmla="val 66074"/>
            </a:avLst>
          </a:prstGeom>
          <a:noFill/>
          <a:ln w="38100">
            <a:solidFill>
              <a:srgbClr val="CC0066"/>
            </a:solidFill>
            <a:round/>
            <a:headEnd type="triangle" w="med" len="med"/>
            <a:tailEnd type="triangl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ChangeArrowheads="1"/>
          </p:cNvSpPr>
          <p:nvPr>
            <p:ph type="title"/>
          </p:nvPr>
        </p:nvSpPr>
        <p:spPr/>
        <p:txBody>
          <a:bodyPr/>
          <a:lstStyle/>
          <a:p>
            <a:pPr>
              <a:defRPr/>
            </a:pPr>
            <a:r>
              <a:rPr lang="en-US" dirty="0" smtClean="0"/>
              <a:t>Firewall related Terminology: </a:t>
            </a:r>
            <a:br>
              <a:rPr lang="en-US" dirty="0" smtClean="0"/>
            </a:br>
            <a:r>
              <a:rPr lang="en-US" dirty="0" smtClean="0"/>
              <a:t>DMZ .. Application Firewall</a:t>
            </a:r>
          </a:p>
        </p:txBody>
      </p:sp>
      <p:sp>
        <p:nvSpPr>
          <p:cNvPr id="855043" name="Rectangle 3"/>
          <p:cNvSpPr>
            <a:spLocks noGrp="1" noChangeArrowheads="1"/>
          </p:cNvSpPr>
          <p:nvPr>
            <p:ph type="body" idx="1"/>
          </p:nvPr>
        </p:nvSpPr>
        <p:spPr/>
        <p:txBody>
          <a:bodyPr/>
          <a:lstStyle/>
          <a:p>
            <a:pPr>
              <a:defRPr/>
            </a:pPr>
            <a:r>
              <a:rPr lang="en-US" sz="2000" smtClean="0"/>
              <a:t>DeMilitarized Zone: a portion of a network that separate a purely internal network from an external network.</a:t>
            </a:r>
          </a:p>
          <a:p>
            <a:pPr>
              <a:defRPr/>
            </a:pPr>
            <a:r>
              <a:rPr lang="en-US" sz="2000" smtClean="0"/>
              <a:t>Guard (Firewall): a host that mediates access to a network, allowing/disallowing certain types of access on the basis of a configured policy.</a:t>
            </a:r>
          </a:p>
          <a:p>
            <a:pPr>
              <a:defRPr/>
            </a:pPr>
            <a:r>
              <a:rPr lang="en-US" sz="2000" smtClean="0"/>
              <a:t>Filtering firewall: firewall that performs access control based on the attributes of packet headers, rather than the content.</a:t>
            </a:r>
          </a:p>
          <a:p>
            <a:pPr>
              <a:defRPr/>
            </a:pPr>
            <a:r>
              <a:rPr lang="en-US" sz="2000" smtClean="0"/>
              <a:t>Proxy: an intermediate agent or server that acts on behalf of an endpoint without allowing a direct connection between two end points.</a:t>
            </a:r>
          </a:p>
          <a:p>
            <a:pPr>
              <a:defRPr/>
            </a:pPr>
            <a:r>
              <a:rPr lang="en-US" sz="2000" smtClean="0"/>
              <a:t>Proxy (Application Level) Firewall: firewall that uses proxies to perform access control. It can based on content and header info.  </a:t>
            </a:r>
          </a:p>
          <a:p>
            <a:pPr>
              <a:defRPr/>
            </a:pPr>
            <a:r>
              <a:rPr lang="en-US" sz="2000" smtClean="0"/>
              <a:t>Content Switch/Sock Server are typical examples.</a:t>
            </a:r>
          </a:p>
          <a:p>
            <a:pPr>
              <a:defRPr/>
            </a:pPr>
            <a:endParaRPr 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smtClean="0">
                <a:hlinkClick r:id="rId2" action="ppaction://hlinkpres?slideindex=1&amp;slidetitle="/>
              </a:rPr>
              <a:t>Design Principles for </a:t>
            </a:r>
            <a:br>
              <a:rPr lang="en-US" sz="4000" smtClean="0">
                <a:hlinkClick r:id="rId2" action="ppaction://hlinkpres?slideindex=1&amp;slidetitle="/>
              </a:rPr>
            </a:br>
            <a:r>
              <a:rPr lang="en-US" sz="4000" smtClean="0">
                <a:hlinkClick r:id="rId2" action="ppaction://hlinkpres?slideindex=1&amp;slidetitle="/>
              </a:rPr>
              <a:t>Secure Mechanisms</a:t>
            </a:r>
            <a:endParaRPr lang="en-US" sz="4000" smtClean="0"/>
          </a:p>
        </p:txBody>
      </p:sp>
      <p:sp>
        <p:nvSpPr>
          <p:cNvPr id="884739" name="Rectangle 3"/>
          <p:cNvSpPr>
            <a:spLocks noGrp="1" noChangeArrowheads="1"/>
          </p:cNvSpPr>
          <p:nvPr>
            <p:ph type="body" idx="1"/>
          </p:nvPr>
        </p:nvSpPr>
        <p:spPr/>
        <p:txBody>
          <a:bodyPr/>
          <a:lstStyle/>
          <a:p>
            <a:pPr lvl="1">
              <a:spcBef>
                <a:spcPct val="50000"/>
              </a:spcBef>
              <a:defRPr/>
            </a:pPr>
            <a:r>
              <a:rPr lang="en-US" smtClean="0"/>
              <a:t>Least Privileges</a:t>
            </a:r>
          </a:p>
          <a:p>
            <a:pPr lvl="1">
              <a:spcBef>
                <a:spcPct val="50000"/>
              </a:spcBef>
              <a:defRPr/>
            </a:pPr>
            <a:r>
              <a:rPr lang="en-US" smtClean="0"/>
              <a:t>Fail-Safe Defaults</a:t>
            </a:r>
          </a:p>
          <a:p>
            <a:pPr lvl="1">
              <a:spcBef>
                <a:spcPct val="50000"/>
              </a:spcBef>
              <a:defRPr/>
            </a:pPr>
            <a:r>
              <a:rPr lang="en-US" smtClean="0"/>
              <a:t>Economy of Mechanism</a:t>
            </a:r>
          </a:p>
          <a:p>
            <a:pPr lvl="1">
              <a:spcBef>
                <a:spcPct val="50000"/>
              </a:spcBef>
              <a:defRPr/>
            </a:pPr>
            <a:r>
              <a:rPr lang="en-US" smtClean="0"/>
              <a:t>Complete Mediation</a:t>
            </a:r>
          </a:p>
          <a:p>
            <a:pPr lvl="1">
              <a:spcBef>
                <a:spcPct val="50000"/>
              </a:spcBef>
              <a:defRPr/>
            </a:pPr>
            <a:r>
              <a:rPr lang="en-US" smtClean="0"/>
              <a:t>Open Design</a:t>
            </a:r>
          </a:p>
          <a:p>
            <a:pPr lvl="1">
              <a:spcBef>
                <a:spcPct val="50000"/>
              </a:spcBef>
              <a:defRPr/>
            </a:pPr>
            <a:r>
              <a:rPr lang="en-US" smtClean="0"/>
              <a:t>Separation of Privilege</a:t>
            </a:r>
          </a:p>
          <a:p>
            <a:pPr lvl="1">
              <a:spcBef>
                <a:spcPct val="50000"/>
              </a:spcBef>
              <a:defRPr/>
            </a:pPr>
            <a:r>
              <a:rPr lang="en-US" smtClean="0"/>
              <a:t>Least Common Mechanism</a:t>
            </a:r>
          </a:p>
          <a:p>
            <a:pPr lvl="1">
              <a:spcBef>
                <a:spcPct val="50000"/>
              </a:spcBef>
              <a:defRPr/>
            </a:pPr>
            <a:r>
              <a:rPr lang="en-US" smtClean="0"/>
              <a:t>Psychological Acceptability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p:txBody>
          <a:bodyPr/>
          <a:lstStyle/>
          <a:p>
            <a:pPr>
              <a:defRPr/>
            </a:pPr>
            <a:r>
              <a:rPr lang="en-US" smtClean="0"/>
              <a:t>Security Policies</a:t>
            </a:r>
          </a:p>
        </p:txBody>
      </p:sp>
      <p:sp>
        <p:nvSpPr>
          <p:cNvPr id="856067" name="Rectangle 3"/>
          <p:cNvSpPr>
            <a:spLocks noGrp="1" noChangeArrowheads="1"/>
          </p:cNvSpPr>
          <p:nvPr>
            <p:ph type="body" idx="1"/>
          </p:nvPr>
        </p:nvSpPr>
        <p:spPr/>
        <p:txBody>
          <a:bodyPr/>
          <a:lstStyle/>
          <a:p>
            <a:pPr>
              <a:defRPr/>
            </a:pPr>
            <a:r>
              <a:rPr lang="en-US" sz="2000" dirty="0" smtClean="0"/>
              <a:t>The DMZ servers are typically not allowed to make connections to the intranet. </a:t>
            </a:r>
          </a:p>
          <a:p>
            <a:pPr>
              <a:defRPr/>
            </a:pPr>
            <a:r>
              <a:rPr lang="en-US" sz="2000" dirty="0" smtClean="0"/>
              <a:t>Systems in Internet not allowed to directly contact any systems  in the intranet. </a:t>
            </a:r>
          </a:p>
          <a:p>
            <a:pPr>
              <a:defRPr/>
            </a:pPr>
            <a:r>
              <a:rPr lang="en-US" sz="2000" dirty="0" smtClean="0"/>
              <a:t>Systems in Intranet not allowed to directly contact any systems  in the Internet.</a:t>
            </a:r>
          </a:p>
          <a:p>
            <a:pPr>
              <a:defRPr/>
            </a:pPr>
            <a:r>
              <a:rPr lang="en-US" sz="2000" dirty="0" smtClean="0"/>
              <a:t>Systems in DMZ serve as mediator (go-between). Password/certificate/credential are presented for allowing mediating services.</a:t>
            </a:r>
          </a:p>
          <a:p>
            <a:pPr>
              <a:defRPr/>
            </a:pPr>
            <a:r>
              <a:rPr lang="en-US" sz="2000" dirty="0" smtClean="0"/>
              <a:t>No dual interface from DMZ servers directly to systems Intranet except the inner firewall.</a:t>
            </a:r>
          </a:p>
          <a:p>
            <a:pPr>
              <a:defRPr/>
            </a:pPr>
            <a:r>
              <a:rPr lang="en-US" sz="2000" dirty="0" smtClean="0"/>
              <a:t>Intranet system typically uses Private LAN addresses: 10.x.y.z/8; 172.a.x.z (16&lt;=a&lt;32)/16; 192.168.x.y/24.</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ITCCenturyBookT"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ITCCenturyBookT" pitchFamily="2"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C:\data\ms\template\BLANK.POT</Template>
  <TotalTime>8169</TotalTime>
  <Words>1764</Words>
  <Application>Microsoft Office PowerPoint</Application>
  <PresentationFormat>On-screen Show (4:3)</PresentationFormat>
  <Paragraphs>265</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vt:lpstr>
      <vt:lpstr>Firewall</vt:lpstr>
      <vt:lpstr>Outline of The Talk</vt:lpstr>
      <vt:lpstr>Firewall</vt:lpstr>
      <vt:lpstr>Perimeter Defense and Firewall</vt:lpstr>
      <vt:lpstr>Intrusion Prevent System (IPS) combining Firewall with IDS</vt:lpstr>
      <vt:lpstr>Unauthorized Wireless/Dialup Access  Problems in Perimeter Defense</vt:lpstr>
      <vt:lpstr>Firewall related Terminology:  DMZ .. Application Firewall</vt:lpstr>
      <vt:lpstr>Design Principles for  Secure Mechanisms</vt:lpstr>
      <vt:lpstr>Security Policies</vt:lpstr>
      <vt:lpstr>Security Policy</vt:lpstr>
      <vt:lpstr>Linux Iptables/Netfilter</vt:lpstr>
      <vt:lpstr>Netfilter and Iptables</vt:lpstr>
      <vt:lpstr>What can I do with netfilter/iptables? </vt:lpstr>
      <vt:lpstr>Firewall Exercise</vt:lpstr>
      <vt:lpstr>Incoming Packet Journey through Linux Firewall</vt:lpstr>
      <vt:lpstr>DNAT and Iptables command</vt:lpstr>
      <vt:lpstr>Outgoing Packet Journey through Linux Firewall</vt:lpstr>
      <vt:lpstr>SNAT vs. MASQUERADE</vt:lpstr>
      <vt:lpstr>Incoming Packet  Journey to  Server in Firewall</vt:lpstr>
      <vt:lpstr>Outgoing Packet Journey from Inside Firewall</vt:lpstr>
      <vt:lpstr>IP Tables and Packet Journey</vt:lpstr>
      <vt:lpstr>DMZ Example</vt:lpstr>
      <vt:lpstr>Turtle Firewall</vt:lpstr>
      <vt:lpstr>SmoothWall</vt:lpstr>
      <vt:lpstr>Sonicwall Pro 300 Firewall</vt:lpstr>
      <vt:lpstr>Stateful Firewall</vt:lpstr>
      <vt:lpstr>Lab Testbed for Exercise</vt:lpstr>
      <vt:lpstr>Firewall Facts</vt:lpstr>
    </vt:vector>
  </TitlesOfParts>
  <Company>Hewlett 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tm2016</dc:creator>
  <cp:lastModifiedBy>chow</cp:lastModifiedBy>
  <cp:revision>278</cp:revision>
  <cp:lastPrinted>2000-04-03T16:11:59Z</cp:lastPrinted>
  <dcterms:created xsi:type="dcterms:W3CDTF">1999-10-27T21:21:41Z</dcterms:created>
  <dcterms:modified xsi:type="dcterms:W3CDTF">2010-11-16T00:49:12Z</dcterms:modified>
</cp:coreProperties>
</file>