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13"/>
  </p:notesMasterIdLst>
  <p:sldIdLst>
    <p:sldId id="309" r:id="rId3"/>
    <p:sldId id="258" r:id="rId4"/>
    <p:sldId id="286" r:id="rId5"/>
    <p:sldId id="310" r:id="rId6"/>
    <p:sldId id="298" r:id="rId7"/>
    <p:sldId id="311" r:id="rId8"/>
    <p:sldId id="312" r:id="rId9"/>
    <p:sldId id="304" r:id="rId10"/>
    <p:sldId id="306" r:id="rId11"/>
    <p:sldId id="313" r:id="rId12"/>
  </p:sldIdLst>
  <p:sldSz cx="9144000" cy="6858000" type="screen4x3"/>
  <p:notesSz cx="7077075" cy="9393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6633"/>
    <a:srgbClr val="FF00FF"/>
    <a:srgbClr val="0099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75904" autoAdjust="0"/>
  </p:normalViewPr>
  <p:slideViewPr>
    <p:cSldViewPr>
      <p:cViewPr>
        <p:scale>
          <a:sx n="66" d="100"/>
          <a:sy n="66" d="100"/>
        </p:scale>
        <p:origin x="-12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95825" cy="352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62463"/>
            <a:ext cx="5661025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17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217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BAABEAB-E75D-43E7-856C-D731AA320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6F3A5-C2EA-4C04-8393-8F618CDBECEB}" type="slidenum">
              <a:rPr lang="en-US" smtClean="0">
                <a:latin typeface="Arial" charset="0"/>
              </a:rPr>
              <a:pPr/>
              <a:t>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The tradeoff of the availability, timeout and security must be weight against performance.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AABEAB-E75D-43E7-856C-D731AA32082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C8C1-1B2D-4C27-9375-70C04C9B7B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9D7F-0728-4D62-BD91-FC38D11D95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603D-7526-4D9D-A6D4-F5663000A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98713-EA25-430F-92A0-05945ABF8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90B695-72D1-4D20-BD98-0846239E3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5427A-AADA-477B-AEC9-85DE2E555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CED46F-9719-4EE7-BB38-3EA46D163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E526-120F-4054-A419-E92429734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7F40ED-7A20-4B1D-A3AD-88A5815EE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9332C6-F048-483B-AB4E-8C62C6102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3A82-EA36-465D-A4B0-B2ADA8BE0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E0D5-B1FF-4913-96AE-6D20171D6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2A056-F93E-4BC0-8F00-6AC24F310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09D9E1-C9EE-4326-BCD5-89608E58D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EA1E-55AD-4BA7-AF7A-AD0072143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EF2D-4E0D-40E1-9A49-47FBC7B31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373C-18B1-4E96-98D9-1CEC3B161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CCA40-DE60-4B83-9D8F-91CB42082E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DE65A-61C8-4BE7-8E1D-A576811904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3202A-CE36-4CEA-8487-932F0800EE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DFFE-B005-4AD8-9B45-B6AB57F99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E74C7-7B38-410E-82F7-778B592D9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957C-F1F1-4CDA-BF76-BBBEBE490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E9E7FCB-0D30-4089-A668-2B225B00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16446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6pPr>
      <a:lvl7pPr marL="21018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7pPr>
      <a:lvl8pPr marL="25590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8pPr>
      <a:lvl9pPr marL="30162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515569-3DD8-4B8C-BB3F-B22A604ED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7" r:id="rId2"/>
    <p:sldLayoutId id="2147483812" r:id="rId3"/>
    <p:sldLayoutId id="2147483813" r:id="rId4"/>
    <p:sldLayoutId id="2147483814" r:id="rId5"/>
    <p:sldLayoutId id="2147483815" r:id="rId6"/>
    <p:sldLayoutId id="2147483808" r:id="rId7"/>
    <p:sldLayoutId id="2147483816" r:id="rId8"/>
    <p:sldLayoutId id="2147483817" r:id="rId9"/>
    <p:sldLayoutId id="2147483809" r:id="rId10"/>
    <p:sldLayoutId id="21474838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_access" TargetMode="External"/><Relationship Id="rId2" Type="http://schemas.openxmlformats.org/officeDocument/2006/relationships/hyperlink" Target="http://en.wikipedia.org/wiki/Network_protocol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en.wikipedia.org/wiki/Data_stream" TargetMode="External"/><Relationship Id="rId5" Type="http://schemas.openxmlformats.org/officeDocument/2006/relationships/hyperlink" Target="http://en.wikipedia.org/wiki/File_management" TargetMode="External"/><Relationship Id="rId4" Type="http://schemas.openxmlformats.org/officeDocument/2006/relationships/hyperlink" Target="http://en.wikipedia.org/wiki/File_transf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90600"/>
            <a:ext cx="7772400" cy="160020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effectLst/>
              </a:rPr>
              <a:t>Secure File Transfer Protocol (SFTP)</a:t>
            </a:r>
            <a:br>
              <a:rPr lang="en-US" sz="3600" dirty="0" smtClean="0">
                <a:effectLst/>
              </a:rPr>
            </a:br>
            <a:r>
              <a:rPr lang="en-US" sz="3200" dirty="0" smtClean="0">
                <a:effectLst/>
              </a:rPr>
              <a:t> </a:t>
            </a:r>
            <a:br>
              <a:rPr lang="en-US" sz="3200" dirty="0" smtClean="0">
                <a:effectLst/>
              </a:rPr>
            </a:br>
            <a:endParaRPr lang="en-US" sz="3200" dirty="0" smtClean="0">
              <a:effectLst/>
            </a:endParaRPr>
          </a:p>
        </p:txBody>
      </p:sp>
      <p:pic>
        <p:nvPicPr>
          <p:cNvPr id="17411" name="Picture 3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52800"/>
            <a:ext cx="2667000" cy="213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3352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+mj-lt"/>
              </a:rPr>
              <a:t>Roshnee Ravikumar  Suneetha Tedla</a:t>
            </a:r>
            <a:endParaRPr lang="en-US" b="1" i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209801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+mj-lt"/>
              </a:rPr>
              <a:t>Not to be confused with Simple File Transfer Protocol or Secure file Transfer Protocol.</a:t>
            </a:r>
            <a:r>
              <a:rPr lang="en-US" i="1" dirty="0" smtClean="0">
                <a:latin typeface="+mj-lt"/>
              </a:rPr>
              <a:t/>
            </a:r>
            <a:br>
              <a:rPr lang="en-US" i="1" dirty="0" smtClean="0">
                <a:latin typeface="+mj-lt"/>
              </a:rPr>
            </a:br>
            <a:endParaRPr lang="en-US" i="1" dirty="0">
              <a:latin typeface="+mj-lt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Questions???????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smtClean="0">
                <a:effectLst/>
              </a:rPr>
              <a:t>Secure File Transfer Protocol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0" y="1981200"/>
            <a:ext cx="693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MCj03835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524000"/>
            <a:ext cx="5181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/>
              <a:t>Background </a:t>
            </a:r>
          </a:p>
          <a:p>
            <a:pPr marL="457200" indent="-457200" eaLnBrk="1" hangingPunct="1"/>
            <a:r>
              <a:rPr lang="en-US" dirty="0" smtClean="0"/>
              <a:t>Why SFTP?  </a:t>
            </a:r>
            <a:endParaRPr lang="en-US" dirty="0" smtClean="0"/>
          </a:p>
          <a:p>
            <a:pPr marL="457200" indent="-457200" eaLnBrk="1" hangingPunct="1"/>
            <a:r>
              <a:rPr lang="en-US" dirty="0" smtClean="0"/>
              <a:t>What </a:t>
            </a:r>
            <a:r>
              <a:rPr lang="en-US" dirty="0" smtClean="0"/>
              <a:t>is it? </a:t>
            </a:r>
            <a:endParaRPr lang="en-US" dirty="0" smtClean="0"/>
          </a:p>
          <a:p>
            <a:pPr marL="457200" indent="-457200" eaLnBrk="1" hangingPunct="1"/>
            <a:r>
              <a:rPr lang="en-US" dirty="0" smtClean="0"/>
              <a:t>When </a:t>
            </a:r>
            <a:r>
              <a:rPr lang="en-US" dirty="0" smtClean="0"/>
              <a:t>we use it?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/>
              <a:t>SFTP implementation and Application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/>
              <a:t>Pitfalls and challenges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dirty="0" smtClean="0"/>
              <a:t>Future work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Outline</a:t>
            </a:r>
          </a:p>
        </p:txBody>
      </p:sp>
    </p:spTree>
  </p:cSld>
  <p:clrMapOvr>
    <a:masterClrMapping/>
  </p:clrMapOvr>
  <p:transition advTm="1826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sz="2000" b="1" dirty="0" smtClean="0"/>
              <a:t>Why SFTP?  </a:t>
            </a:r>
          </a:p>
          <a:p>
            <a:pPr marL="457200" indent="-457200" eaLnBrk="1" hangingPunct="1">
              <a:buNone/>
            </a:pPr>
            <a:r>
              <a:rPr lang="en-US" sz="2000" dirty="0" smtClean="0"/>
              <a:t>We are shutting off clear-text FTP access because when you log in with your username and password, people snooping on the network can capture all information sent.</a:t>
            </a:r>
          </a:p>
          <a:p>
            <a:pPr marL="457200" indent="-457200" eaLnBrk="1" hangingPunct="1">
              <a:buNone/>
            </a:pPr>
            <a:endParaRPr lang="en-US" sz="1800" dirty="0" smtClean="0"/>
          </a:p>
          <a:p>
            <a:pPr marL="457200" indent="-457200" eaLnBrk="1" hangingPunct="1">
              <a:buNone/>
            </a:pPr>
            <a:r>
              <a:rPr lang="en-US" sz="2000" b="1" dirty="0" smtClean="0"/>
              <a:t>What is SFTP?</a:t>
            </a:r>
          </a:p>
          <a:p>
            <a:pPr marL="457200" indent="-457200" eaLnBrk="1" hangingPunct="1">
              <a:buNone/>
            </a:pPr>
            <a:r>
              <a:rPr lang="en-US" sz="2000" dirty="0" smtClean="0"/>
              <a:t>SSH File Transfer Protocol (also Secret File Transfer </a:t>
            </a:r>
            <a:r>
              <a:rPr lang="en-US" sz="2000" dirty="0" err="1" smtClean="0"/>
              <a:t>Protocol,Secure</a:t>
            </a:r>
            <a:r>
              <a:rPr lang="en-US" sz="2000" dirty="0" smtClean="0"/>
              <a:t> </a:t>
            </a:r>
            <a:r>
              <a:rPr lang="en-US" sz="2000" dirty="0" smtClean="0"/>
              <a:t>FTP, or SFTP) is a </a:t>
            </a:r>
            <a:r>
              <a:rPr lang="en-US" sz="2000" dirty="0" smtClean="0">
                <a:solidFill>
                  <a:srgbClr val="002060"/>
                </a:solidFill>
                <a:hlinkClick r:id="rId2" action="ppaction://hlinkfile" tooltip="Network protocol"/>
              </a:rPr>
              <a:t>network protocol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that provides </a:t>
            </a:r>
            <a:r>
              <a:rPr lang="en-US" sz="2000" dirty="0" smtClean="0">
                <a:hlinkClick r:id="rId3" action="ppaction://hlinkfile" tooltip="File access"/>
              </a:rPr>
              <a:t>file access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 action="ppaction://hlinkfile" tooltip="File transfer"/>
              </a:rPr>
              <a:t>file transfer</a:t>
            </a:r>
            <a:r>
              <a:rPr lang="en-US" sz="2000" dirty="0" smtClean="0"/>
              <a:t>, and </a:t>
            </a:r>
            <a:r>
              <a:rPr lang="en-US" sz="2000" dirty="0" smtClean="0">
                <a:hlinkClick r:id="rId5" action="ppaction://hlinkfile" tooltip="File management"/>
              </a:rPr>
              <a:t>file management</a:t>
            </a:r>
            <a:r>
              <a:rPr lang="en-US" sz="2000" dirty="0" smtClean="0"/>
              <a:t> functionalities over any reliable </a:t>
            </a:r>
            <a:r>
              <a:rPr lang="en-US" sz="2000" dirty="0" smtClean="0">
                <a:hlinkClick r:id="rId6" action="ppaction://hlinkfile" tooltip="Data stream"/>
              </a:rPr>
              <a:t>data stream</a:t>
            </a:r>
            <a:r>
              <a:rPr lang="en-US" sz="2000" dirty="0" smtClean="0"/>
              <a:t>. (SSH) version 2.0 to provide secure file transfer capability</a:t>
            </a:r>
          </a:p>
          <a:p>
            <a:pPr marL="457200" indent="-457200" eaLnBrk="1" hangingPunct="1">
              <a:buNone/>
            </a:pPr>
            <a:endParaRPr lang="en-US" sz="1800" dirty="0" smtClean="0"/>
          </a:p>
          <a:p>
            <a:pPr marL="457200" indent="-457200" eaLnBrk="1" hangingPunct="1">
              <a:buNone/>
            </a:pPr>
            <a:r>
              <a:rPr lang="en-US" sz="2000" b="1" dirty="0" smtClean="0"/>
              <a:t>When we use it?</a:t>
            </a:r>
          </a:p>
          <a:p>
            <a:pPr marL="457200" indent="-457200" eaLnBrk="1" hangingPunct="1">
              <a:buNone/>
            </a:pPr>
            <a:r>
              <a:rPr lang="en-US" sz="2000" dirty="0" smtClean="0"/>
              <a:t>Big files, Regulatory transactions, Audits, Sensitive information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000" dirty="0" smtClean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marL="457200" indent="-457200" algn="ctr" eaLnBrk="1" hangingPunct="1"/>
            <a:r>
              <a:rPr lang="en-US" sz="4400" dirty="0" smtClean="0"/>
              <a:t>Background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Encrypted username/passwords</a:t>
            </a:r>
          </a:p>
          <a:p>
            <a:pPr lvl="0"/>
            <a:r>
              <a:rPr lang="en-US" dirty="0" smtClean="0"/>
              <a:t>Encrypted data transfers</a:t>
            </a:r>
          </a:p>
          <a:p>
            <a:pPr lvl="0"/>
            <a:r>
              <a:rPr lang="en-US" dirty="0" smtClean="0"/>
              <a:t>Prevent users from reading other users ftp data</a:t>
            </a:r>
          </a:p>
          <a:p>
            <a:pPr lvl="0"/>
            <a:r>
              <a:rPr lang="en-US" dirty="0" smtClean="0"/>
              <a:t>Prevent full command line access from outside users</a:t>
            </a:r>
          </a:p>
          <a:p>
            <a:pPr lvl="0"/>
            <a:r>
              <a:rPr lang="en-US" dirty="0" smtClean="0"/>
              <a:t>Prevent full command line access from any internet facing connection</a:t>
            </a:r>
          </a:p>
          <a:p>
            <a:pPr lvl="0"/>
            <a:r>
              <a:rPr lang="en-US" dirty="0" smtClean="0"/>
              <a:t>Allow full command line access to </a:t>
            </a:r>
            <a:r>
              <a:rPr lang="en-US" dirty="0" smtClean="0"/>
              <a:t>System </a:t>
            </a:r>
            <a:r>
              <a:rPr lang="en-US" dirty="0" smtClean="0"/>
              <a:t>admin from internal network opening ‘ssh’ on </a:t>
            </a:r>
            <a:r>
              <a:rPr lang="en-US" dirty="0" smtClean="0"/>
              <a:t>port 2222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SFTP 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Implementation and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/>
              <a:t>Implementations to understand secure data </a:t>
            </a:r>
            <a:r>
              <a:rPr lang="en-US" sz="2800" dirty="0" smtClean="0"/>
              <a:t>transfer ( protocols, software)</a:t>
            </a:r>
            <a:endParaRPr lang="en-US" sz="2800" dirty="0" smtClean="0"/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openssh-server, /usr/local/etc/sshd_config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Uses SSH-2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wxWidgets: 2.8.11 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GnuTLS: 2.10.2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Key Authorizations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Certificates</a:t>
            </a:r>
          </a:p>
          <a:p>
            <a:pPr lvl="1" eaLnBrk="1" hangingPunct="1">
              <a:buNone/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8260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8812" indent="-457200" eaLnBrk="1" hangingPunct="1">
              <a:buNone/>
              <a:defRPr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Filezilla (Open Source) (uses as client)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WS-FTP Pro (client)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Open-</a:t>
            </a:r>
            <a:r>
              <a:rPr lang="en-US" sz="2400" dirty="0" err="1" smtClean="0"/>
              <a:t>ssh</a:t>
            </a:r>
            <a:r>
              <a:rPr lang="en-US" sz="2400" dirty="0" smtClean="0"/>
              <a:t> (Software)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WinSCP</a:t>
            </a:r>
            <a:r>
              <a:rPr lang="en-US" sz="2400" dirty="0" smtClean="0"/>
              <a:t> </a:t>
            </a:r>
            <a:r>
              <a:rPr lang="en-US" sz="2400" dirty="0" smtClean="0"/>
              <a:t> ( Windows Client)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FLASHFXP </a:t>
            </a:r>
            <a:r>
              <a:rPr lang="en-US" sz="2400" dirty="0" smtClean="0"/>
              <a:t>( Software)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SEEBURGER( cloud computing)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Cyberduck (Cloud computing)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Applications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3100" dirty="0" smtClean="0">
                <a:solidFill>
                  <a:srgbClr val="0000FF"/>
                </a:solidFill>
              </a:rPr>
              <a:t>Benefits are </a:t>
            </a:r>
            <a:r>
              <a:rPr lang="en-US" sz="3100" dirty="0" smtClean="0"/>
              <a:t>Secret sharing</a:t>
            </a:r>
            <a:r>
              <a:rPr lang="en-US" sz="3100" dirty="0" smtClean="0">
                <a:solidFill>
                  <a:srgbClr val="0000FF"/>
                </a:solidFill>
              </a:rPr>
              <a:t> </a:t>
            </a:r>
            <a:r>
              <a:rPr lang="en-US" sz="3100" dirty="0" smtClean="0"/>
              <a:t>files and security, integrity, faster then traditional posting</a:t>
            </a:r>
          </a:p>
          <a:p>
            <a:pPr lvl="1">
              <a:buNone/>
              <a:defRPr/>
            </a:pPr>
            <a:endParaRPr lang="en-US" sz="31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3100" dirty="0" smtClean="0">
                <a:solidFill>
                  <a:srgbClr val="FF0000"/>
                </a:solidFill>
              </a:rPr>
              <a:t>Tradeoffs </a:t>
            </a:r>
            <a:r>
              <a:rPr lang="en-US" sz="3100" dirty="0" smtClean="0"/>
              <a:t>are necessary like performance and Exchanging keys or passwords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Highest-level results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Pitfalls and Challenges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10200"/>
          </a:xfrm>
        </p:spPr>
        <p:txBody>
          <a:bodyPr/>
          <a:lstStyle/>
          <a:p>
            <a:pPr eaLnBrk="1" hangingPunct="1"/>
            <a:r>
              <a:rPr lang="en-US" i="1" dirty="0" smtClean="0"/>
              <a:t>security</a:t>
            </a:r>
            <a:r>
              <a:rPr lang="en-US" dirty="0" smtClean="0"/>
              <a:t> vulnerability in applications and software</a:t>
            </a:r>
          </a:p>
          <a:p>
            <a:pPr eaLnBrk="1" hangingPunct="1"/>
            <a:endParaRPr lang="en-US" sz="1200" dirty="0" smtClean="0"/>
          </a:p>
          <a:p>
            <a:r>
              <a:rPr lang="en-US" dirty="0" smtClean="0"/>
              <a:t>The Administrator user, password and software management and has to send an password to the users through an email and this is not good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Port forwarding and TLS</a:t>
            </a:r>
          </a:p>
          <a:p>
            <a:r>
              <a:rPr lang="en-US" dirty="0" smtClean="0"/>
              <a:t>Data Volume ( Reliable Networks???)</a:t>
            </a:r>
            <a:endParaRPr lang="en-US" dirty="0" smtClean="0"/>
          </a:p>
          <a:p>
            <a:pPr eaLnBrk="1" hangingPunct="1"/>
            <a:r>
              <a:rPr lang="en-US" dirty="0" smtClean="0"/>
              <a:t>If the users does not clean up the old data and the files may be filled up the disk and admin has to come up with cron jobs to clean. </a:t>
            </a:r>
          </a:p>
          <a:p>
            <a:pPr eaLnBrk="1" hangingPunct="1"/>
            <a:r>
              <a:rPr lang="en-US" dirty="0" smtClean="0"/>
              <a:t>Data </a:t>
            </a:r>
            <a:r>
              <a:rPr lang="en-US" dirty="0" err="1" smtClean="0"/>
              <a:t>Accumalation</a:t>
            </a:r>
            <a:r>
              <a:rPr lang="en-US" dirty="0" smtClean="0"/>
              <a:t>.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4337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en-US" dirty="0" smtClean="0"/>
              <a:t>Discoveries and Future work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91440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Two formidable challenges to privacy:</a:t>
            </a:r>
          </a:p>
          <a:p>
            <a:pPr lvl="1" eaLnBrk="1" hangingPunct="1"/>
            <a:r>
              <a:rPr lang="en-US" sz="2000" dirty="0" smtClean="0"/>
              <a:t>Data need to transfer forever and how can we make it secure all the time.</a:t>
            </a:r>
          </a:p>
          <a:p>
            <a:pPr lvl="1" eaLnBrk="1" hangingPunct="1"/>
            <a:r>
              <a:rPr lang="en-US" sz="2000" dirty="0" smtClean="0"/>
              <a:t>Human mistakes ( giving wrong permissions to wrong people)</a:t>
            </a:r>
          </a:p>
          <a:p>
            <a:pPr lvl="1" eaLnBrk="1" hangingPunct="1"/>
            <a:r>
              <a:rPr lang="en-US" sz="2000" dirty="0" smtClean="0"/>
              <a:t>Disclosures of data and keys have become commonplace</a:t>
            </a:r>
          </a:p>
          <a:p>
            <a:pPr lvl="1" eaLnBrk="1" hangingPunct="1"/>
            <a:r>
              <a:rPr lang="en-US" sz="2000" dirty="0" smtClean="0"/>
              <a:t>Some of the applications came online to provide secure transfer and they suffer from data leakage.</a:t>
            </a:r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sz="2400" dirty="0" smtClean="0"/>
              <a:t>(SEEBURGER Managed File Transfer Wins Award for Data Leakage Protection) beyond SFTP.</a:t>
            </a:r>
          </a:p>
          <a:p>
            <a:pPr eaLnBrk="1" hangingPunct="1"/>
            <a:r>
              <a:rPr lang="en-US" sz="2400" dirty="0" smtClean="0"/>
              <a:t>Textastic 2.1 for iPad adds SFTP support and more FTP </a:t>
            </a:r>
            <a:r>
              <a:rPr lang="en-US" sz="2400" dirty="0" smtClean="0"/>
              <a:t>options Make </a:t>
            </a:r>
            <a:r>
              <a:rPr lang="en-US" sz="2400" dirty="0" smtClean="0"/>
              <a:t>easy use of sftp for wireless</a:t>
            </a:r>
          </a:p>
          <a:p>
            <a:pPr eaLnBrk="1" hangingPunct="1"/>
            <a:endParaRPr lang="en-US" sz="5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Tm="6368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11.1|3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FFFFFF"/>
      </a:accent3>
      <a:accent4>
        <a:srgbClr val="21212B"/>
      </a:accent4>
      <a:accent5>
        <a:srgbClr val="C8CECA"/>
      </a:accent5>
      <a:accent6>
        <a:srgbClr val="9C815D"/>
      </a:accent6>
      <a:hlink>
        <a:srgbClr val="0000FF"/>
      </a:hlink>
      <a:folHlink>
        <a:srgbClr val="800080"/>
      </a:folHlink>
    </a:clrScheme>
    <a:fontScheme name="Clari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arity 1">
        <a:dk1>
          <a:srgbClr val="292934"/>
        </a:dk1>
        <a:lt1>
          <a:srgbClr val="FFFFFF"/>
        </a:lt1>
        <a:dk2>
          <a:srgbClr val="D2533C"/>
        </a:dk2>
        <a:lt2>
          <a:srgbClr val="F3F2DC"/>
        </a:lt2>
        <a:accent1>
          <a:srgbClr val="93A299"/>
        </a:accent1>
        <a:accent2>
          <a:srgbClr val="AD8F67"/>
        </a:accent2>
        <a:accent3>
          <a:srgbClr val="FFFFFF"/>
        </a:accent3>
        <a:accent4>
          <a:srgbClr val="21212B"/>
        </a:accent4>
        <a:accent5>
          <a:srgbClr val="C8CECA"/>
        </a:accent5>
        <a:accent6>
          <a:srgbClr val="9C815D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490</Words>
  <Application>Microsoft Office PowerPoint</Application>
  <PresentationFormat>On-screen Show (4:3)</PresentationFormat>
  <Paragraphs>77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Clarity</vt:lpstr>
      <vt:lpstr>Concourse</vt:lpstr>
      <vt:lpstr>Secure File Transfer Protocol (SFTP)   </vt:lpstr>
      <vt:lpstr>Outline</vt:lpstr>
      <vt:lpstr>Background </vt:lpstr>
      <vt:lpstr>SFTP Benefits</vt:lpstr>
      <vt:lpstr>Implementation and Applications</vt:lpstr>
      <vt:lpstr>Applications </vt:lpstr>
      <vt:lpstr>Highest-level results </vt:lpstr>
      <vt:lpstr>Pitfalls and Challenges</vt:lpstr>
      <vt:lpstr>Discoveries and Future work</vt:lpstr>
      <vt:lpstr>Secure File Transfer Protocol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SIGCOMM Paper Presentation “Understanding Network Failures in Data Centers: Measurement, Analysis, and Implications”</dc:title>
  <dc:creator>Dell User</dc:creator>
  <cp:lastModifiedBy>stedla</cp:lastModifiedBy>
  <cp:revision>82</cp:revision>
  <cp:lastPrinted>2012-04-16T17:06:49Z</cp:lastPrinted>
  <dcterms:created xsi:type="dcterms:W3CDTF">2011-11-17T18:41:16Z</dcterms:created>
  <dcterms:modified xsi:type="dcterms:W3CDTF">2012-04-29T19:14:54Z</dcterms:modified>
</cp:coreProperties>
</file>