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62" r:id="rId5"/>
    <p:sldId id="260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1434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DDoS</a:t>
            </a:r>
            <a:r>
              <a:rPr lang="en-US" dirty="0" smtClean="0"/>
              <a:t> </a:t>
            </a:r>
            <a:r>
              <a:rPr lang="en-US" dirty="0" smtClean="0"/>
              <a:t>Defense Mechanism: Packet Marking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Rod </a:t>
            </a:r>
            <a:r>
              <a:rPr lang="en-US" dirty="0" err="1" smtClean="0"/>
              <a:t>Lykins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Brief </a:t>
            </a:r>
            <a:r>
              <a:rPr lang="en-US" dirty="0" err="1" smtClean="0"/>
              <a:t>DDoS</a:t>
            </a:r>
            <a:r>
              <a:rPr lang="en-US" dirty="0" smtClean="0"/>
              <a:t> Introduction</a:t>
            </a:r>
          </a:p>
          <a:p>
            <a:r>
              <a:rPr lang="en-US" dirty="0" smtClean="0"/>
              <a:t>Packet Marking Overview</a:t>
            </a:r>
          </a:p>
          <a:p>
            <a:r>
              <a:rPr lang="en-US" dirty="0" smtClean="0"/>
              <a:t>Other </a:t>
            </a:r>
            <a:r>
              <a:rPr lang="en-US" dirty="0" err="1" smtClean="0"/>
              <a:t>DDoS</a:t>
            </a:r>
            <a:r>
              <a:rPr lang="en-US" dirty="0" smtClean="0"/>
              <a:t> Defense Mechanisms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Topics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Goal: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nsert </a:t>
            </a:r>
            <a:r>
              <a:rPr lang="en-US" dirty="0" err="1" smtClean="0"/>
              <a:t>traceback</a:t>
            </a:r>
            <a:r>
              <a:rPr lang="en-US" dirty="0" smtClean="0"/>
              <a:t> data into an IP header</a:t>
            </a:r>
          </a:p>
          <a:p>
            <a:pPr lvl="1"/>
            <a:r>
              <a:rPr lang="en-US" dirty="0" smtClean="0"/>
              <a:t>Mark packet from attack source to victim host at various routers</a:t>
            </a:r>
          </a:p>
          <a:p>
            <a:pPr lvl="1"/>
            <a:r>
              <a:rPr lang="en-US" dirty="0" smtClean="0"/>
              <a:t>Attack source/path determined according to the </a:t>
            </a:r>
            <a:r>
              <a:rPr lang="en-US" dirty="0" err="1" smtClean="0"/>
              <a:t>traceback</a:t>
            </a:r>
            <a:r>
              <a:rPr lang="en-US" dirty="0" smtClean="0"/>
              <a:t> data</a:t>
            </a:r>
            <a:endParaRPr lang="en-US" dirty="0"/>
          </a:p>
          <a:p>
            <a:r>
              <a:rPr lang="en-US" dirty="0" smtClean="0"/>
              <a:t>Two Types</a:t>
            </a:r>
          </a:p>
          <a:p>
            <a:pPr lvl="1"/>
            <a:r>
              <a:rPr lang="en-US" dirty="0" smtClean="0"/>
              <a:t>Probabilistic (PPM)</a:t>
            </a:r>
            <a:endParaRPr lang="en-US" dirty="0"/>
          </a:p>
          <a:p>
            <a:pPr lvl="2"/>
            <a:r>
              <a:rPr lang="en-US" dirty="0"/>
              <a:t>Requires all routers along attack path to </a:t>
            </a:r>
            <a:r>
              <a:rPr lang="en-US" dirty="0" smtClean="0"/>
              <a:t>mark</a:t>
            </a:r>
          </a:p>
          <a:p>
            <a:pPr lvl="2"/>
            <a:r>
              <a:rPr lang="en-US" dirty="0" smtClean="0"/>
              <a:t>Requires higher computation load, high false positive spoofed marking, more packets to rebuild source</a:t>
            </a:r>
          </a:p>
          <a:p>
            <a:pPr lvl="1"/>
            <a:r>
              <a:rPr lang="en-US" dirty="0" smtClean="0"/>
              <a:t>Deterministic (DPM)</a:t>
            </a:r>
          </a:p>
          <a:p>
            <a:pPr lvl="2"/>
            <a:r>
              <a:rPr lang="en-US" dirty="0" smtClean="0"/>
              <a:t>Marks only first ingress edge router</a:t>
            </a:r>
          </a:p>
          <a:p>
            <a:pPr lvl="2"/>
            <a:r>
              <a:rPr lang="en-US" dirty="0" smtClean="0"/>
              <a:t>Much Simpler to implement</a:t>
            </a:r>
          </a:p>
          <a:p>
            <a:r>
              <a:rPr lang="en-US" dirty="0" smtClean="0"/>
              <a:t>Typically utilizes a Bloom filter to store data</a:t>
            </a:r>
          </a:p>
          <a:p>
            <a:r>
              <a:rPr lang="en-US" dirty="0" smtClean="0"/>
              <a:t>Important questions…</a:t>
            </a:r>
          </a:p>
          <a:p>
            <a:pPr lvl="1"/>
            <a:r>
              <a:rPr lang="en-US" dirty="0" smtClean="0"/>
              <a:t>Maximum # packets needed to reconstruct a source</a:t>
            </a:r>
          </a:p>
          <a:p>
            <a:pPr lvl="1"/>
            <a:r>
              <a:rPr lang="en-US" dirty="0" smtClean="0"/>
              <a:t>Maximum # of sources that can be identified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Marking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958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Header Information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62200"/>
            <a:ext cx="649927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2281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Passive Defense</a:t>
            </a:r>
          </a:p>
          <a:p>
            <a:pPr lvl="1"/>
            <a:r>
              <a:rPr lang="en-US" dirty="0"/>
              <a:t>Over-Provisioning</a:t>
            </a:r>
          </a:p>
          <a:p>
            <a:pPr lvl="1"/>
            <a:r>
              <a:rPr lang="en-US" dirty="0"/>
              <a:t>Bandwidth Allocation</a:t>
            </a:r>
          </a:p>
          <a:p>
            <a:pPr lvl="1"/>
            <a:r>
              <a:rPr lang="en-US" dirty="0"/>
              <a:t>Roaming Honeypots</a:t>
            </a:r>
          </a:p>
          <a:p>
            <a:endParaRPr lang="en-US" dirty="0"/>
          </a:p>
          <a:p>
            <a:r>
              <a:rPr lang="en-US" dirty="0"/>
              <a:t>Active Defense</a:t>
            </a:r>
          </a:p>
          <a:p>
            <a:pPr lvl="1"/>
            <a:r>
              <a:rPr lang="en-US" dirty="0"/>
              <a:t>Ingress and Egress Filtering</a:t>
            </a:r>
          </a:p>
          <a:p>
            <a:pPr lvl="1"/>
            <a:r>
              <a:rPr lang="en-US" dirty="0"/>
              <a:t>IP Hopping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</a:t>
            </a:r>
            <a:r>
              <a:rPr lang="en-US" dirty="0" err="1" smtClean="0"/>
              <a:t>DDoS</a:t>
            </a:r>
            <a:r>
              <a:rPr lang="en-US" dirty="0" smtClean="0"/>
              <a:t> Defense Mechanisms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298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Various approaches</a:t>
            </a:r>
          </a:p>
          <a:p>
            <a:r>
              <a:rPr lang="en-US" dirty="0" smtClean="0"/>
              <a:t>Most require collective teamwork</a:t>
            </a:r>
          </a:p>
          <a:p>
            <a:pPr lvl="1"/>
            <a:r>
              <a:rPr lang="en-US" dirty="0" smtClean="0"/>
              <a:t>Few can be handled by the victim alone</a:t>
            </a:r>
          </a:p>
          <a:p>
            <a:r>
              <a:rPr lang="en-US" dirty="0" smtClean="0"/>
              <a:t>None are 100% effective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Taxonomy of </a:t>
            </a:r>
            <a:r>
              <a:rPr lang="en-US" dirty="0" err="1" smtClean="0"/>
              <a:t>DDoS</a:t>
            </a:r>
            <a:r>
              <a:rPr lang="en-US" dirty="0" smtClean="0"/>
              <a:t> Attack and </a:t>
            </a:r>
            <a:r>
              <a:rPr lang="en-US" dirty="0" err="1" smtClean="0"/>
              <a:t>DDoS</a:t>
            </a:r>
            <a:r>
              <a:rPr lang="en-US" dirty="0" smtClean="0"/>
              <a:t> Defense Mechanisms</a:t>
            </a:r>
          </a:p>
          <a:p>
            <a:r>
              <a:rPr lang="en-US" dirty="0" smtClean="0"/>
              <a:t>IP </a:t>
            </a:r>
            <a:r>
              <a:rPr lang="en-US" dirty="0" err="1" smtClean="0"/>
              <a:t>Traceback</a:t>
            </a:r>
            <a:r>
              <a:rPr lang="en-US" dirty="0" smtClean="0"/>
              <a:t> with Deterministic Packet Marking</a:t>
            </a:r>
          </a:p>
          <a:p>
            <a:r>
              <a:rPr lang="en-US" dirty="0" smtClean="0"/>
              <a:t>Flexible Deterministic Packet Marking:  An IP </a:t>
            </a:r>
            <a:r>
              <a:rPr lang="en-US" dirty="0" err="1" smtClean="0"/>
              <a:t>Traceback</a:t>
            </a:r>
            <a:r>
              <a:rPr lang="en-US" dirty="0" smtClean="0"/>
              <a:t> System to Find the Real Source of Attacks</a:t>
            </a:r>
          </a:p>
          <a:p>
            <a:r>
              <a:rPr lang="en-US" dirty="0" smtClean="0"/>
              <a:t>Topology-Assisted Deterministic Packet Marking for IP </a:t>
            </a:r>
            <a:r>
              <a:rPr lang="en-US" dirty="0" err="1" smtClean="0"/>
              <a:t>Traceback</a:t>
            </a:r>
            <a:endParaRPr lang="en-US" dirty="0" smtClean="0"/>
          </a:p>
          <a:p>
            <a:r>
              <a:rPr lang="en-US" dirty="0" smtClean="0"/>
              <a:t>Deterministic Packet Marking Based on the Coordination of Border Gateways</a:t>
            </a:r>
          </a:p>
          <a:p>
            <a:r>
              <a:rPr lang="en-US" dirty="0" smtClean="0"/>
              <a:t>Modified Deterministic Packet Marking for </a:t>
            </a:r>
            <a:r>
              <a:rPr lang="en-US" dirty="0" err="1" smtClean="0"/>
              <a:t>DDoS</a:t>
            </a:r>
            <a:r>
              <a:rPr lang="en-US" dirty="0" smtClean="0"/>
              <a:t> Attack </a:t>
            </a:r>
            <a:r>
              <a:rPr lang="en-US" dirty="0" err="1" smtClean="0"/>
              <a:t>Traceback</a:t>
            </a:r>
            <a:r>
              <a:rPr lang="en-US" dirty="0" smtClean="0"/>
              <a:t> in IPv6 Network</a:t>
            </a:r>
          </a:p>
          <a:p>
            <a:r>
              <a:rPr lang="en-US" dirty="0" smtClean="0"/>
              <a:t>Towards Stateless Single Packet IP </a:t>
            </a:r>
            <a:r>
              <a:rPr lang="en-US" dirty="0" err="1" smtClean="0"/>
              <a:t>Traceback</a:t>
            </a:r>
            <a:endParaRPr lang="en-US" dirty="0" smtClean="0"/>
          </a:p>
          <a:p>
            <a:r>
              <a:rPr lang="en-US" dirty="0" smtClean="0"/>
              <a:t>On the (In)Effectiveness of Probabilistic Marking for IP </a:t>
            </a:r>
            <a:r>
              <a:rPr lang="en-US" dirty="0" err="1" smtClean="0"/>
              <a:t>Traceback</a:t>
            </a:r>
            <a:r>
              <a:rPr lang="en-US" dirty="0" smtClean="0"/>
              <a:t> under </a:t>
            </a:r>
            <a:r>
              <a:rPr lang="en-US" dirty="0" err="1" smtClean="0"/>
              <a:t>DDoS</a:t>
            </a:r>
            <a:r>
              <a:rPr lang="en-US" dirty="0" smtClean="0"/>
              <a:t> Attacks</a:t>
            </a:r>
          </a:p>
          <a:p>
            <a:r>
              <a:rPr lang="en-US" dirty="0" smtClean="0"/>
              <a:t>Linear and Remainder Packet Marking for Fast IP </a:t>
            </a:r>
            <a:r>
              <a:rPr lang="en-US" dirty="0" err="1" smtClean="0"/>
              <a:t>Traceback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0695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</TotalTime>
  <Words>253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DDoS Defense Mechanism: Packet Marking</vt:lpstr>
      <vt:lpstr>Discussion Topics</vt:lpstr>
      <vt:lpstr>Packet Marking Overview</vt:lpstr>
      <vt:lpstr>IP Header Information</vt:lpstr>
      <vt:lpstr>Other DDoS Defense Mechanisms</vt:lpstr>
      <vt:lpstr>Conclusion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DDoS Defense Mechanisms</dc:title>
  <dc:creator>LYKINS, RODNEY D Maj USAFR AFSPC 26 SAS/SAOA</dc:creator>
  <cp:lastModifiedBy>rodlykins</cp:lastModifiedBy>
  <cp:revision>8</cp:revision>
  <dcterms:created xsi:type="dcterms:W3CDTF">2006-08-16T00:00:00Z</dcterms:created>
  <dcterms:modified xsi:type="dcterms:W3CDTF">2012-05-02T22:28:56Z</dcterms:modified>
</cp:coreProperties>
</file>