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656" autoAdjust="0"/>
  </p:normalViewPr>
  <p:slideViewPr>
    <p:cSldViewPr>
      <p:cViewPr varScale="1">
        <p:scale>
          <a:sx n="66" d="100"/>
          <a:sy n="66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C5A6B-FC97-4A73-9A9A-568FA4A8DC50}" type="doc">
      <dgm:prSet loTypeId="urn:microsoft.com/office/officeart/2005/8/layout/hProcess9" loCatId="process" qsTypeId="urn:microsoft.com/office/officeart/2005/8/quickstyle/simple2" qsCatId="simple" csTypeId="urn:microsoft.com/office/officeart/2005/8/colors/accent3_2" csCatId="accent3" phldr="1"/>
      <dgm:spPr/>
    </dgm:pt>
    <dgm:pt modelId="{A78798B6-C271-4DA1-A91A-7B4EA7B62E3C}">
      <dgm:prSet phldrT="[Text]"/>
      <dgm:spPr/>
      <dgm:t>
        <a:bodyPr/>
        <a:lstStyle/>
        <a:p>
          <a:r>
            <a:rPr lang="en-US" dirty="0"/>
            <a:t>Client Data Table</a:t>
          </a:r>
        </a:p>
      </dgm:t>
    </dgm:pt>
    <dgm:pt modelId="{85BC0D9D-2EAB-47E6-AB8F-A259017C5BD0}" type="parTrans" cxnId="{7CD824AB-AE39-47EA-AAE9-68876F7E3268}">
      <dgm:prSet/>
      <dgm:spPr/>
      <dgm:t>
        <a:bodyPr/>
        <a:lstStyle/>
        <a:p>
          <a:endParaRPr lang="en-US"/>
        </a:p>
      </dgm:t>
    </dgm:pt>
    <dgm:pt modelId="{367348E2-A127-4B10-B0B3-4F9BD67B5B31}" type="sibTrans" cxnId="{7CD824AB-AE39-47EA-AAE9-68876F7E3268}">
      <dgm:prSet/>
      <dgm:spPr/>
      <dgm:t>
        <a:bodyPr/>
        <a:lstStyle/>
        <a:p>
          <a:endParaRPr lang="en-US"/>
        </a:p>
      </dgm:t>
    </dgm:pt>
    <dgm:pt modelId="{A2918838-DF6E-4A21-BB32-A0D06179FA9C}">
      <dgm:prSet phldrT="[Text]"/>
      <dgm:spPr/>
      <dgm:t>
        <a:bodyPr/>
        <a:lstStyle/>
        <a:p>
          <a:r>
            <a:rPr lang="en-US"/>
            <a:t>Audit Table</a:t>
          </a:r>
        </a:p>
      </dgm:t>
    </dgm:pt>
    <dgm:pt modelId="{FF88AA43-7B89-4774-A6D9-0FBE9BAD1371}" type="parTrans" cxnId="{39E83575-D632-4FC0-89F6-EA6945D95232}">
      <dgm:prSet/>
      <dgm:spPr/>
      <dgm:t>
        <a:bodyPr/>
        <a:lstStyle/>
        <a:p>
          <a:endParaRPr lang="en-US"/>
        </a:p>
      </dgm:t>
    </dgm:pt>
    <dgm:pt modelId="{C3292748-1604-45C6-9E04-9AFB04BF3677}" type="sibTrans" cxnId="{39E83575-D632-4FC0-89F6-EA6945D95232}">
      <dgm:prSet/>
      <dgm:spPr/>
      <dgm:t>
        <a:bodyPr/>
        <a:lstStyle/>
        <a:p>
          <a:endParaRPr lang="en-US"/>
        </a:p>
      </dgm:t>
    </dgm:pt>
    <dgm:pt modelId="{677F42A0-A243-4653-AC04-02E62F5EB092}">
      <dgm:prSet phldrT="[Text]"/>
      <dgm:spPr/>
      <dgm:t>
        <a:bodyPr/>
        <a:lstStyle/>
        <a:p>
          <a:r>
            <a:rPr lang="en-US" dirty="0" smtClean="0"/>
            <a:t>Client App</a:t>
          </a:r>
          <a:endParaRPr lang="en-US" dirty="0"/>
        </a:p>
      </dgm:t>
    </dgm:pt>
    <dgm:pt modelId="{028BBF9C-1618-4EE6-9B4D-C41FA18D3CC0}" type="parTrans" cxnId="{4247F42E-AE99-4495-AA9F-56F49CF4F8EA}">
      <dgm:prSet/>
      <dgm:spPr/>
      <dgm:t>
        <a:bodyPr/>
        <a:lstStyle/>
        <a:p>
          <a:endParaRPr lang="en-US"/>
        </a:p>
      </dgm:t>
    </dgm:pt>
    <dgm:pt modelId="{F74ED66D-2B2C-42E8-8AB7-0C1A00942C11}" type="sibTrans" cxnId="{4247F42E-AE99-4495-AA9F-56F49CF4F8EA}">
      <dgm:prSet/>
      <dgm:spPr/>
      <dgm:t>
        <a:bodyPr/>
        <a:lstStyle/>
        <a:p>
          <a:endParaRPr lang="en-US"/>
        </a:p>
      </dgm:t>
    </dgm:pt>
    <dgm:pt modelId="{9932FF67-337C-4C2B-A5D3-338ED7A0D108}" type="pres">
      <dgm:prSet presAssocID="{02AC5A6B-FC97-4A73-9A9A-568FA4A8DC50}" presName="CompostProcess" presStyleCnt="0">
        <dgm:presLayoutVars>
          <dgm:dir/>
          <dgm:resizeHandles val="exact"/>
        </dgm:presLayoutVars>
      </dgm:prSet>
      <dgm:spPr/>
    </dgm:pt>
    <dgm:pt modelId="{74237D76-8867-43B8-9CEF-9505AC81A988}" type="pres">
      <dgm:prSet presAssocID="{02AC5A6B-FC97-4A73-9A9A-568FA4A8DC50}" presName="arrow" presStyleLbl="bgShp" presStyleIdx="0" presStyleCnt="1" custLinFactNeighborY="-2778"/>
      <dgm:spPr/>
    </dgm:pt>
    <dgm:pt modelId="{05725761-08B5-4626-AAAD-1A41E6A37C71}" type="pres">
      <dgm:prSet presAssocID="{02AC5A6B-FC97-4A73-9A9A-568FA4A8DC50}" presName="linearProcess" presStyleCnt="0"/>
      <dgm:spPr/>
    </dgm:pt>
    <dgm:pt modelId="{97AE6E54-FC18-4436-B77B-0C6AF8FC805A}" type="pres">
      <dgm:prSet presAssocID="{677F42A0-A243-4653-AC04-02E62F5EB09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8B8EF-C9AE-46A1-8A3C-18AB26DB81B4}" type="pres">
      <dgm:prSet presAssocID="{F74ED66D-2B2C-42E8-8AB7-0C1A00942C11}" presName="sibTrans" presStyleCnt="0"/>
      <dgm:spPr/>
    </dgm:pt>
    <dgm:pt modelId="{9FDEF2CC-EF2E-4886-BBB1-238601281839}" type="pres">
      <dgm:prSet presAssocID="{A78798B6-C271-4DA1-A91A-7B4EA7B62E3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558C5-85CD-497F-9D30-EFB71BBBE0E6}" type="pres">
      <dgm:prSet presAssocID="{367348E2-A127-4B10-B0B3-4F9BD67B5B31}" presName="sibTrans" presStyleCnt="0"/>
      <dgm:spPr/>
    </dgm:pt>
    <dgm:pt modelId="{A92D047C-F2A3-42D0-AFEC-AC45027D6F7D}" type="pres">
      <dgm:prSet presAssocID="{A2918838-DF6E-4A21-BB32-A0D06179FA9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D7709E-8554-4B44-8F06-16D8C86E7C13}" type="presOf" srcId="{677F42A0-A243-4653-AC04-02E62F5EB092}" destId="{97AE6E54-FC18-4436-B77B-0C6AF8FC805A}" srcOrd="0" destOrd="0" presId="urn:microsoft.com/office/officeart/2005/8/layout/hProcess9"/>
    <dgm:cxn modelId="{39E83575-D632-4FC0-89F6-EA6945D95232}" srcId="{02AC5A6B-FC97-4A73-9A9A-568FA4A8DC50}" destId="{A2918838-DF6E-4A21-BB32-A0D06179FA9C}" srcOrd="2" destOrd="0" parTransId="{FF88AA43-7B89-4774-A6D9-0FBE9BAD1371}" sibTransId="{C3292748-1604-45C6-9E04-9AFB04BF3677}"/>
    <dgm:cxn modelId="{4247F42E-AE99-4495-AA9F-56F49CF4F8EA}" srcId="{02AC5A6B-FC97-4A73-9A9A-568FA4A8DC50}" destId="{677F42A0-A243-4653-AC04-02E62F5EB092}" srcOrd="0" destOrd="0" parTransId="{028BBF9C-1618-4EE6-9B4D-C41FA18D3CC0}" sibTransId="{F74ED66D-2B2C-42E8-8AB7-0C1A00942C11}"/>
    <dgm:cxn modelId="{7F12D01E-CC42-48E5-9814-5F72CC3C7BB9}" type="presOf" srcId="{02AC5A6B-FC97-4A73-9A9A-568FA4A8DC50}" destId="{9932FF67-337C-4C2B-A5D3-338ED7A0D108}" srcOrd="0" destOrd="0" presId="urn:microsoft.com/office/officeart/2005/8/layout/hProcess9"/>
    <dgm:cxn modelId="{6337D854-E08C-42C3-8EC9-62C542F9B1C6}" type="presOf" srcId="{A2918838-DF6E-4A21-BB32-A0D06179FA9C}" destId="{A92D047C-F2A3-42D0-AFEC-AC45027D6F7D}" srcOrd="0" destOrd="0" presId="urn:microsoft.com/office/officeart/2005/8/layout/hProcess9"/>
    <dgm:cxn modelId="{7CD824AB-AE39-47EA-AAE9-68876F7E3268}" srcId="{02AC5A6B-FC97-4A73-9A9A-568FA4A8DC50}" destId="{A78798B6-C271-4DA1-A91A-7B4EA7B62E3C}" srcOrd="1" destOrd="0" parTransId="{85BC0D9D-2EAB-47E6-AB8F-A259017C5BD0}" sibTransId="{367348E2-A127-4B10-B0B3-4F9BD67B5B31}"/>
    <dgm:cxn modelId="{03D1F5C3-78A7-43F0-882A-4776D05326EE}" type="presOf" srcId="{A78798B6-C271-4DA1-A91A-7B4EA7B62E3C}" destId="{9FDEF2CC-EF2E-4886-BBB1-238601281839}" srcOrd="0" destOrd="0" presId="urn:microsoft.com/office/officeart/2005/8/layout/hProcess9"/>
    <dgm:cxn modelId="{E1DC94D2-7C8F-4F3E-B2BC-4C8E5F1F8F18}" type="presParOf" srcId="{9932FF67-337C-4C2B-A5D3-338ED7A0D108}" destId="{74237D76-8867-43B8-9CEF-9505AC81A988}" srcOrd="0" destOrd="0" presId="urn:microsoft.com/office/officeart/2005/8/layout/hProcess9"/>
    <dgm:cxn modelId="{9C891533-4059-43E3-8812-8F0751900DA3}" type="presParOf" srcId="{9932FF67-337C-4C2B-A5D3-338ED7A0D108}" destId="{05725761-08B5-4626-AAAD-1A41E6A37C71}" srcOrd="1" destOrd="0" presId="urn:microsoft.com/office/officeart/2005/8/layout/hProcess9"/>
    <dgm:cxn modelId="{E59FDD77-1AA7-4DA6-A927-EDFAF5EB92ED}" type="presParOf" srcId="{05725761-08B5-4626-AAAD-1A41E6A37C71}" destId="{97AE6E54-FC18-4436-B77B-0C6AF8FC805A}" srcOrd="0" destOrd="0" presId="urn:microsoft.com/office/officeart/2005/8/layout/hProcess9"/>
    <dgm:cxn modelId="{0697ED13-7A3F-43A0-980B-A97C705D263C}" type="presParOf" srcId="{05725761-08B5-4626-AAAD-1A41E6A37C71}" destId="{20A8B8EF-C9AE-46A1-8A3C-18AB26DB81B4}" srcOrd="1" destOrd="0" presId="urn:microsoft.com/office/officeart/2005/8/layout/hProcess9"/>
    <dgm:cxn modelId="{41A371AF-9AE9-4411-966F-3DE2397DDEB1}" type="presParOf" srcId="{05725761-08B5-4626-AAAD-1A41E6A37C71}" destId="{9FDEF2CC-EF2E-4886-BBB1-238601281839}" srcOrd="2" destOrd="0" presId="urn:microsoft.com/office/officeart/2005/8/layout/hProcess9"/>
    <dgm:cxn modelId="{BA744D39-C7F3-4A28-B454-E37578722ACA}" type="presParOf" srcId="{05725761-08B5-4626-AAAD-1A41E6A37C71}" destId="{C3F558C5-85CD-497F-9D30-EFB71BBBE0E6}" srcOrd="3" destOrd="0" presId="urn:microsoft.com/office/officeart/2005/8/layout/hProcess9"/>
    <dgm:cxn modelId="{27541945-4E51-44B3-8DE4-9AA50225BF27}" type="presParOf" srcId="{05725761-08B5-4626-AAAD-1A41E6A37C71}" destId="{A92D047C-F2A3-42D0-AFEC-AC45027D6F7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AC5A6B-FC97-4A73-9A9A-568FA4A8DC50}" type="doc">
      <dgm:prSet loTypeId="urn:microsoft.com/office/officeart/2005/8/layout/hProcess9" loCatId="process" qsTypeId="urn:microsoft.com/office/officeart/2005/8/quickstyle/simple2" qsCatId="simple" csTypeId="urn:microsoft.com/office/officeart/2005/8/colors/accent2_2" csCatId="accent2" phldr="1"/>
      <dgm:spPr/>
    </dgm:pt>
    <dgm:pt modelId="{A78798B6-C271-4DA1-A91A-7B4EA7B62E3C}">
      <dgm:prSet phldrT="[Text]"/>
      <dgm:spPr/>
      <dgm:t>
        <a:bodyPr/>
        <a:lstStyle/>
        <a:p>
          <a:r>
            <a:rPr lang="en-US"/>
            <a:t>Audit Table</a:t>
          </a:r>
        </a:p>
      </dgm:t>
    </dgm:pt>
    <dgm:pt modelId="{85BC0D9D-2EAB-47E6-AB8F-A259017C5BD0}" type="parTrans" cxnId="{7CD824AB-AE39-47EA-AAE9-68876F7E3268}">
      <dgm:prSet/>
      <dgm:spPr/>
      <dgm:t>
        <a:bodyPr/>
        <a:lstStyle/>
        <a:p>
          <a:endParaRPr lang="en-US"/>
        </a:p>
      </dgm:t>
    </dgm:pt>
    <dgm:pt modelId="{367348E2-A127-4B10-B0B3-4F9BD67B5B31}" type="sibTrans" cxnId="{7CD824AB-AE39-47EA-AAE9-68876F7E3268}">
      <dgm:prSet/>
      <dgm:spPr/>
      <dgm:t>
        <a:bodyPr/>
        <a:lstStyle/>
        <a:p>
          <a:endParaRPr lang="en-US"/>
        </a:p>
      </dgm:t>
    </dgm:pt>
    <dgm:pt modelId="{23308910-4817-47F4-8D1C-87B1196D4395}">
      <dgm:prSet phldrT="[Text]"/>
      <dgm:spPr/>
      <dgm:t>
        <a:bodyPr/>
        <a:lstStyle/>
        <a:p>
          <a:r>
            <a:rPr lang="en-US" dirty="0"/>
            <a:t>Server Data Table</a:t>
          </a:r>
        </a:p>
      </dgm:t>
    </dgm:pt>
    <dgm:pt modelId="{25954C72-5C5D-44F7-82F8-A87B0CE2211A}" type="parTrans" cxnId="{763189ED-33A3-41FC-8300-5F3AF5A48972}">
      <dgm:prSet/>
      <dgm:spPr/>
      <dgm:t>
        <a:bodyPr/>
        <a:lstStyle/>
        <a:p>
          <a:endParaRPr lang="en-US"/>
        </a:p>
      </dgm:t>
    </dgm:pt>
    <dgm:pt modelId="{1304564A-54DF-4C6D-9C62-36C1982ED797}" type="sibTrans" cxnId="{763189ED-33A3-41FC-8300-5F3AF5A48972}">
      <dgm:prSet/>
      <dgm:spPr/>
      <dgm:t>
        <a:bodyPr/>
        <a:lstStyle/>
        <a:p>
          <a:endParaRPr lang="en-US"/>
        </a:p>
      </dgm:t>
    </dgm:pt>
    <dgm:pt modelId="{351D1F70-5969-4856-8223-F25C91AA35BF}">
      <dgm:prSet phldrT="[Text]"/>
      <dgm:spPr/>
      <dgm:t>
        <a:bodyPr/>
        <a:lstStyle/>
        <a:p>
          <a:r>
            <a:rPr lang="en-US" dirty="0" smtClean="0"/>
            <a:t>Server Web Service</a:t>
          </a:r>
          <a:endParaRPr lang="en-US" dirty="0"/>
        </a:p>
      </dgm:t>
    </dgm:pt>
    <dgm:pt modelId="{1F672CBB-4EDC-413B-950B-70EC069A12AD}" type="parTrans" cxnId="{480FFC2F-766B-4E87-A40E-C22F29CB27B2}">
      <dgm:prSet/>
      <dgm:spPr/>
      <dgm:t>
        <a:bodyPr/>
        <a:lstStyle/>
        <a:p>
          <a:endParaRPr lang="en-US"/>
        </a:p>
      </dgm:t>
    </dgm:pt>
    <dgm:pt modelId="{C9E241F8-F840-414A-A3D6-AB0E16BEF5E7}" type="sibTrans" cxnId="{480FFC2F-766B-4E87-A40E-C22F29CB27B2}">
      <dgm:prSet/>
      <dgm:spPr/>
      <dgm:t>
        <a:bodyPr/>
        <a:lstStyle/>
        <a:p>
          <a:endParaRPr lang="en-US"/>
        </a:p>
      </dgm:t>
    </dgm:pt>
    <dgm:pt modelId="{9932FF67-337C-4C2B-A5D3-338ED7A0D108}" type="pres">
      <dgm:prSet presAssocID="{02AC5A6B-FC97-4A73-9A9A-568FA4A8DC50}" presName="CompostProcess" presStyleCnt="0">
        <dgm:presLayoutVars>
          <dgm:dir/>
          <dgm:resizeHandles val="exact"/>
        </dgm:presLayoutVars>
      </dgm:prSet>
      <dgm:spPr/>
    </dgm:pt>
    <dgm:pt modelId="{74237D76-8867-43B8-9CEF-9505AC81A988}" type="pres">
      <dgm:prSet presAssocID="{02AC5A6B-FC97-4A73-9A9A-568FA4A8DC50}" presName="arrow" presStyleLbl="bgShp" presStyleIdx="0" presStyleCnt="1" custAng="10800000" custLinFactNeighborX="-8824" custLinFactNeighborY="-347"/>
      <dgm:spPr/>
    </dgm:pt>
    <dgm:pt modelId="{05725761-08B5-4626-AAAD-1A41E6A37C71}" type="pres">
      <dgm:prSet presAssocID="{02AC5A6B-FC97-4A73-9A9A-568FA4A8DC50}" presName="linearProcess" presStyleCnt="0"/>
      <dgm:spPr/>
    </dgm:pt>
    <dgm:pt modelId="{9FDEF2CC-EF2E-4886-BBB1-238601281839}" type="pres">
      <dgm:prSet presAssocID="{A78798B6-C271-4DA1-A91A-7B4EA7B62E3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558C5-85CD-497F-9D30-EFB71BBBE0E6}" type="pres">
      <dgm:prSet presAssocID="{367348E2-A127-4B10-B0B3-4F9BD67B5B31}" presName="sibTrans" presStyleCnt="0"/>
      <dgm:spPr/>
    </dgm:pt>
    <dgm:pt modelId="{6A59BEA4-2483-477F-AD01-590B8E250139}" type="pres">
      <dgm:prSet presAssocID="{23308910-4817-47F4-8D1C-87B1196D439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05F1F-A6A8-4303-9A63-F86E7C6CC0AD}" type="pres">
      <dgm:prSet presAssocID="{1304564A-54DF-4C6D-9C62-36C1982ED797}" presName="sibTrans" presStyleCnt="0"/>
      <dgm:spPr/>
    </dgm:pt>
    <dgm:pt modelId="{F6B3D5BB-8727-4475-9566-1B05150544D9}" type="pres">
      <dgm:prSet presAssocID="{351D1F70-5969-4856-8223-F25C91AA35B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0B655E-142E-462D-8F56-EAF4BEA43337}" type="presOf" srcId="{02AC5A6B-FC97-4A73-9A9A-568FA4A8DC50}" destId="{9932FF67-337C-4C2B-A5D3-338ED7A0D108}" srcOrd="0" destOrd="0" presId="urn:microsoft.com/office/officeart/2005/8/layout/hProcess9"/>
    <dgm:cxn modelId="{763189ED-33A3-41FC-8300-5F3AF5A48972}" srcId="{02AC5A6B-FC97-4A73-9A9A-568FA4A8DC50}" destId="{23308910-4817-47F4-8D1C-87B1196D4395}" srcOrd="1" destOrd="0" parTransId="{25954C72-5C5D-44F7-82F8-A87B0CE2211A}" sibTransId="{1304564A-54DF-4C6D-9C62-36C1982ED797}"/>
    <dgm:cxn modelId="{7CD824AB-AE39-47EA-AAE9-68876F7E3268}" srcId="{02AC5A6B-FC97-4A73-9A9A-568FA4A8DC50}" destId="{A78798B6-C271-4DA1-A91A-7B4EA7B62E3C}" srcOrd="0" destOrd="0" parTransId="{85BC0D9D-2EAB-47E6-AB8F-A259017C5BD0}" sibTransId="{367348E2-A127-4B10-B0B3-4F9BD67B5B31}"/>
    <dgm:cxn modelId="{FB17B7D3-6354-4CA3-994B-D70A9F8C854C}" type="presOf" srcId="{A78798B6-C271-4DA1-A91A-7B4EA7B62E3C}" destId="{9FDEF2CC-EF2E-4886-BBB1-238601281839}" srcOrd="0" destOrd="0" presId="urn:microsoft.com/office/officeart/2005/8/layout/hProcess9"/>
    <dgm:cxn modelId="{EA8EAB0B-3838-48DC-918C-46237F604B39}" type="presOf" srcId="{351D1F70-5969-4856-8223-F25C91AA35BF}" destId="{F6B3D5BB-8727-4475-9566-1B05150544D9}" srcOrd="0" destOrd="0" presId="urn:microsoft.com/office/officeart/2005/8/layout/hProcess9"/>
    <dgm:cxn modelId="{480FFC2F-766B-4E87-A40E-C22F29CB27B2}" srcId="{02AC5A6B-FC97-4A73-9A9A-568FA4A8DC50}" destId="{351D1F70-5969-4856-8223-F25C91AA35BF}" srcOrd="2" destOrd="0" parTransId="{1F672CBB-4EDC-413B-950B-70EC069A12AD}" sibTransId="{C9E241F8-F840-414A-A3D6-AB0E16BEF5E7}"/>
    <dgm:cxn modelId="{1026B72D-6178-4BE4-9EBD-A34D3F65EA0D}" type="presOf" srcId="{23308910-4817-47F4-8D1C-87B1196D4395}" destId="{6A59BEA4-2483-477F-AD01-590B8E250139}" srcOrd="0" destOrd="0" presId="urn:microsoft.com/office/officeart/2005/8/layout/hProcess9"/>
    <dgm:cxn modelId="{3D3DA21C-6828-45BD-AC8F-045C7CFE8097}" type="presParOf" srcId="{9932FF67-337C-4C2B-A5D3-338ED7A0D108}" destId="{74237D76-8867-43B8-9CEF-9505AC81A988}" srcOrd="0" destOrd="0" presId="urn:microsoft.com/office/officeart/2005/8/layout/hProcess9"/>
    <dgm:cxn modelId="{6ED98794-7EE7-47FE-9924-7D4C4125B695}" type="presParOf" srcId="{9932FF67-337C-4C2B-A5D3-338ED7A0D108}" destId="{05725761-08B5-4626-AAAD-1A41E6A37C71}" srcOrd="1" destOrd="0" presId="urn:microsoft.com/office/officeart/2005/8/layout/hProcess9"/>
    <dgm:cxn modelId="{3C6754EB-599D-451C-9DE8-B0FEACBBC7F1}" type="presParOf" srcId="{05725761-08B5-4626-AAAD-1A41E6A37C71}" destId="{9FDEF2CC-EF2E-4886-BBB1-238601281839}" srcOrd="0" destOrd="0" presId="urn:microsoft.com/office/officeart/2005/8/layout/hProcess9"/>
    <dgm:cxn modelId="{F8226D19-69E2-466F-938E-B0AE919B7589}" type="presParOf" srcId="{05725761-08B5-4626-AAAD-1A41E6A37C71}" destId="{C3F558C5-85CD-497F-9D30-EFB71BBBE0E6}" srcOrd="1" destOrd="0" presId="urn:microsoft.com/office/officeart/2005/8/layout/hProcess9"/>
    <dgm:cxn modelId="{40ECA107-22F1-4840-9C6E-D685F25DE34E}" type="presParOf" srcId="{05725761-08B5-4626-AAAD-1A41E6A37C71}" destId="{6A59BEA4-2483-477F-AD01-590B8E250139}" srcOrd="2" destOrd="0" presId="urn:microsoft.com/office/officeart/2005/8/layout/hProcess9"/>
    <dgm:cxn modelId="{03518A70-E351-46BB-8DEC-61C55E548AD3}" type="presParOf" srcId="{05725761-08B5-4626-AAAD-1A41E6A37C71}" destId="{15905F1F-A6A8-4303-9A63-F86E7C6CC0AD}" srcOrd="3" destOrd="0" presId="urn:microsoft.com/office/officeart/2005/8/layout/hProcess9"/>
    <dgm:cxn modelId="{AE5506CB-A056-4431-8169-2A7354ECB1EA}" type="presParOf" srcId="{05725761-08B5-4626-AAAD-1A41E6A37C71}" destId="{F6B3D5BB-8727-4475-9566-1B05150544D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52C75E-32F0-4806-BE0C-92233EEA2283}" type="doc">
      <dgm:prSet loTypeId="urn:microsoft.com/office/officeart/2005/8/layout/radial3" loCatId="relationship" qsTypeId="urn:microsoft.com/office/officeart/2005/8/quickstyle/simple2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D886CB22-F45A-42AD-921E-5F58746B120F}">
      <dgm:prSet phldrT="[Text]"/>
      <dgm:spPr/>
      <dgm:t>
        <a:bodyPr/>
        <a:lstStyle/>
        <a:p>
          <a:r>
            <a:rPr lang="en-US"/>
            <a:t>SOAP</a:t>
          </a:r>
        </a:p>
      </dgm:t>
    </dgm:pt>
    <dgm:pt modelId="{EC81C90C-DA87-43DE-8BA3-A0A7EA4B1451}" type="parTrans" cxnId="{F42268C4-98F2-4C60-A713-43045AB718F2}">
      <dgm:prSet/>
      <dgm:spPr/>
      <dgm:t>
        <a:bodyPr/>
        <a:lstStyle/>
        <a:p>
          <a:endParaRPr lang="en-US"/>
        </a:p>
      </dgm:t>
    </dgm:pt>
    <dgm:pt modelId="{66A7731C-E479-46C0-827E-26A02CFC55F1}" type="sibTrans" cxnId="{F42268C4-98F2-4C60-A713-43045AB718F2}">
      <dgm:prSet/>
      <dgm:spPr/>
      <dgm:t>
        <a:bodyPr/>
        <a:lstStyle/>
        <a:p>
          <a:endParaRPr lang="en-US"/>
        </a:p>
      </dgm:t>
    </dgm:pt>
    <dgm:pt modelId="{88C3EBC5-6439-46C2-AA53-437D521464A7}">
      <dgm:prSet phldrT="[Text]"/>
      <dgm:spPr/>
      <dgm:t>
        <a:bodyPr/>
        <a:lstStyle/>
        <a:p>
          <a:r>
            <a:rPr lang="en-US"/>
            <a:t>WSDL</a:t>
          </a:r>
        </a:p>
      </dgm:t>
    </dgm:pt>
    <dgm:pt modelId="{2D750BD8-BA37-486F-A8E5-5F77B751DA69}" type="parTrans" cxnId="{51898225-6CE6-4456-9948-79F1D30996EE}">
      <dgm:prSet/>
      <dgm:spPr/>
      <dgm:t>
        <a:bodyPr/>
        <a:lstStyle/>
        <a:p>
          <a:endParaRPr lang="en-US"/>
        </a:p>
      </dgm:t>
    </dgm:pt>
    <dgm:pt modelId="{2DF8C550-6DF6-4B93-9C80-8F393E3C29D5}" type="sibTrans" cxnId="{51898225-6CE6-4456-9948-79F1D30996EE}">
      <dgm:prSet/>
      <dgm:spPr/>
      <dgm:t>
        <a:bodyPr/>
        <a:lstStyle/>
        <a:p>
          <a:endParaRPr lang="en-US"/>
        </a:p>
      </dgm:t>
    </dgm:pt>
    <dgm:pt modelId="{D6F7B2B8-8C65-4080-A054-E7AA5DEE18AA}">
      <dgm:prSet phldrT="[Text]"/>
      <dgm:spPr/>
      <dgm:t>
        <a:bodyPr/>
        <a:lstStyle/>
        <a:p>
          <a:r>
            <a:rPr lang="en-US"/>
            <a:t>HTTP</a:t>
          </a:r>
        </a:p>
      </dgm:t>
    </dgm:pt>
    <dgm:pt modelId="{419A9E0B-6B75-4C80-936F-1FD03DBEDFEA}" type="parTrans" cxnId="{240CCA2C-401C-4676-B332-2B5C6F610702}">
      <dgm:prSet/>
      <dgm:spPr/>
      <dgm:t>
        <a:bodyPr/>
        <a:lstStyle/>
        <a:p>
          <a:endParaRPr lang="en-US"/>
        </a:p>
      </dgm:t>
    </dgm:pt>
    <dgm:pt modelId="{C3AEFE2F-B0D6-4EC4-8EFE-E08125623C2E}" type="sibTrans" cxnId="{240CCA2C-401C-4676-B332-2B5C6F610702}">
      <dgm:prSet/>
      <dgm:spPr/>
      <dgm:t>
        <a:bodyPr/>
        <a:lstStyle/>
        <a:p>
          <a:endParaRPr lang="en-US"/>
        </a:p>
      </dgm:t>
    </dgm:pt>
    <dgm:pt modelId="{C4E21684-6C5C-427B-B4B2-E765C9E80728}">
      <dgm:prSet phldrT="[Text]"/>
      <dgm:spPr/>
      <dgm:t>
        <a:bodyPr/>
        <a:lstStyle/>
        <a:p>
          <a:r>
            <a:rPr lang="en-US"/>
            <a:t>TCP</a:t>
          </a:r>
        </a:p>
      </dgm:t>
    </dgm:pt>
    <dgm:pt modelId="{8290BBBA-9ACB-485A-8EFB-5DE08CE74DB1}" type="parTrans" cxnId="{9F6FC345-94E7-4577-B24E-EC9C60DDBA4B}">
      <dgm:prSet/>
      <dgm:spPr/>
      <dgm:t>
        <a:bodyPr/>
        <a:lstStyle/>
        <a:p>
          <a:endParaRPr lang="en-US"/>
        </a:p>
      </dgm:t>
    </dgm:pt>
    <dgm:pt modelId="{8A0C96DE-2A7D-4782-BA95-674869D842D3}" type="sibTrans" cxnId="{9F6FC345-94E7-4577-B24E-EC9C60DDBA4B}">
      <dgm:prSet/>
      <dgm:spPr/>
      <dgm:t>
        <a:bodyPr/>
        <a:lstStyle/>
        <a:p>
          <a:endParaRPr lang="en-US"/>
        </a:p>
      </dgm:t>
    </dgm:pt>
    <dgm:pt modelId="{3A8324DF-E4BA-4278-A350-7254918AD320}" type="pres">
      <dgm:prSet presAssocID="{3D52C75E-32F0-4806-BE0C-92233EEA22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A258C-94AD-4AC0-8F1B-5BC0F7FFF427}" type="pres">
      <dgm:prSet presAssocID="{3D52C75E-32F0-4806-BE0C-92233EEA2283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A98EAA00-4AEC-4DA9-B57A-AA3C4C66E10B}" type="pres">
      <dgm:prSet presAssocID="{D886CB22-F45A-42AD-921E-5F58746B120F}" presName="centerShape" presStyleLbl="vennNode1" presStyleIdx="0" presStyleCnt="4" custLinFactNeighborY="-813"/>
      <dgm:spPr/>
      <dgm:t>
        <a:bodyPr/>
        <a:lstStyle/>
        <a:p>
          <a:endParaRPr lang="en-US"/>
        </a:p>
      </dgm:t>
    </dgm:pt>
    <dgm:pt modelId="{FB9C72AF-4471-4FBE-9585-81E6EDDA7A17}" type="pres">
      <dgm:prSet presAssocID="{88C3EBC5-6439-46C2-AA53-437D521464A7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50546-D38A-45A8-A150-5C714C6EA8E5}" type="pres">
      <dgm:prSet presAssocID="{D6F7B2B8-8C65-4080-A054-E7AA5DEE18AA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5D2EE-43A1-4E67-8EF8-147739158763}" type="pres">
      <dgm:prSet presAssocID="{C4E21684-6C5C-427B-B4B2-E765C9E80728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6FC345-94E7-4577-B24E-EC9C60DDBA4B}" srcId="{D886CB22-F45A-42AD-921E-5F58746B120F}" destId="{C4E21684-6C5C-427B-B4B2-E765C9E80728}" srcOrd="2" destOrd="0" parTransId="{8290BBBA-9ACB-485A-8EFB-5DE08CE74DB1}" sibTransId="{8A0C96DE-2A7D-4782-BA95-674869D842D3}"/>
    <dgm:cxn modelId="{A1575A1A-0EC5-46B4-8279-F23DC4264DF0}" type="presOf" srcId="{3D52C75E-32F0-4806-BE0C-92233EEA2283}" destId="{3A8324DF-E4BA-4278-A350-7254918AD320}" srcOrd="0" destOrd="0" presId="urn:microsoft.com/office/officeart/2005/8/layout/radial3"/>
    <dgm:cxn modelId="{7325532C-281B-4962-9576-3E9ADD34088C}" type="presOf" srcId="{88C3EBC5-6439-46C2-AA53-437D521464A7}" destId="{FB9C72AF-4471-4FBE-9585-81E6EDDA7A17}" srcOrd="0" destOrd="0" presId="urn:microsoft.com/office/officeart/2005/8/layout/radial3"/>
    <dgm:cxn modelId="{F42268C4-98F2-4C60-A713-43045AB718F2}" srcId="{3D52C75E-32F0-4806-BE0C-92233EEA2283}" destId="{D886CB22-F45A-42AD-921E-5F58746B120F}" srcOrd="0" destOrd="0" parTransId="{EC81C90C-DA87-43DE-8BA3-A0A7EA4B1451}" sibTransId="{66A7731C-E479-46C0-827E-26A02CFC55F1}"/>
    <dgm:cxn modelId="{408816C7-3F1A-45D5-AC0C-354A66C3C954}" type="presOf" srcId="{D6F7B2B8-8C65-4080-A054-E7AA5DEE18AA}" destId="{31C50546-D38A-45A8-A150-5C714C6EA8E5}" srcOrd="0" destOrd="0" presId="urn:microsoft.com/office/officeart/2005/8/layout/radial3"/>
    <dgm:cxn modelId="{BA2E5FE5-71F1-4F2A-93D1-0C4B92FC0E61}" type="presOf" srcId="{C4E21684-6C5C-427B-B4B2-E765C9E80728}" destId="{32E5D2EE-43A1-4E67-8EF8-147739158763}" srcOrd="0" destOrd="0" presId="urn:microsoft.com/office/officeart/2005/8/layout/radial3"/>
    <dgm:cxn modelId="{E1504996-CA3D-4811-B121-A788DB35942E}" type="presOf" srcId="{D886CB22-F45A-42AD-921E-5F58746B120F}" destId="{A98EAA00-4AEC-4DA9-B57A-AA3C4C66E10B}" srcOrd="0" destOrd="0" presId="urn:microsoft.com/office/officeart/2005/8/layout/radial3"/>
    <dgm:cxn modelId="{51898225-6CE6-4456-9948-79F1D30996EE}" srcId="{D886CB22-F45A-42AD-921E-5F58746B120F}" destId="{88C3EBC5-6439-46C2-AA53-437D521464A7}" srcOrd="0" destOrd="0" parTransId="{2D750BD8-BA37-486F-A8E5-5F77B751DA69}" sibTransId="{2DF8C550-6DF6-4B93-9C80-8F393E3C29D5}"/>
    <dgm:cxn modelId="{240CCA2C-401C-4676-B332-2B5C6F610702}" srcId="{D886CB22-F45A-42AD-921E-5F58746B120F}" destId="{D6F7B2B8-8C65-4080-A054-E7AA5DEE18AA}" srcOrd="1" destOrd="0" parTransId="{419A9E0B-6B75-4C80-936F-1FD03DBEDFEA}" sibTransId="{C3AEFE2F-B0D6-4EC4-8EFE-E08125623C2E}"/>
    <dgm:cxn modelId="{51F13020-B6F5-4F76-A288-50BE550F31E7}" type="presParOf" srcId="{3A8324DF-E4BA-4278-A350-7254918AD320}" destId="{64CA258C-94AD-4AC0-8F1B-5BC0F7FFF427}" srcOrd="0" destOrd="0" presId="urn:microsoft.com/office/officeart/2005/8/layout/radial3"/>
    <dgm:cxn modelId="{684385D6-456E-4312-AC4B-F3FCD31D0FC3}" type="presParOf" srcId="{64CA258C-94AD-4AC0-8F1B-5BC0F7FFF427}" destId="{A98EAA00-4AEC-4DA9-B57A-AA3C4C66E10B}" srcOrd="0" destOrd="0" presId="urn:microsoft.com/office/officeart/2005/8/layout/radial3"/>
    <dgm:cxn modelId="{2E091A9C-EE03-4642-AB7C-603E0B0DB6AD}" type="presParOf" srcId="{64CA258C-94AD-4AC0-8F1B-5BC0F7FFF427}" destId="{FB9C72AF-4471-4FBE-9585-81E6EDDA7A17}" srcOrd="1" destOrd="0" presId="urn:microsoft.com/office/officeart/2005/8/layout/radial3"/>
    <dgm:cxn modelId="{9A9C9193-5B2B-46D5-8F94-6496BF673E88}" type="presParOf" srcId="{64CA258C-94AD-4AC0-8F1B-5BC0F7FFF427}" destId="{31C50546-D38A-45A8-A150-5C714C6EA8E5}" srcOrd="2" destOrd="0" presId="urn:microsoft.com/office/officeart/2005/8/layout/radial3"/>
    <dgm:cxn modelId="{54297E67-92F9-41CB-972D-559AADCA4B84}" type="presParOf" srcId="{64CA258C-94AD-4AC0-8F1B-5BC0F7FFF427}" destId="{32E5D2EE-43A1-4E67-8EF8-147739158763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37D76-8867-43B8-9CEF-9505AC81A988}">
      <dsp:nvSpPr>
        <dsp:cNvPr id="0" name=""/>
        <dsp:cNvSpPr/>
      </dsp:nvSpPr>
      <dsp:spPr>
        <a:xfrm>
          <a:off x="342899" y="0"/>
          <a:ext cx="3886200" cy="274320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E6E54-FC18-4436-B77B-0C6AF8FC805A}">
      <dsp:nvSpPr>
        <dsp:cNvPr id="0" name=""/>
        <dsp:cNvSpPr/>
      </dsp:nvSpPr>
      <dsp:spPr>
        <a:xfrm>
          <a:off x="154930" y="822960"/>
          <a:ext cx="1371600" cy="1097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Client App</a:t>
          </a:r>
          <a:endParaRPr lang="en-US" sz="2100" kern="1200" dirty="0"/>
        </a:p>
      </dsp:txBody>
      <dsp:txXfrm>
        <a:off x="208495" y="876525"/>
        <a:ext cx="1264470" cy="990150"/>
      </dsp:txXfrm>
    </dsp:sp>
    <dsp:sp modelId="{9FDEF2CC-EF2E-4886-BBB1-238601281839}">
      <dsp:nvSpPr>
        <dsp:cNvPr id="0" name=""/>
        <dsp:cNvSpPr/>
      </dsp:nvSpPr>
      <dsp:spPr>
        <a:xfrm>
          <a:off x="1600199" y="822960"/>
          <a:ext cx="1371600" cy="1097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Client Data Table</a:t>
          </a:r>
        </a:p>
      </dsp:txBody>
      <dsp:txXfrm>
        <a:off x="1653764" y="876525"/>
        <a:ext cx="1264470" cy="990150"/>
      </dsp:txXfrm>
    </dsp:sp>
    <dsp:sp modelId="{A92D047C-F2A3-42D0-AFEC-AC45027D6F7D}">
      <dsp:nvSpPr>
        <dsp:cNvPr id="0" name=""/>
        <dsp:cNvSpPr/>
      </dsp:nvSpPr>
      <dsp:spPr>
        <a:xfrm>
          <a:off x="3045469" y="822960"/>
          <a:ext cx="1371600" cy="1097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Audit Table</a:t>
          </a:r>
        </a:p>
      </dsp:txBody>
      <dsp:txXfrm>
        <a:off x="3099034" y="876525"/>
        <a:ext cx="1264470" cy="990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37D76-8867-43B8-9CEF-9505AC81A988}">
      <dsp:nvSpPr>
        <dsp:cNvPr id="0" name=""/>
        <dsp:cNvSpPr/>
      </dsp:nvSpPr>
      <dsp:spPr>
        <a:xfrm rot="10800000">
          <a:off x="0" y="0"/>
          <a:ext cx="3886200" cy="27432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EF2CC-EF2E-4886-BBB1-238601281839}">
      <dsp:nvSpPr>
        <dsp:cNvPr id="0" name=""/>
        <dsp:cNvSpPr/>
      </dsp:nvSpPr>
      <dsp:spPr>
        <a:xfrm>
          <a:off x="154930" y="822960"/>
          <a:ext cx="1371600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Audit Table</a:t>
          </a:r>
        </a:p>
      </dsp:txBody>
      <dsp:txXfrm>
        <a:off x="208495" y="876525"/>
        <a:ext cx="1264470" cy="990150"/>
      </dsp:txXfrm>
    </dsp:sp>
    <dsp:sp modelId="{6A59BEA4-2483-477F-AD01-590B8E250139}">
      <dsp:nvSpPr>
        <dsp:cNvPr id="0" name=""/>
        <dsp:cNvSpPr/>
      </dsp:nvSpPr>
      <dsp:spPr>
        <a:xfrm>
          <a:off x="1600199" y="822960"/>
          <a:ext cx="1371600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Server Data Table</a:t>
          </a:r>
        </a:p>
      </dsp:txBody>
      <dsp:txXfrm>
        <a:off x="1653764" y="876525"/>
        <a:ext cx="1264470" cy="990150"/>
      </dsp:txXfrm>
    </dsp:sp>
    <dsp:sp modelId="{F6B3D5BB-8727-4475-9566-1B05150544D9}">
      <dsp:nvSpPr>
        <dsp:cNvPr id="0" name=""/>
        <dsp:cNvSpPr/>
      </dsp:nvSpPr>
      <dsp:spPr>
        <a:xfrm>
          <a:off x="3045469" y="822960"/>
          <a:ext cx="1371600" cy="1097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Server Web Service</a:t>
          </a:r>
          <a:endParaRPr lang="en-US" sz="2100" kern="1200" dirty="0"/>
        </a:p>
      </dsp:txBody>
      <dsp:txXfrm>
        <a:off x="3099034" y="876525"/>
        <a:ext cx="1264470" cy="990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EAA00-4AEC-4DA9-B57A-AA3C4C66E10B}">
      <dsp:nvSpPr>
        <dsp:cNvPr id="0" name=""/>
        <dsp:cNvSpPr/>
      </dsp:nvSpPr>
      <dsp:spPr>
        <a:xfrm>
          <a:off x="1014512" y="828955"/>
          <a:ext cx="1778644" cy="1778644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SOAP</a:t>
          </a:r>
        </a:p>
      </dsp:txBody>
      <dsp:txXfrm>
        <a:off x="1274988" y="1089431"/>
        <a:ext cx="1257692" cy="1257692"/>
      </dsp:txXfrm>
    </dsp:sp>
    <dsp:sp modelId="{FB9C72AF-4471-4FBE-9585-81E6EDDA7A17}">
      <dsp:nvSpPr>
        <dsp:cNvPr id="0" name=""/>
        <dsp:cNvSpPr/>
      </dsp:nvSpPr>
      <dsp:spPr>
        <a:xfrm>
          <a:off x="1459173" y="135257"/>
          <a:ext cx="889322" cy="889322"/>
        </a:xfrm>
        <a:prstGeom prst="ellipse">
          <a:avLst/>
        </a:prstGeom>
        <a:solidFill>
          <a:schemeClr val="accent4">
            <a:shade val="80000"/>
            <a:alpha val="50000"/>
            <a:hueOff val="31"/>
            <a:satOff val="-141"/>
            <a:lumOff val="1474"/>
            <a:alphaOff val="1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WSDL</a:t>
          </a:r>
        </a:p>
      </dsp:txBody>
      <dsp:txXfrm>
        <a:off x="1589411" y="265495"/>
        <a:ext cx="628846" cy="628846"/>
      </dsp:txXfrm>
    </dsp:sp>
    <dsp:sp modelId="{31C50546-D38A-45A8-A150-5C714C6EA8E5}">
      <dsp:nvSpPr>
        <dsp:cNvPr id="0" name=""/>
        <dsp:cNvSpPr/>
      </dsp:nvSpPr>
      <dsp:spPr>
        <a:xfrm>
          <a:off x="2461316" y="1871019"/>
          <a:ext cx="889322" cy="889322"/>
        </a:xfrm>
        <a:prstGeom prst="ellipse">
          <a:avLst/>
        </a:prstGeom>
        <a:solidFill>
          <a:schemeClr val="accent4">
            <a:shade val="80000"/>
            <a:alpha val="50000"/>
            <a:hueOff val="63"/>
            <a:satOff val="-283"/>
            <a:lumOff val="2949"/>
            <a:alphaOff val="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HTTP</a:t>
          </a:r>
        </a:p>
      </dsp:txBody>
      <dsp:txXfrm>
        <a:off x="2591554" y="2001257"/>
        <a:ext cx="628846" cy="628846"/>
      </dsp:txXfrm>
    </dsp:sp>
    <dsp:sp modelId="{32E5D2EE-43A1-4E67-8EF8-147739158763}">
      <dsp:nvSpPr>
        <dsp:cNvPr id="0" name=""/>
        <dsp:cNvSpPr/>
      </dsp:nvSpPr>
      <dsp:spPr>
        <a:xfrm>
          <a:off x="457031" y="1871019"/>
          <a:ext cx="889322" cy="889322"/>
        </a:xfrm>
        <a:prstGeom prst="ellipse">
          <a:avLst/>
        </a:prstGeom>
        <a:solidFill>
          <a:schemeClr val="accent4">
            <a:shade val="80000"/>
            <a:alpha val="50000"/>
            <a:hueOff val="94"/>
            <a:satOff val="-424"/>
            <a:lumOff val="4423"/>
            <a:alphaOff val="3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TCP</a:t>
          </a:r>
        </a:p>
      </dsp:txBody>
      <dsp:txXfrm>
        <a:off x="587269" y="2001257"/>
        <a:ext cx="628846" cy="62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09F3E-9751-4C7D-BBBE-B70FA3C6069F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C21EC-304F-47BF-9BEB-304200F1D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6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C21EC-304F-47BF-9BEB-304200F1D9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C21EC-304F-47BF-9BEB-304200F1D9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3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60B4-DB72-44CE-9D68-74E1195D35C4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29A8-3D35-452B-B68A-A5C721D61101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046F-62B4-4F48-A41D-52AED4363584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76DA-F69B-4FF0-9C86-3753F3581612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3BB-DA2E-407F-BC26-A4293F0E5855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3FCE-1E8C-46BB-8A3F-8D201C2E3F5C}" type="datetime1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D0AA-984F-4454-A452-F2A9CC4CDCF6}" type="datetime1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190D-B559-46C5-8338-339ABC89AA0E}" type="datetime1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9FE3-90B9-4A99-8862-87EB2D2F5557}" type="datetime1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D692-ED02-418C-83D0-6357C31D7D86}" type="datetime1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613B-058A-42D0-AB80-3AF31C4B4073}" type="datetime1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5934040-C6FC-4D82-9164-68F0F382FA5A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567A3E9-7216-463E-A708-E178F4DAC2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Offline Database Synchronization with SOAP and MySQL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Matt </a:t>
            </a:r>
            <a:r>
              <a:rPr lang="en-US" sz="2000" dirty="0" err="1" smtClean="0"/>
              <a:t>Nesterenko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bg1"/>
                </a:solidFill>
              </a:rPr>
              <a:t>CS5260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5323-BE55-4058-AB26-27BB8170B9A7}" type="datetime1">
              <a:rPr lang="en-US" sz="1600" smtClean="0"/>
              <a:t>4/30/2012</a:t>
            </a:fld>
            <a:endParaRPr lang="en-US" sz="1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26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Keep track of all changes made both client and server side</a:t>
            </a:r>
          </a:p>
          <a:p>
            <a:r>
              <a:rPr lang="en-US" sz="1800" dirty="0" smtClean="0"/>
              <a:t>Keep client IDs mapped with server IDs for synchronization</a:t>
            </a:r>
          </a:p>
          <a:p>
            <a:r>
              <a:rPr lang="en-US" sz="1800" dirty="0" smtClean="0"/>
              <a:t>SOAP can be used for a web-service to communicate back and forth with between the server and client</a:t>
            </a:r>
          </a:p>
          <a:p>
            <a:r>
              <a:rPr lang="en-US" sz="1800" dirty="0" smtClean="0"/>
              <a:t>SOAP is XML with required tags sent over HTTP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76DA-F69B-4FF0-9C86-3753F3581612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Sync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Flush database with client data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The server acts as a backup essentially</a:t>
            </a:r>
          </a:p>
          <a:p>
            <a:pPr marL="0" lvl="1" indent="0">
              <a:buNone/>
            </a:pPr>
            <a:endParaRPr lang="en-US" sz="1800" dirty="0" smtClean="0"/>
          </a:p>
          <a:p>
            <a:r>
              <a:rPr lang="en-US" sz="1800" dirty="0" smtClean="0"/>
              <a:t>Compare all records and see what has changed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Very costly with bandwidth and time</a:t>
            </a:r>
          </a:p>
          <a:p>
            <a:pPr marL="0" lvl="1" indent="0">
              <a:buNone/>
            </a:pPr>
            <a:endParaRPr lang="en-US" sz="1800" dirty="0" smtClean="0"/>
          </a:p>
          <a:p>
            <a:r>
              <a:rPr lang="en-US" sz="1800" dirty="0" smtClean="0"/>
              <a:t>Mark modified records with a sync flag</a:t>
            </a:r>
          </a:p>
          <a:p>
            <a:pPr lvl="1"/>
            <a:r>
              <a:rPr lang="en-US" sz="1800" dirty="0" smtClean="0"/>
              <a:t>What about deleting data? The record with the flag was deleted!</a:t>
            </a:r>
          </a:p>
          <a:p>
            <a:pPr marL="0" lvl="1" indent="0">
              <a:buNone/>
            </a:pPr>
            <a:endParaRPr lang="en-US" sz="1800" dirty="0" smtClean="0"/>
          </a:p>
          <a:p>
            <a:r>
              <a:rPr lang="en-US" sz="1800" dirty="0" smtClean="0"/>
              <a:t>How can we handle multiple users syncing the same data?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4DF8-35F2-457D-B015-09CC2E58126D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Matt </a:t>
            </a:r>
            <a:r>
              <a:rPr lang="en-US" dirty="0" err="1" smtClean="0"/>
              <a:t>Nesterenko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3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Save all the changes made to a log file or database table</a:t>
            </a:r>
          </a:p>
          <a:p>
            <a:r>
              <a:rPr lang="en-US" sz="1800" dirty="0" smtClean="0"/>
              <a:t>Forward the changes to the other end of the connection</a:t>
            </a:r>
          </a:p>
          <a:p>
            <a:endParaRPr lang="en-US" sz="1800" dirty="0" smtClean="0"/>
          </a:p>
          <a:p>
            <a:r>
              <a:rPr lang="en-US" sz="1800" dirty="0" smtClean="0"/>
              <a:t>To allow multiple users, the server must keep track of individual user modifications</a:t>
            </a:r>
          </a:p>
          <a:p>
            <a:endParaRPr lang="en-US" sz="1800" dirty="0"/>
          </a:p>
          <a:p>
            <a:r>
              <a:rPr lang="en-US" sz="1800" dirty="0" smtClean="0"/>
              <a:t>If using auto generated IDs (MySQL: </a:t>
            </a:r>
            <a:r>
              <a:rPr lang="en-US" sz="1800" dirty="0" err="1" smtClean="0"/>
              <a:t>auto_increment</a:t>
            </a:r>
            <a:r>
              <a:rPr lang="en-US" sz="1800" dirty="0" smtClean="0"/>
              <a:t>) the client must keep a record of the server ID field as well to keep data synchronized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C883-48FB-4D9F-B620-24716C6ACDE3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6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server syncs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server is a Java web-service which uses SOAP (Simple Object Access Protocol) for client requests.</a:t>
            </a:r>
            <a:r>
              <a:rPr lang="en-US" sz="1800" dirty="0"/>
              <a:t> </a:t>
            </a:r>
            <a:r>
              <a:rPr lang="en-US" sz="1800" dirty="0" smtClean="0"/>
              <a:t>Client is in control of the sync, which includes adding/editing/deleting data on the server and retrieving the list of modifications from the server.</a:t>
            </a:r>
          </a:p>
          <a:p>
            <a:r>
              <a:rPr lang="en-US" sz="1800" dirty="0" smtClean="0"/>
              <a:t>The preferred underlying protocol for SOAP is HTTP (which runs over TCP). The data transferred is in preformatted XML format. The format that is sent/received is described in a WSDL (Web Service Description Language) file provided by the web service.</a:t>
            </a:r>
          </a:p>
          <a:p>
            <a:r>
              <a:rPr lang="en-US" sz="1800" dirty="0" smtClean="0"/>
              <a:t>The client initiates data transfer with a SOAP request, and when the action is performed, the server responds with a SOAP response.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A9FD-0ED5-4864-93AB-5A2163EDB3DF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1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01863130"/>
              </p:ext>
            </p:extLst>
          </p:nvPr>
        </p:nvGraphicFramePr>
        <p:xfrm>
          <a:off x="76200" y="76200"/>
          <a:ext cx="457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92433692"/>
              </p:ext>
            </p:extLst>
          </p:nvPr>
        </p:nvGraphicFramePr>
        <p:xfrm>
          <a:off x="4495800" y="4038600"/>
          <a:ext cx="457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69918783"/>
              </p:ext>
            </p:extLst>
          </p:nvPr>
        </p:nvGraphicFramePr>
        <p:xfrm>
          <a:off x="2745530" y="1828800"/>
          <a:ext cx="380767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53AD-D719-4004-89C3-752A3C18D7EB}" type="datetime1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Client Output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8420-7E65-4853-9079-D54EB2E985D5}" type="datetime1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872028"/>
            <a:ext cx="8534400" cy="48429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Added two tasks: Task One, Task Two, renamed task two to: Task Two Renamed. On server-side, three tasks were added and one was edited (from another use)</a:t>
            </a:r>
          </a:p>
          <a:p>
            <a:r>
              <a:rPr lang="en-US" sz="1800" dirty="0" smtClean="0"/>
              <a:t>Sync Output on Client:</a:t>
            </a:r>
          </a:p>
          <a:p>
            <a:r>
              <a:rPr lang="en-US" sz="1800" dirty="0"/>
              <a:t>[sync/info/add] Synced local to remote (</a:t>
            </a:r>
            <a:r>
              <a:rPr lang="en-US" sz="1800" dirty="0" err="1"/>
              <a:t>local:remote</a:t>
            </a:r>
            <a:r>
              <a:rPr lang="en-US" sz="1800" dirty="0"/>
              <a:t>) (1:4)</a:t>
            </a:r>
          </a:p>
          <a:p>
            <a:r>
              <a:rPr lang="en-US" sz="1800" dirty="0"/>
              <a:t>[sync/info/add] Synced local to remote (</a:t>
            </a:r>
            <a:r>
              <a:rPr lang="en-US" sz="1800" dirty="0" err="1"/>
              <a:t>local:remote</a:t>
            </a:r>
            <a:r>
              <a:rPr lang="en-US" sz="1800" dirty="0"/>
              <a:t>) (2:5)</a:t>
            </a:r>
          </a:p>
          <a:p>
            <a:r>
              <a:rPr lang="en-US" sz="1800" dirty="0"/>
              <a:t>[sync/info/edit] Synced local to remote (</a:t>
            </a:r>
            <a:r>
              <a:rPr lang="en-US" sz="1800" dirty="0" err="1"/>
              <a:t>local:remote</a:t>
            </a:r>
            <a:r>
              <a:rPr lang="en-US" sz="1800" dirty="0"/>
              <a:t>) (2:5)</a:t>
            </a:r>
          </a:p>
          <a:p>
            <a:r>
              <a:rPr lang="en-US" sz="1800" dirty="0"/>
              <a:t>[sync/info/get/add] Synced remote to local (</a:t>
            </a:r>
            <a:r>
              <a:rPr lang="en-US" sz="1800" dirty="0" err="1"/>
              <a:t>local:remote</a:t>
            </a:r>
            <a:r>
              <a:rPr lang="en-US" sz="1800" dirty="0"/>
              <a:t>) (0:1)</a:t>
            </a:r>
          </a:p>
          <a:p>
            <a:r>
              <a:rPr lang="en-US" sz="1800" dirty="0"/>
              <a:t>[sync/info/get/add] Synced remote to local (</a:t>
            </a:r>
            <a:r>
              <a:rPr lang="en-US" sz="1800" dirty="0" err="1"/>
              <a:t>local:remote</a:t>
            </a:r>
            <a:r>
              <a:rPr lang="en-US" sz="1800" dirty="0"/>
              <a:t>) (0:2)</a:t>
            </a:r>
          </a:p>
          <a:p>
            <a:r>
              <a:rPr lang="en-US" sz="1800" dirty="0"/>
              <a:t>[sync/info/get/add] Synced remote to local (</a:t>
            </a:r>
            <a:r>
              <a:rPr lang="en-US" sz="1800" dirty="0" err="1"/>
              <a:t>local:remote</a:t>
            </a:r>
            <a:r>
              <a:rPr lang="en-US" sz="1800" dirty="0"/>
              <a:t>) (0:3)</a:t>
            </a:r>
          </a:p>
          <a:p>
            <a:r>
              <a:rPr lang="en-US" sz="1800" dirty="0"/>
              <a:t>[sync/info/get/edit] Synced remote to local (</a:t>
            </a:r>
            <a:r>
              <a:rPr lang="en-US" sz="1800" dirty="0" err="1"/>
              <a:t>local:remote</a:t>
            </a:r>
            <a:r>
              <a:rPr lang="en-US" sz="1800" dirty="0"/>
              <a:t>) (4:2)</a:t>
            </a:r>
          </a:p>
        </p:txBody>
      </p:sp>
    </p:spTree>
    <p:extLst>
      <p:ext uri="{BB962C8B-B14F-4D97-AF65-F5344CB8AC3E}">
        <p14:creationId xmlns:p14="http://schemas.microsoft.com/office/powerpoint/2010/main" val="118515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client output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After sync, task list on client outputs:</a:t>
            </a:r>
          </a:p>
          <a:p>
            <a:r>
              <a:rPr lang="en-US" sz="1800" dirty="0" smtClean="0"/>
              <a:t>[</a:t>
            </a:r>
            <a:r>
              <a:rPr lang="en-US" sz="1800" dirty="0"/>
              <a:t>1] Task One [Synced]</a:t>
            </a:r>
          </a:p>
          <a:p>
            <a:r>
              <a:rPr lang="en-US" sz="1800" dirty="0"/>
              <a:t>[2] Task Two Renamed [Synced]</a:t>
            </a:r>
          </a:p>
          <a:p>
            <a:r>
              <a:rPr lang="en-US" sz="1800" dirty="0"/>
              <a:t>[3] Server Task 1 [Synced]</a:t>
            </a:r>
          </a:p>
          <a:p>
            <a:r>
              <a:rPr lang="en-US" sz="1800" dirty="0"/>
              <a:t>[4] Server Task 2 Renamed [Synced]</a:t>
            </a:r>
          </a:p>
          <a:p>
            <a:r>
              <a:rPr lang="en-US" sz="1800" dirty="0"/>
              <a:t>[5] Server Task 3 [Synced</a:t>
            </a:r>
            <a:r>
              <a:rPr lang="en-US" sz="1800" dirty="0" smtClean="0"/>
              <a:t>]</a:t>
            </a:r>
          </a:p>
          <a:p>
            <a:endParaRPr lang="en-US" sz="1800" dirty="0" smtClean="0"/>
          </a:p>
          <a:p>
            <a:r>
              <a:rPr lang="en-US" sz="1800" dirty="0" smtClean="0"/>
              <a:t>Now delete a task client-side and </a:t>
            </a:r>
            <a:r>
              <a:rPr lang="en-US" sz="1800" dirty="0" err="1" smtClean="0"/>
              <a:t>resync</a:t>
            </a:r>
            <a:r>
              <a:rPr lang="en-US" sz="1800" dirty="0" smtClean="0"/>
              <a:t>. Sync output:</a:t>
            </a:r>
          </a:p>
          <a:p>
            <a:r>
              <a:rPr lang="en-US" sz="1800" dirty="0"/>
              <a:t>[sync/info/delete] Synced local to </a:t>
            </a:r>
            <a:r>
              <a:rPr lang="en-US" sz="1800" dirty="0" smtClean="0"/>
              <a:t>remote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76DA-F69B-4FF0-9C86-3753F3581612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 REQUEST (adding a task)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80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Client requests to add a task, sending the name of the task, and a device </a:t>
            </a:r>
            <a:r>
              <a:rPr lang="en-US" sz="1800" dirty="0" smtClean="0"/>
              <a:t>id</a:t>
            </a:r>
            <a:endParaRPr lang="en-US" sz="1800" dirty="0"/>
          </a:p>
          <a:p>
            <a:r>
              <a:rPr lang="en-US" sz="1800" b="0" dirty="0" smtClean="0"/>
              <a:t>&lt;?</a:t>
            </a:r>
            <a:r>
              <a:rPr lang="en-US" sz="1800" b="0" dirty="0"/>
              <a:t>xml version="1.0" encoding="UTF-8</a:t>
            </a:r>
            <a:r>
              <a:rPr lang="en-US" sz="1800" b="0" dirty="0" smtClean="0"/>
              <a:t>"?&gt;</a:t>
            </a:r>
          </a:p>
          <a:p>
            <a:r>
              <a:rPr lang="en-US" sz="1800" b="0" dirty="0" smtClean="0"/>
              <a:t>&lt;</a:t>
            </a:r>
            <a:r>
              <a:rPr lang="en-US" sz="1800" b="0" dirty="0" err="1"/>
              <a:t>S:Envelope</a:t>
            </a:r>
            <a:r>
              <a:rPr lang="en-US" sz="1800" b="0" dirty="0"/>
              <a:t> </a:t>
            </a:r>
            <a:r>
              <a:rPr lang="en-US" sz="1800" b="0" dirty="0" err="1"/>
              <a:t>xmlns:S</a:t>
            </a:r>
            <a:r>
              <a:rPr lang="en-US" sz="1800" b="0" dirty="0"/>
              <a:t>="http://schemas.xmlsoap.org/soap/envelope</a:t>
            </a:r>
            <a:r>
              <a:rPr lang="en-US" sz="1800" b="0" dirty="0" smtClean="0"/>
              <a:t>/"&gt;</a:t>
            </a:r>
          </a:p>
          <a:p>
            <a:r>
              <a:rPr lang="en-US" sz="1800" b="0" dirty="0"/>
              <a:t> </a:t>
            </a:r>
            <a:r>
              <a:rPr lang="en-US" sz="1800" b="0" dirty="0" smtClean="0"/>
              <a:t>  &lt;</a:t>
            </a:r>
            <a:r>
              <a:rPr lang="en-US" sz="1800" b="0" dirty="0" err="1"/>
              <a:t>S:Header</a:t>
            </a:r>
            <a:r>
              <a:rPr lang="en-US" sz="1800" b="0" dirty="0" smtClean="0"/>
              <a:t>/&gt;</a:t>
            </a:r>
          </a:p>
          <a:p>
            <a:r>
              <a:rPr lang="en-US" sz="1800" b="0" dirty="0"/>
              <a:t> </a:t>
            </a:r>
            <a:r>
              <a:rPr lang="en-US" sz="1800" b="0" dirty="0" smtClean="0"/>
              <a:t>  &lt;</a:t>
            </a:r>
            <a:r>
              <a:rPr lang="en-US" sz="1800" b="0" dirty="0" err="1"/>
              <a:t>S:Body</a:t>
            </a:r>
            <a:r>
              <a:rPr lang="en-US" sz="1800" b="0" dirty="0" smtClean="0"/>
              <a:t>&gt;</a:t>
            </a:r>
          </a:p>
          <a:p>
            <a:r>
              <a:rPr lang="en-US" sz="1800" b="0" dirty="0" smtClean="0"/>
              <a:t>      &lt;</a:t>
            </a:r>
            <a:r>
              <a:rPr lang="en-US" sz="1800" b="0" dirty="0"/>
              <a:t>ns2:AddTask xmlns:ns2="http://webservice</a:t>
            </a:r>
            <a:r>
              <a:rPr lang="en-US" sz="1800" b="0" dirty="0" smtClean="0"/>
              <a:t>/"&gt;</a:t>
            </a:r>
          </a:p>
          <a:p>
            <a:r>
              <a:rPr lang="en-US" sz="1800" b="0" dirty="0" smtClean="0"/>
              <a:t>         &lt;</a:t>
            </a:r>
            <a:r>
              <a:rPr lang="en-US" sz="1800" b="0" dirty="0"/>
              <a:t>name&gt;A Task&lt;/name</a:t>
            </a:r>
            <a:r>
              <a:rPr lang="en-US" sz="1800" b="0" dirty="0" smtClean="0"/>
              <a:t>&gt;</a:t>
            </a:r>
          </a:p>
          <a:p>
            <a:r>
              <a:rPr lang="en-US" sz="1800" b="0" dirty="0" smtClean="0"/>
              <a:t>         &lt;</a:t>
            </a:r>
            <a:r>
              <a:rPr lang="en-US" sz="1800" b="0" dirty="0" err="1"/>
              <a:t>devid</a:t>
            </a:r>
            <a:r>
              <a:rPr lang="en-US" sz="1800" b="0" dirty="0"/>
              <a:t>&gt;55&lt;/</a:t>
            </a:r>
            <a:r>
              <a:rPr lang="en-US" sz="1800" b="0" dirty="0" err="1"/>
              <a:t>devid</a:t>
            </a:r>
            <a:r>
              <a:rPr lang="en-US" sz="1800" b="0" dirty="0" smtClean="0"/>
              <a:t>&gt;</a:t>
            </a:r>
          </a:p>
          <a:p>
            <a:r>
              <a:rPr lang="en-US" sz="1800" b="0" dirty="0" smtClean="0"/>
              <a:t>      &lt;/</a:t>
            </a:r>
            <a:r>
              <a:rPr lang="en-US" sz="1800" b="0" dirty="0"/>
              <a:t>ns2:AddTask&gt; </a:t>
            </a:r>
            <a:endParaRPr lang="en-US" sz="1800" b="0" dirty="0" smtClean="0"/>
          </a:p>
          <a:p>
            <a:r>
              <a:rPr lang="en-US" sz="1800" b="0" dirty="0"/>
              <a:t> </a:t>
            </a:r>
            <a:r>
              <a:rPr lang="en-US" sz="1800" b="0" dirty="0" smtClean="0"/>
              <a:t>  &lt;/</a:t>
            </a:r>
            <a:r>
              <a:rPr lang="en-US" sz="1800" b="0" dirty="0" err="1"/>
              <a:t>S:Body</a:t>
            </a:r>
            <a:r>
              <a:rPr lang="en-US" sz="1800" b="0" dirty="0" smtClean="0"/>
              <a:t>&gt;</a:t>
            </a:r>
          </a:p>
          <a:p>
            <a:r>
              <a:rPr lang="en-US" sz="1800" b="0" dirty="0" smtClean="0"/>
              <a:t>&lt;/</a:t>
            </a:r>
            <a:r>
              <a:rPr lang="en-US" sz="1800" b="0" dirty="0" err="1"/>
              <a:t>S:Envelope</a:t>
            </a:r>
            <a:r>
              <a:rPr lang="en-US" sz="1800" b="0" dirty="0" smtClean="0"/>
              <a:t>&gt;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B13B-4E47-4DD1-B62A-B5A5BAE5D8F0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4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 response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Server returns the ID of the added task, or -1 if it failed to add the </a:t>
            </a:r>
            <a:r>
              <a:rPr lang="en-US" sz="1800" dirty="0" smtClean="0"/>
              <a:t>item</a:t>
            </a:r>
            <a:endParaRPr lang="en-US" sz="1800" dirty="0"/>
          </a:p>
          <a:p>
            <a:r>
              <a:rPr lang="en-US" sz="1800" b="0" dirty="0" smtClean="0"/>
              <a:t>&lt;?</a:t>
            </a:r>
            <a:r>
              <a:rPr lang="en-US" sz="1800" b="0" dirty="0"/>
              <a:t>xml version="1.0" encoding="UTF-8"?&gt; </a:t>
            </a:r>
            <a:endParaRPr lang="en-US" sz="1800" b="0" dirty="0" smtClean="0"/>
          </a:p>
          <a:p>
            <a:r>
              <a:rPr lang="en-US" sz="1800" b="0" dirty="0" smtClean="0"/>
              <a:t>&lt;</a:t>
            </a:r>
            <a:r>
              <a:rPr lang="en-US" sz="1800" b="0" dirty="0" err="1"/>
              <a:t>S:Envelope</a:t>
            </a:r>
            <a:r>
              <a:rPr lang="en-US" sz="1800" b="0" dirty="0"/>
              <a:t> </a:t>
            </a:r>
            <a:r>
              <a:rPr lang="en-US" sz="1800" b="0" dirty="0" err="1"/>
              <a:t>xmlns:S</a:t>
            </a:r>
            <a:r>
              <a:rPr lang="en-US" sz="1800" b="0" dirty="0"/>
              <a:t>="http://schemas.xmlsoap.org/soap/envelope/"&gt; </a:t>
            </a:r>
            <a:endParaRPr lang="en-US" sz="1800" b="0" dirty="0" smtClean="0"/>
          </a:p>
          <a:p>
            <a:r>
              <a:rPr lang="en-US" sz="1800" b="0" dirty="0"/>
              <a:t> </a:t>
            </a:r>
            <a:r>
              <a:rPr lang="en-US" sz="1800" b="0" dirty="0" smtClean="0"/>
              <a:t>  &lt;</a:t>
            </a:r>
            <a:r>
              <a:rPr lang="en-US" sz="1800" b="0" dirty="0" err="1"/>
              <a:t>S:Body</a:t>
            </a:r>
            <a:r>
              <a:rPr lang="en-US" sz="1800" b="0" dirty="0" smtClean="0"/>
              <a:t>&gt;</a:t>
            </a:r>
          </a:p>
          <a:p>
            <a:r>
              <a:rPr lang="en-US" sz="1800" b="0" dirty="0"/>
              <a:t> </a:t>
            </a:r>
            <a:r>
              <a:rPr lang="en-US" sz="1800" b="0" dirty="0" smtClean="0"/>
              <a:t>     &lt;</a:t>
            </a:r>
            <a:r>
              <a:rPr lang="en-US" sz="1800" b="0" dirty="0"/>
              <a:t>ns2:AddTaskResponse xmlns:ns2="http://webservice/"&gt; </a:t>
            </a:r>
            <a:endParaRPr lang="en-US" sz="1800" b="0" dirty="0" smtClean="0"/>
          </a:p>
          <a:p>
            <a:r>
              <a:rPr lang="en-US" sz="1800" b="0" dirty="0"/>
              <a:t> </a:t>
            </a:r>
            <a:r>
              <a:rPr lang="en-US" sz="1800" b="0" dirty="0" smtClean="0"/>
              <a:t>        &lt;</a:t>
            </a:r>
            <a:r>
              <a:rPr lang="en-US" sz="1800" b="0" dirty="0"/>
              <a:t>return&gt;6&lt;/return</a:t>
            </a:r>
            <a:r>
              <a:rPr lang="en-US" sz="1800" b="0" dirty="0" smtClean="0"/>
              <a:t>&gt;</a:t>
            </a:r>
          </a:p>
          <a:p>
            <a:r>
              <a:rPr lang="en-US" sz="1800" b="0" dirty="0"/>
              <a:t> </a:t>
            </a:r>
            <a:r>
              <a:rPr lang="en-US" sz="1800" b="0" dirty="0" smtClean="0"/>
              <a:t>     &lt;/</a:t>
            </a:r>
            <a:r>
              <a:rPr lang="en-US" sz="1800" b="0" dirty="0"/>
              <a:t>ns2:AddTaskResponse&gt; </a:t>
            </a:r>
            <a:endParaRPr lang="en-US" sz="1800" b="0" dirty="0" smtClean="0"/>
          </a:p>
          <a:p>
            <a:r>
              <a:rPr lang="en-US" sz="1800" b="0" dirty="0"/>
              <a:t> </a:t>
            </a:r>
            <a:r>
              <a:rPr lang="en-US" sz="1800" b="0" dirty="0" smtClean="0"/>
              <a:t>  &lt;/</a:t>
            </a:r>
            <a:r>
              <a:rPr lang="en-US" sz="1800" b="0" dirty="0" err="1"/>
              <a:t>S:Body</a:t>
            </a:r>
            <a:r>
              <a:rPr lang="en-US" sz="1800" b="0" dirty="0" smtClean="0"/>
              <a:t>&gt;</a:t>
            </a:r>
          </a:p>
          <a:p>
            <a:r>
              <a:rPr lang="en-US" sz="1800" b="0" dirty="0" smtClean="0"/>
              <a:t>&lt;/</a:t>
            </a:r>
            <a:r>
              <a:rPr lang="en-US" sz="1800" b="0" dirty="0" err="1"/>
              <a:t>S:Envelope</a:t>
            </a:r>
            <a:r>
              <a:rPr lang="en-US" sz="1800" b="0" dirty="0"/>
              <a:t>&gt;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3D1B-3DBB-4349-85D6-CBCB3677F319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 Nesterenko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A3E9-7216-463E-A708-E178F4DAC2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87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428</TotalTime>
  <Words>728</Words>
  <Application>Microsoft Office PowerPoint</Application>
  <PresentationFormat>On-screen Show (4:3)</PresentationFormat>
  <Paragraphs>114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Offline Database Synchronization with SOAP and MySQL</vt:lpstr>
      <vt:lpstr>Simple Sync Methods</vt:lpstr>
      <vt:lpstr>Data Auditing</vt:lpstr>
      <vt:lpstr>How server syncs data</vt:lpstr>
      <vt:lpstr>PowerPoint Presentation</vt:lpstr>
      <vt:lpstr>Java Client Output</vt:lpstr>
      <vt:lpstr>Java client output (cont.)</vt:lpstr>
      <vt:lpstr>SOAP REQUEST (adding a task)</vt:lpstr>
      <vt:lpstr>Soap response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Offline Database Synchronization with SOAP and MySQL</dc:title>
  <dc:creator>Matt</dc:creator>
  <cp:lastModifiedBy>Matt</cp:lastModifiedBy>
  <cp:revision>33</cp:revision>
  <dcterms:created xsi:type="dcterms:W3CDTF">2012-04-10T22:52:53Z</dcterms:created>
  <dcterms:modified xsi:type="dcterms:W3CDTF">2012-04-30T21:18:16Z</dcterms:modified>
</cp:coreProperties>
</file>