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1"/>
  </p:notesMasterIdLst>
  <p:sldIdLst>
    <p:sldId id="256" r:id="rId2"/>
    <p:sldId id="258" r:id="rId3"/>
    <p:sldId id="262" r:id="rId4"/>
    <p:sldId id="260" r:id="rId5"/>
    <p:sldId id="261" r:id="rId6"/>
    <p:sldId id="263" r:id="rId7"/>
    <p:sldId id="257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F669E-01CC-4841-B3A8-DC0F6C505AC5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B53A0-00FA-41A5-9318-E5FF3F0362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B53A0-00FA-41A5-9318-E5FF3F03625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5/2/2012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Mobile Development: Adam Best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F0CE47-F533-4535-A642-4E407D9CD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smartface.biz/challenges-of-mobile-application-developement-n74.html" TargetMode="External"/><Relationship Id="rId2" Type="http://schemas.openxmlformats.org/officeDocument/2006/relationships/hyperlink" Target="http://ieeexplore.ieee.org/stamp/stamp.jsp?tp=&amp;arnumber=5494784&amp;isnumber=549476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ginnovations.com/development/appdevelopmentconsultants.html" TargetMode="External"/><Relationship Id="rId4" Type="http://schemas.openxmlformats.org/officeDocument/2006/relationships/hyperlink" Target="http://mashable.com/2010/08/11/cross-platform-mobile-development-tool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Mobile Development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Cross Platform Development Techniques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4191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Adam Best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/>
              <a:t>4/30/12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 based apps</a:t>
            </a:r>
          </a:p>
          <a:p>
            <a:r>
              <a:rPr lang="en-US" dirty="0" smtClean="0"/>
              <a:t>Social networking</a:t>
            </a:r>
          </a:p>
          <a:p>
            <a:r>
              <a:rPr lang="en-US" dirty="0" smtClean="0"/>
              <a:t>Games</a:t>
            </a:r>
          </a:p>
          <a:p>
            <a:r>
              <a:rPr lang="en-US" dirty="0" smtClean="0"/>
              <a:t>Data Sharing</a:t>
            </a:r>
          </a:p>
          <a:p>
            <a:r>
              <a:rPr lang="en-US" dirty="0" smtClean="0"/>
              <a:t>Data Synchronization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 smtClean="0"/>
              <a:t>5/2/2012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z="1600" smtClean="0"/>
              <a:pPr/>
              <a:t>2</a:t>
            </a:fld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28800" y="6422064"/>
            <a:ext cx="6553200" cy="365125"/>
          </a:xfrm>
        </p:spPr>
        <p:txBody>
          <a:bodyPr/>
          <a:lstStyle/>
          <a:p>
            <a:r>
              <a:rPr lang="en-US" sz="1600" dirty="0" smtClean="0"/>
              <a:t>Mobile Development: Adam Best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Projected Sales</a:t>
            </a:r>
            <a:endParaRPr lang="en-US" dirty="0"/>
          </a:p>
        </p:txBody>
      </p:sp>
      <p:pic>
        <p:nvPicPr>
          <p:cNvPr id="4" name="Content Placeholder 3" descr="Challenges_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8127547" cy="50292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 smtClean="0"/>
              <a:t>5/2/2012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z="1600" smtClean="0"/>
              <a:pPr/>
              <a:t>3</a:t>
            </a:fld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/>
              <a:t>Mobile Development: Adam Best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Multiple SDKs</a:t>
            </a:r>
          </a:p>
          <a:p>
            <a:pPr lvl="1"/>
            <a:r>
              <a:rPr lang="en-US" dirty="0" smtClean="0"/>
              <a:t>Have to develop across multiple platforms.</a:t>
            </a:r>
          </a:p>
          <a:p>
            <a:r>
              <a:rPr lang="en-US" dirty="0" smtClean="0"/>
              <a:t>Lack of standardization</a:t>
            </a:r>
          </a:p>
          <a:p>
            <a:r>
              <a:rPr lang="en-US" dirty="0" smtClean="0"/>
              <a:t>Device modules</a:t>
            </a:r>
          </a:p>
          <a:p>
            <a:pPr lvl="1"/>
            <a:r>
              <a:rPr lang="en-US" dirty="0" smtClean="0"/>
              <a:t>Tablets, phones, &amp; iPods</a:t>
            </a:r>
          </a:p>
          <a:p>
            <a:r>
              <a:rPr lang="en-US" dirty="0" smtClean="0"/>
              <a:t>Interface development</a:t>
            </a:r>
          </a:p>
          <a:p>
            <a:pPr lvl="1"/>
            <a:r>
              <a:rPr lang="en-US" dirty="0" smtClean="0"/>
              <a:t>Displaying information from a website to a mobile screen.</a:t>
            </a:r>
          </a:p>
          <a:p>
            <a:r>
              <a:rPr lang="en-US" dirty="0" smtClean="0"/>
              <a:t>Connection challenges</a:t>
            </a:r>
          </a:p>
          <a:p>
            <a:pPr lvl="1"/>
            <a:r>
              <a:rPr lang="en-US" dirty="0" smtClean="0"/>
              <a:t>The device will not always be connected.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 smtClean="0"/>
              <a:t>5/2/2012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z="1600" smtClean="0"/>
              <a:pPr/>
              <a:t>4</a:t>
            </a:fld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3352800" cy="365125"/>
          </a:xfrm>
        </p:spPr>
        <p:txBody>
          <a:bodyPr/>
          <a:lstStyle/>
          <a:p>
            <a:r>
              <a:rPr lang="en-US" sz="1600" dirty="0" smtClean="0"/>
              <a:t>Mobile Development: Adam Best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Operating Systems</a:t>
            </a:r>
            <a:endParaRPr lang="en-US" dirty="0"/>
          </a:p>
        </p:txBody>
      </p:sp>
      <p:pic>
        <p:nvPicPr>
          <p:cNvPr id="4" name="Content Placeholder 3" descr="Challenges_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295400"/>
            <a:ext cx="5867400" cy="5064321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 smtClean="0"/>
              <a:t>5/2/2012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z="1600" smtClean="0"/>
              <a:pPr/>
              <a:t>5</a:t>
            </a:fld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3200400" cy="365125"/>
          </a:xfrm>
        </p:spPr>
        <p:txBody>
          <a:bodyPr/>
          <a:lstStyle/>
          <a:p>
            <a:pPr algn="l"/>
            <a:r>
              <a:rPr lang="en-US" sz="1600" dirty="0" smtClean="0"/>
              <a:t>Mobile Development: Adam Best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Device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capabilities</a:t>
            </a:r>
          </a:p>
          <a:p>
            <a:r>
              <a:rPr lang="en-US" dirty="0" err="1" smtClean="0"/>
              <a:t>Input/Output</a:t>
            </a:r>
            <a:r>
              <a:rPr lang="en-US" dirty="0" smtClean="0"/>
              <a:t> devices</a:t>
            </a:r>
          </a:p>
          <a:p>
            <a:r>
              <a:rPr lang="en-US" dirty="0" smtClean="0"/>
              <a:t>Processor type</a:t>
            </a:r>
          </a:p>
          <a:p>
            <a:r>
              <a:rPr lang="en-US" dirty="0" smtClean="0"/>
              <a:t>Resolution</a:t>
            </a:r>
          </a:p>
          <a:p>
            <a:r>
              <a:rPr lang="en-US" dirty="0" smtClean="0"/>
              <a:t>Storage</a:t>
            </a:r>
          </a:p>
          <a:p>
            <a:r>
              <a:rPr lang="en-US" dirty="0" smtClean="0"/>
              <a:t>Connection speed/type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 smtClean="0"/>
              <a:t>5/2/2012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3048000" cy="365125"/>
          </a:xfrm>
        </p:spPr>
        <p:txBody>
          <a:bodyPr/>
          <a:lstStyle/>
          <a:p>
            <a:r>
              <a:rPr lang="en-US" sz="1600" dirty="0" smtClean="0"/>
              <a:t>Mobile Development: Adam Best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z="1600" smtClean="0"/>
              <a:pPr/>
              <a:t>6</a:t>
            </a:fld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Platform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RhoMobile</a:t>
            </a:r>
            <a:endParaRPr lang="en-US" dirty="0" smtClean="0"/>
          </a:p>
          <a:p>
            <a:pPr lvl="1"/>
            <a:r>
              <a:rPr lang="en-US" dirty="0" smtClean="0"/>
              <a:t>Ruby-based framework</a:t>
            </a:r>
          </a:p>
          <a:p>
            <a:r>
              <a:rPr lang="en-US" dirty="0" err="1" smtClean="0"/>
              <a:t>Appcelerator</a:t>
            </a:r>
            <a:endParaRPr lang="en-US" dirty="0" smtClean="0"/>
          </a:p>
          <a:p>
            <a:pPr lvl="1"/>
            <a:r>
              <a:rPr lang="en-US" dirty="0" smtClean="0"/>
              <a:t>Java, PHP, Python, Ruby, &amp; HTML</a:t>
            </a:r>
          </a:p>
          <a:p>
            <a:r>
              <a:rPr lang="en-US" dirty="0" err="1" smtClean="0"/>
              <a:t>WidgetPad</a:t>
            </a:r>
            <a:endParaRPr lang="en-US" dirty="0" smtClean="0"/>
          </a:p>
          <a:p>
            <a:pPr lvl="1"/>
            <a:r>
              <a:rPr lang="en-US" dirty="0" smtClean="0"/>
              <a:t>CSS3, HTML5, Java</a:t>
            </a:r>
          </a:p>
          <a:p>
            <a:r>
              <a:rPr lang="en-US" dirty="0" err="1" smtClean="0"/>
              <a:t>PhoneGap</a:t>
            </a:r>
            <a:endParaRPr lang="en-US" dirty="0" smtClean="0"/>
          </a:p>
          <a:p>
            <a:pPr lvl="1"/>
            <a:r>
              <a:rPr lang="en-US" dirty="0" smtClean="0"/>
              <a:t>Java &amp; HTML</a:t>
            </a:r>
          </a:p>
          <a:p>
            <a:r>
              <a:rPr lang="en-US" dirty="0" err="1" smtClean="0"/>
              <a:t>MoSync</a:t>
            </a:r>
            <a:endParaRPr lang="en-US" dirty="0" smtClean="0"/>
          </a:p>
          <a:p>
            <a:pPr lvl="1"/>
            <a:r>
              <a:rPr lang="en-US" dirty="0" smtClean="0"/>
              <a:t>C/C++, Java, Ruby, PHP, Python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 smtClean="0"/>
              <a:t>5/2/2012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z="1600" smtClean="0"/>
              <a:pPr/>
              <a:t>7</a:t>
            </a:fld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3276600" cy="365125"/>
          </a:xfrm>
        </p:spPr>
        <p:txBody>
          <a:bodyPr/>
          <a:lstStyle/>
          <a:p>
            <a:r>
              <a:rPr lang="en-US" sz="1600" dirty="0" smtClean="0"/>
              <a:t>Mobile Development: Adam Best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language are you most comfortable with?</a:t>
            </a:r>
          </a:p>
          <a:p>
            <a:r>
              <a:rPr lang="en-US" dirty="0" smtClean="0"/>
              <a:t>What type of budget constraint are you on?</a:t>
            </a:r>
          </a:p>
          <a:p>
            <a:r>
              <a:rPr lang="en-US" dirty="0" smtClean="0"/>
              <a:t>What operating systems are you shooting for?</a:t>
            </a:r>
          </a:p>
          <a:p>
            <a:r>
              <a:rPr lang="en-US" dirty="0" smtClean="0"/>
              <a:t>What type of device features are you wanting to use?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 smtClean="0"/>
              <a:t>5/2/2012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3200400" cy="365125"/>
          </a:xfrm>
        </p:spPr>
        <p:txBody>
          <a:bodyPr/>
          <a:lstStyle/>
          <a:p>
            <a:r>
              <a:rPr lang="en-US" sz="1600" dirty="0" smtClean="0"/>
              <a:t>Mobile Development: Adam Best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z="1600" smtClean="0"/>
              <a:pPr/>
              <a:t>8</a:t>
            </a:fld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sz="1600" dirty="0" err="1" smtClean="0"/>
              <a:t>Gasimov</a:t>
            </a:r>
            <a:r>
              <a:rPr lang="en-US" sz="1600" dirty="0" smtClean="0"/>
              <a:t>, A.; Chuan-</a:t>
            </a:r>
            <a:r>
              <a:rPr lang="en-US" sz="1600" dirty="0" err="1" smtClean="0"/>
              <a:t>Hoo</a:t>
            </a:r>
            <a:r>
              <a:rPr lang="en-US" sz="1600" dirty="0" smtClean="0"/>
              <a:t> Tan; </a:t>
            </a:r>
            <a:r>
              <a:rPr lang="en-US" sz="1600" dirty="0" err="1" smtClean="0"/>
              <a:t>Chee</a:t>
            </a:r>
            <a:r>
              <a:rPr lang="en-US" sz="1600" dirty="0" smtClean="0"/>
              <a:t> Wei </a:t>
            </a:r>
            <a:r>
              <a:rPr lang="en-US" sz="1600" dirty="0" err="1" smtClean="0"/>
              <a:t>Phang</a:t>
            </a:r>
            <a:r>
              <a:rPr lang="en-US" sz="1600" dirty="0" smtClean="0"/>
              <a:t>; </a:t>
            </a:r>
            <a:r>
              <a:rPr lang="en-US" sz="1600" dirty="0" err="1" smtClean="0"/>
              <a:t>Sutanto</a:t>
            </a:r>
            <a:r>
              <a:rPr lang="en-US" sz="1600" dirty="0" smtClean="0"/>
              <a:t>, J.; , "Visiting Mobile Application Development: What, How and Where," </a:t>
            </a:r>
            <a:r>
              <a:rPr lang="en-US" sz="1600" i="1" dirty="0" smtClean="0"/>
              <a:t>Mobile Business and 2010 Ninth Global Mobility Roundtable (ICMB-GMR), 2010 Ninth International Conference on</a:t>
            </a:r>
            <a:r>
              <a:rPr lang="en-US" sz="1600" dirty="0" smtClean="0"/>
              <a:t> , vol., no., pp.74-81, 13-15 June 2010</a:t>
            </a:r>
            <a:br>
              <a:rPr lang="en-US" sz="1600" dirty="0" smtClean="0"/>
            </a:br>
            <a:r>
              <a:rPr lang="en-US" sz="1600" dirty="0" err="1" smtClean="0"/>
              <a:t>doi</a:t>
            </a:r>
            <a:r>
              <a:rPr lang="en-US" sz="1600" dirty="0" smtClean="0"/>
              <a:t>: 10.1109/ICMB-GMR.2010.20</a:t>
            </a:r>
            <a:br>
              <a:rPr lang="en-US" sz="1600" dirty="0" smtClean="0"/>
            </a:br>
            <a:r>
              <a:rPr lang="en-US" sz="1600" dirty="0" smtClean="0"/>
              <a:t>URL: </a:t>
            </a:r>
            <a:r>
              <a:rPr lang="en-US" sz="1600" dirty="0" smtClean="0">
                <a:hlinkClick r:id="rId2"/>
              </a:rPr>
              <a:t>http://ieeexplore.ieee.org/stamp/stamp.jsp?tp=&amp;arnumber=5494784&amp;isnumber=5494761</a:t>
            </a:r>
            <a:endParaRPr lang="en-US" sz="1600" dirty="0" smtClean="0"/>
          </a:p>
          <a:p>
            <a:pPr marL="550926" indent="-514350">
              <a:buFont typeface="+mj-lt"/>
              <a:buAutoNum type="arabicPeriod"/>
            </a:pPr>
            <a:r>
              <a:rPr lang="en-US" sz="1600" dirty="0" smtClean="0">
                <a:hlinkClick r:id="rId3"/>
              </a:rPr>
              <a:t>http://developer.smartface.biz/challenges-of-mobile-application-developement-n74.html</a:t>
            </a:r>
            <a:endParaRPr lang="en-US" sz="1600" dirty="0" smtClean="0"/>
          </a:p>
          <a:p>
            <a:pPr marL="550926" indent="-514350">
              <a:buFont typeface="+mj-lt"/>
              <a:buAutoNum type="arabicPeriod"/>
            </a:pPr>
            <a:r>
              <a:rPr lang="en-US" sz="1600" dirty="0" smtClean="0">
                <a:hlinkClick r:id="rId4"/>
              </a:rPr>
              <a:t>http://mashable.com/2010/08/11/cross-platform-mobile-development-tools</a:t>
            </a:r>
            <a:r>
              <a:rPr lang="en-US" sz="1600" dirty="0" smtClean="0">
                <a:hlinkClick r:id="rId4"/>
              </a:rPr>
              <a:t>/</a:t>
            </a:r>
            <a:endParaRPr lang="en-US" sz="1600" dirty="0" smtClean="0"/>
          </a:p>
          <a:p>
            <a:pPr marL="550926" indent="-514350">
              <a:buFont typeface="+mj-lt"/>
              <a:buAutoNum type="arabicPeriod"/>
            </a:pPr>
            <a:r>
              <a:rPr lang="en-US" sz="1600" dirty="0" smtClean="0">
                <a:hlinkClick r:id="rId5"/>
              </a:rPr>
              <a:t>http://www.biginnovations.com/development/appdevelopmentconsultants.html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600" dirty="0" smtClean="0"/>
              <a:t>5/2/2012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0CE47-F533-4535-A642-4E407D9CD70E}" type="slidenum">
              <a:rPr lang="en-US" sz="1600" smtClean="0"/>
              <a:pPr/>
              <a:t>9</a:t>
            </a:fld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3276600" cy="365125"/>
          </a:xfrm>
        </p:spPr>
        <p:txBody>
          <a:bodyPr/>
          <a:lstStyle/>
          <a:p>
            <a:r>
              <a:rPr lang="en-US" sz="1600" dirty="0" smtClean="0"/>
              <a:t>Mobile Development: Adam Best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2045</TotalTime>
  <Words>243</Words>
  <Application>Microsoft Office PowerPoint</Application>
  <PresentationFormat>On-screen Show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Mobile Development</vt:lpstr>
      <vt:lpstr>Advancements </vt:lpstr>
      <vt:lpstr>Projected Sales</vt:lpstr>
      <vt:lpstr>Challenges </vt:lpstr>
      <vt:lpstr>Multiple Operating Systems</vt:lpstr>
      <vt:lpstr>Mobile Device Challenges</vt:lpstr>
      <vt:lpstr>Cross Platform Tools</vt:lpstr>
      <vt:lpstr>Choosing a Tool</vt:lpstr>
      <vt:lpstr>Resources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Development</dc:title>
  <dc:creator>Best</dc:creator>
  <cp:lastModifiedBy>Best</cp:lastModifiedBy>
  <cp:revision>30</cp:revision>
  <dcterms:created xsi:type="dcterms:W3CDTF">2012-05-01T02:42:31Z</dcterms:created>
  <dcterms:modified xsi:type="dcterms:W3CDTF">2012-05-02T23:05:04Z</dcterms:modified>
</cp:coreProperties>
</file>