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6" r:id="rId25"/>
    <p:sldId id="271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51" autoAdjust="0"/>
    <p:restoredTop sz="72579" autoAdjust="0"/>
  </p:normalViewPr>
  <p:slideViewPr>
    <p:cSldViewPr>
      <p:cViewPr varScale="1">
        <p:scale>
          <a:sx n="91" d="100"/>
          <a:sy n="91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Sources of Traffic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Direct Traffic</c:v>
                </c:pt>
                <c:pt idx="1">
                  <c:v>Referring Sites</c:v>
                </c:pt>
                <c:pt idx="2">
                  <c:v>Search Engines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61.0</c:v>
                </c:pt>
                <c:pt idx="1">
                  <c:v>32.0</c:v>
                </c:pt>
                <c:pt idx="2">
                  <c:v>7.0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Sources of Traffic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Direct Traffic</c:v>
                </c:pt>
                <c:pt idx="1">
                  <c:v>Referring Sites</c:v>
                </c:pt>
                <c:pt idx="2">
                  <c:v>Search Engines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35.0</c:v>
                </c:pt>
                <c:pt idx="1">
                  <c:v>32.0</c:v>
                </c:pt>
                <c:pt idx="2">
                  <c:v>33.0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Visits/day</c:v>
                </c:pt>
              </c:strCache>
            </c:strRef>
          </c:tx>
          <c:cat>
            <c:numRef>
              <c:f>Sheet1!$A$2:$A$44</c:f>
              <c:numCache>
                <c:formatCode>m/d/yy</c:formatCode>
                <c:ptCount val="43"/>
                <c:pt idx="0">
                  <c:v>38807.0</c:v>
                </c:pt>
                <c:pt idx="1">
                  <c:v>38808.0</c:v>
                </c:pt>
                <c:pt idx="2">
                  <c:v>38809.0</c:v>
                </c:pt>
                <c:pt idx="3">
                  <c:v>38810.0</c:v>
                </c:pt>
                <c:pt idx="4">
                  <c:v>38811.0</c:v>
                </c:pt>
                <c:pt idx="5">
                  <c:v>38812.0</c:v>
                </c:pt>
                <c:pt idx="6">
                  <c:v>38813.0</c:v>
                </c:pt>
                <c:pt idx="7">
                  <c:v>38814.0</c:v>
                </c:pt>
                <c:pt idx="8">
                  <c:v>38815.0</c:v>
                </c:pt>
                <c:pt idx="9">
                  <c:v>38816.0</c:v>
                </c:pt>
                <c:pt idx="10">
                  <c:v>38817.0</c:v>
                </c:pt>
                <c:pt idx="11">
                  <c:v>38818.0</c:v>
                </c:pt>
                <c:pt idx="12">
                  <c:v>38819.0</c:v>
                </c:pt>
                <c:pt idx="13">
                  <c:v>38820.0</c:v>
                </c:pt>
                <c:pt idx="14">
                  <c:v>38821.0</c:v>
                </c:pt>
                <c:pt idx="15">
                  <c:v>38822.0</c:v>
                </c:pt>
                <c:pt idx="16">
                  <c:v>38823.0</c:v>
                </c:pt>
                <c:pt idx="17">
                  <c:v>38824.0</c:v>
                </c:pt>
                <c:pt idx="18">
                  <c:v>38825.0</c:v>
                </c:pt>
                <c:pt idx="19">
                  <c:v>38826.0</c:v>
                </c:pt>
                <c:pt idx="20">
                  <c:v>38827.0</c:v>
                </c:pt>
                <c:pt idx="21">
                  <c:v>38828.0</c:v>
                </c:pt>
                <c:pt idx="22">
                  <c:v>38829.0</c:v>
                </c:pt>
                <c:pt idx="23">
                  <c:v>38830.0</c:v>
                </c:pt>
                <c:pt idx="24">
                  <c:v>38831.0</c:v>
                </c:pt>
                <c:pt idx="25">
                  <c:v>38832.0</c:v>
                </c:pt>
                <c:pt idx="26">
                  <c:v>38833.0</c:v>
                </c:pt>
                <c:pt idx="27">
                  <c:v>38834.0</c:v>
                </c:pt>
                <c:pt idx="28">
                  <c:v>38835.0</c:v>
                </c:pt>
                <c:pt idx="29">
                  <c:v>38836.0</c:v>
                </c:pt>
              </c:numCache>
            </c:num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10.0</c:v>
                </c:pt>
                <c:pt idx="1">
                  <c:v>13.0</c:v>
                </c:pt>
                <c:pt idx="2">
                  <c:v>17.0</c:v>
                </c:pt>
                <c:pt idx="3">
                  <c:v>9.0</c:v>
                </c:pt>
                <c:pt idx="4">
                  <c:v>17.0</c:v>
                </c:pt>
                <c:pt idx="5">
                  <c:v>9.0</c:v>
                </c:pt>
                <c:pt idx="6">
                  <c:v>10.0</c:v>
                </c:pt>
                <c:pt idx="7">
                  <c:v>14.0</c:v>
                </c:pt>
                <c:pt idx="8">
                  <c:v>13.0</c:v>
                </c:pt>
                <c:pt idx="9">
                  <c:v>18.0</c:v>
                </c:pt>
                <c:pt idx="10">
                  <c:v>9.0</c:v>
                </c:pt>
                <c:pt idx="11">
                  <c:v>14.0</c:v>
                </c:pt>
                <c:pt idx="12">
                  <c:v>9.0</c:v>
                </c:pt>
                <c:pt idx="13">
                  <c:v>6.0</c:v>
                </c:pt>
                <c:pt idx="14">
                  <c:v>5.0</c:v>
                </c:pt>
                <c:pt idx="15">
                  <c:v>13.0</c:v>
                </c:pt>
                <c:pt idx="16">
                  <c:v>19.0</c:v>
                </c:pt>
                <c:pt idx="17">
                  <c:v>5.0</c:v>
                </c:pt>
                <c:pt idx="18">
                  <c:v>7.0</c:v>
                </c:pt>
                <c:pt idx="19">
                  <c:v>5.0</c:v>
                </c:pt>
                <c:pt idx="20">
                  <c:v>11.0</c:v>
                </c:pt>
                <c:pt idx="21">
                  <c:v>15.0</c:v>
                </c:pt>
                <c:pt idx="22">
                  <c:v>9.0</c:v>
                </c:pt>
                <c:pt idx="23">
                  <c:v>10.0</c:v>
                </c:pt>
                <c:pt idx="24">
                  <c:v>7.0</c:v>
                </c:pt>
                <c:pt idx="25">
                  <c:v>7.0</c:v>
                </c:pt>
                <c:pt idx="26">
                  <c:v>12.0</c:v>
                </c:pt>
                <c:pt idx="27">
                  <c:v>8.0</c:v>
                </c:pt>
                <c:pt idx="28">
                  <c:v>13.0</c:v>
                </c:pt>
                <c:pt idx="29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Goals Achieved</c:v>
                </c:pt>
              </c:strCache>
            </c:strRef>
          </c:tx>
          <c:cat>
            <c:numRef>
              <c:f>Sheet1!$A$2:$A$44</c:f>
              <c:numCache>
                <c:formatCode>m/d/yy</c:formatCode>
                <c:ptCount val="43"/>
                <c:pt idx="0">
                  <c:v>38807.0</c:v>
                </c:pt>
                <c:pt idx="1">
                  <c:v>38808.0</c:v>
                </c:pt>
                <c:pt idx="2">
                  <c:v>38809.0</c:v>
                </c:pt>
                <c:pt idx="3">
                  <c:v>38810.0</c:v>
                </c:pt>
                <c:pt idx="4">
                  <c:v>38811.0</c:v>
                </c:pt>
                <c:pt idx="5">
                  <c:v>38812.0</c:v>
                </c:pt>
                <c:pt idx="6">
                  <c:v>38813.0</c:v>
                </c:pt>
                <c:pt idx="7">
                  <c:v>38814.0</c:v>
                </c:pt>
                <c:pt idx="8">
                  <c:v>38815.0</c:v>
                </c:pt>
                <c:pt idx="9">
                  <c:v>38816.0</c:v>
                </c:pt>
                <c:pt idx="10">
                  <c:v>38817.0</c:v>
                </c:pt>
                <c:pt idx="11">
                  <c:v>38818.0</c:v>
                </c:pt>
                <c:pt idx="12">
                  <c:v>38819.0</c:v>
                </c:pt>
                <c:pt idx="13">
                  <c:v>38820.0</c:v>
                </c:pt>
                <c:pt idx="14">
                  <c:v>38821.0</c:v>
                </c:pt>
                <c:pt idx="15">
                  <c:v>38822.0</c:v>
                </c:pt>
                <c:pt idx="16">
                  <c:v>38823.0</c:v>
                </c:pt>
                <c:pt idx="17">
                  <c:v>38824.0</c:v>
                </c:pt>
                <c:pt idx="18">
                  <c:v>38825.0</c:v>
                </c:pt>
                <c:pt idx="19">
                  <c:v>38826.0</c:v>
                </c:pt>
                <c:pt idx="20">
                  <c:v>38827.0</c:v>
                </c:pt>
                <c:pt idx="21">
                  <c:v>38828.0</c:v>
                </c:pt>
                <c:pt idx="22">
                  <c:v>38829.0</c:v>
                </c:pt>
                <c:pt idx="23">
                  <c:v>38830.0</c:v>
                </c:pt>
                <c:pt idx="24">
                  <c:v>38831.0</c:v>
                </c:pt>
                <c:pt idx="25">
                  <c:v>38832.0</c:v>
                </c:pt>
                <c:pt idx="26">
                  <c:v>38833.0</c:v>
                </c:pt>
                <c:pt idx="27">
                  <c:v>38834.0</c:v>
                </c:pt>
                <c:pt idx="28">
                  <c:v>38835.0</c:v>
                </c:pt>
                <c:pt idx="29">
                  <c:v>38836.0</c:v>
                </c:pt>
              </c:numCache>
            </c:numRef>
          </c:cat>
          <c:val>
            <c:numRef>
              <c:f>Sheet1!$C$2:$C$44</c:f>
              <c:numCache>
                <c:formatCode>General</c:formatCode>
                <c:ptCount val="4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2.0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1.0</c:v>
                </c:pt>
                <c:pt idx="11">
                  <c:v>5.0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1.0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1.0</c:v>
                </c:pt>
                <c:pt idx="26">
                  <c:v>2.0</c:v>
                </c:pt>
                <c:pt idx="27">
                  <c:v>0.0</c:v>
                </c:pt>
                <c:pt idx="28">
                  <c:v>1.0</c:v>
                </c:pt>
                <c:pt idx="29">
                  <c:v>0.0</c:v>
                </c:pt>
              </c:numCache>
            </c:numRef>
          </c:val>
        </c:ser>
        <c:marker val="1"/>
        <c:axId val="473969688"/>
        <c:axId val="473963704"/>
      </c:lineChart>
      <c:dateAx>
        <c:axId val="473969688"/>
        <c:scaling>
          <c:orientation val="minMax"/>
        </c:scaling>
        <c:axPos val="b"/>
        <c:numFmt formatCode="m/d/yy" sourceLinked="1"/>
        <c:tickLblPos val="nextTo"/>
        <c:crossAx val="473963704"/>
        <c:crosses val="autoZero"/>
        <c:auto val="1"/>
        <c:lblOffset val="100"/>
      </c:dateAx>
      <c:valAx>
        <c:axId val="473963704"/>
        <c:scaling>
          <c:orientation val="minMax"/>
        </c:scaling>
        <c:axPos val="l"/>
        <c:majorGridlines/>
        <c:numFmt formatCode="General" sourceLinked="1"/>
        <c:tickLblPos val="nextTo"/>
        <c:crossAx val="4739696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BD34D-9FD6-4060-981A-E8D510EB3D0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56F294A-80E6-470B-9886-1ABD96E52B70}">
      <dgm:prSet phldrT="[Text]"/>
      <dgm:spPr/>
      <dgm:t>
        <a:bodyPr/>
        <a:lstStyle/>
        <a:p>
          <a:r>
            <a:rPr lang="en-US" dirty="0" smtClean="0"/>
            <a:t>Crawl</a:t>
          </a:r>
          <a:endParaRPr lang="en-US" dirty="0"/>
        </a:p>
      </dgm:t>
    </dgm:pt>
    <dgm:pt modelId="{2BB78F6D-4F6C-4756-83F6-E6A96DCBFA6B}" type="parTrans" cxnId="{C126BE6F-FC08-463C-92BB-BB1B7DAEC93D}">
      <dgm:prSet/>
      <dgm:spPr/>
      <dgm:t>
        <a:bodyPr/>
        <a:lstStyle/>
        <a:p>
          <a:endParaRPr lang="en-US"/>
        </a:p>
      </dgm:t>
    </dgm:pt>
    <dgm:pt modelId="{2E624BBD-0645-4B9F-A076-CA3568D1E5F7}" type="sibTrans" cxnId="{C126BE6F-FC08-463C-92BB-BB1B7DAEC93D}">
      <dgm:prSet/>
      <dgm:spPr/>
      <dgm:t>
        <a:bodyPr/>
        <a:lstStyle/>
        <a:p>
          <a:endParaRPr lang="en-US"/>
        </a:p>
      </dgm:t>
    </dgm:pt>
    <dgm:pt modelId="{AEB2734D-0604-40E3-AF79-1C65032DF744}">
      <dgm:prSet phldrT="[Text]"/>
      <dgm:spPr/>
      <dgm:t>
        <a:bodyPr/>
        <a:lstStyle/>
        <a:p>
          <a:r>
            <a:rPr lang="en-US" dirty="0" smtClean="0"/>
            <a:t>Index</a:t>
          </a:r>
          <a:endParaRPr lang="en-US" dirty="0"/>
        </a:p>
      </dgm:t>
    </dgm:pt>
    <dgm:pt modelId="{158D6411-0DAB-4697-B7F8-889C0D6044B8}" type="parTrans" cxnId="{6D3E0DFE-6E5C-4EC2-93F4-A3F0239C9CCE}">
      <dgm:prSet/>
      <dgm:spPr/>
      <dgm:t>
        <a:bodyPr/>
        <a:lstStyle/>
        <a:p>
          <a:endParaRPr lang="en-US"/>
        </a:p>
      </dgm:t>
    </dgm:pt>
    <dgm:pt modelId="{803F90D6-378A-45DA-8A02-03DDF5F2AC5A}" type="sibTrans" cxnId="{6D3E0DFE-6E5C-4EC2-93F4-A3F0239C9CCE}">
      <dgm:prSet/>
      <dgm:spPr/>
      <dgm:t>
        <a:bodyPr/>
        <a:lstStyle/>
        <a:p>
          <a:endParaRPr lang="en-US"/>
        </a:p>
      </dgm:t>
    </dgm:pt>
    <dgm:pt modelId="{99404820-DC77-4C07-B1B7-6F85DE47F22B}">
      <dgm:prSet phldrT="[Text]"/>
      <dgm:spPr/>
      <dgm:t>
        <a:bodyPr/>
        <a:lstStyle/>
        <a:p>
          <a:r>
            <a:rPr lang="en-US" dirty="0" smtClean="0"/>
            <a:t>Authority Calculation</a:t>
          </a:r>
          <a:endParaRPr lang="en-US" dirty="0"/>
        </a:p>
      </dgm:t>
    </dgm:pt>
    <dgm:pt modelId="{EA7153B1-CD90-486B-88F3-9F302FFA859D}" type="parTrans" cxnId="{6948D6A9-9844-4B83-906F-C898C2CF5B66}">
      <dgm:prSet/>
      <dgm:spPr/>
      <dgm:t>
        <a:bodyPr/>
        <a:lstStyle/>
        <a:p>
          <a:endParaRPr lang="en-US"/>
        </a:p>
      </dgm:t>
    </dgm:pt>
    <dgm:pt modelId="{39DFA010-EFFA-4F9A-8DC2-13123F5B7662}" type="sibTrans" cxnId="{6948D6A9-9844-4B83-906F-C898C2CF5B66}">
      <dgm:prSet/>
      <dgm:spPr/>
      <dgm:t>
        <a:bodyPr/>
        <a:lstStyle/>
        <a:p>
          <a:endParaRPr lang="en-US"/>
        </a:p>
      </dgm:t>
    </dgm:pt>
    <dgm:pt modelId="{8F895035-08EE-4AE7-A2DF-3DB3ED4AE812}">
      <dgm:prSet phldrT="[Text]"/>
      <dgm:spPr/>
      <dgm:t>
        <a:bodyPr/>
        <a:lstStyle/>
        <a:p>
          <a:r>
            <a:rPr lang="en-US" dirty="0" smtClean="0"/>
            <a:t>Query Ranking</a:t>
          </a:r>
          <a:endParaRPr lang="en-US" dirty="0"/>
        </a:p>
      </dgm:t>
    </dgm:pt>
    <dgm:pt modelId="{5652244E-F7AC-4E20-9845-FE1C238FE62A}" type="parTrans" cxnId="{65134BC3-F4B8-4139-B712-502E4C4E8582}">
      <dgm:prSet/>
      <dgm:spPr/>
      <dgm:t>
        <a:bodyPr/>
        <a:lstStyle/>
        <a:p>
          <a:endParaRPr lang="en-US"/>
        </a:p>
      </dgm:t>
    </dgm:pt>
    <dgm:pt modelId="{E6EBE494-6F34-4FA7-9B1D-AF6870B3E26B}" type="sibTrans" cxnId="{65134BC3-F4B8-4139-B712-502E4C4E8582}">
      <dgm:prSet/>
      <dgm:spPr/>
      <dgm:t>
        <a:bodyPr/>
        <a:lstStyle/>
        <a:p>
          <a:endParaRPr lang="en-US"/>
        </a:p>
      </dgm:t>
    </dgm:pt>
    <dgm:pt modelId="{C708D133-F992-44F6-B131-3FD97C5FBF9C}" type="pres">
      <dgm:prSet presAssocID="{5AABD34D-9FD6-4060-981A-E8D510EB3D0D}" presName="linearFlow" presStyleCnt="0">
        <dgm:presLayoutVars>
          <dgm:resizeHandles val="exact"/>
        </dgm:presLayoutVars>
      </dgm:prSet>
      <dgm:spPr/>
    </dgm:pt>
    <dgm:pt modelId="{F610FBC4-62D9-418C-BB93-8609E22EBFDD}" type="pres">
      <dgm:prSet presAssocID="{F56F294A-80E6-470B-9886-1ABD96E52B7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41A53-8C7D-451D-B9E9-EE3BCE330229}" type="pres">
      <dgm:prSet presAssocID="{2E624BBD-0645-4B9F-A076-CA3568D1E5F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C041019-35EC-4D1D-8F1A-1EE84B722BC0}" type="pres">
      <dgm:prSet presAssocID="{2E624BBD-0645-4B9F-A076-CA3568D1E5F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801E2D4-59C9-4097-A067-31915721E75C}" type="pres">
      <dgm:prSet presAssocID="{AEB2734D-0604-40E3-AF79-1C65032DF7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339C3-3DA5-4A96-9465-D7FE618C86F5}" type="pres">
      <dgm:prSet presAssocID="{803F90D6-378A-45DA-8A02-03DDF5F2AC5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5FAFED8-C744-4CA6-B058-3C2A92B3C14E}" type="pres">
      <dgm:prSet presAssocID="{803F90D6-378A-45DA-8A02-03DDF5F2AC5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9D3AD74-41C9-4E34-A84A-1D7B7588E222}" type="pres">
      <dgm:prSet presAssocID="{99404820-DC77-4C07-B1B7-6F85DE47F2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BD48D-7397-4895-9845-CEA75AC1D09A}" type="pres">
      <dgm:prSet presAssocID="{39DFA010-EFFA-4F9A-8DC2-13123F5B766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2C72F5-4844-444E-9258-F7E158F8CD11}" type="pres">
      <dgm:prSet presAssocID="{39DFA010-EFFA-4F9A-8DC2-13123F5B766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343802D-B1E4-4554-886F-9AFB5D04B8B2}" type="pres">
      <dgm:prSet presAssocID="{8F895035-08EE-4AE7-A2DF-3DB3ED4AE81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74B228-1570-4D35-9C5A-67966289EB0B}" type="presOf" srcId="{803F90D6-378A-45DA-8A02-03DDF5F2AC5A}" destId="{E5FAFED8-C744-4CA6-B058-3C2A92B3C14E}" srcOrd="1" destOrd="0" presId="urn:microsoft.com/office/officeart/2005/8/layout/process2"/>
    <dgm:cxn modelId="{B0CA6620-B7DD-4576-8BF2-5AF44044AB5E}" type="presOf" srcId="{2E624BBD-0645-4B9F-A076-CA3568D1E5F7}" destId="{18141A53-8C7D-451D-B9E9-EE3BCE330229}" srcOrd="0" destOrd="0" presId="urn:microsoft.com/office/officeart/2005/8/layout/process2"/>
    <dgm:cxn modelId="{C126BE6F-FC08-463C-92BB-BB1B7DAEC93D}" srcId="{5AABD34D-9FD6-4060-981A-E8D510EB3D0D}" destId="{F56F294A-80E6-470B-9886-1ABD96E52B70}" srcOrd="0" destOrd="0" parTransId="{2BB78F6D-4F6C-4756-83F6-E6A96DCBFA6B}" sibTransId="{2E624BBD-0645-4B9F-A076-CA3568D1E5F7}"/>
    <dgm:cxn modelId="{05A87804-78B8-406D-9B54-5E8D835A9E28}" type="presOf" srcId="{39DFA010-EFFA-4F9A-8DC2-13123F5B7662}" destId="{372C72F5-4844-444E-9258-F7E158F8CD11}" srcOrd="1" destOrd="0" presId="urn:microsoft.com/office/officeart/2005/8/layout/process2"/>
    <dgm:cxn modelId="{CAB4DA2B-8D53-4516-8FA5-762593125D96}" type="presOf" srcId="{F56F294A-80E6-470B-9886-1ABD96E52B70}" destId="{F610FBC4-62D9-418C-BB93-8609E22EBFDD}" srcOrd="0" destOrd="0" presId="urn:microsoft.com/office/officeart/2005/8/layout/process2"/>
    <dgm:cxn modelId="{6D3E0DFE-6E5C-4EC2-93F4-A3F0239C9CCE}" srcId="{5AABD34D-9FD6-4060-981A-E8D510EB3D0D}" destId="{AEB2734D-0604-40E3-AF79-1C65032DF744}" srcOrd="1" destOrd="0" parTransId="{158D6411-0DAB-4697-B7F8-889C0D6044B8}" sibTransId="{803F90D6-378A-45DA-8A02-03DDF5F2AC5A}"/>
    <dgm:cxn modelId="{BBD0280D-E3B0-4906-801F-1ED09531A9BA}" type="presOf" srcId="{5AABD34D-9FD6-4060-981A-E8D510EB3D0D}" destId="{C708D133-F992-44F6-B131-3FD97C5FBF9C}" srcOrd="0" destOrd="0" presId="urn:microsoft.com/office/officeart/2005/8/layout/process2"/>
    <dgm:cxn modelId="{4AD3AAB5-B6A8-47B0-966B-2B060BAF11E5}" type="presOf" srcId="{AEB2734D-0604-40E3-AF79-1C65032DF744}" destId="{9801E2D4-59C9-4097-A067-31915721E75C}" srcOrd="0" destOrd="0" presId="urn:microsoft.com/office/officeart/2005/8/layout/process2"/>
    <dgm:cxn modelId="{F70DBFC3-AC8C-45FD-BF40-878EE73FFDF2}" type="presOf" srcId="{39DFA010-EFFA-4F9A-8DC2-13123F5B7662}" destId="{C8ABD48D-7397-4895-9845-CEA75AC1D09A}" srcOrd="0" destOrd="0" presId="urn:microsoft.com/office/officeart/2005/8/layout/process2"/>
    <dgm:cxn modelId="{DA81A994-48BC-4897-83F1-990E042B56AC}" type="presOf" srcId="{803F90D6-378A-45DA-8A02-03DDF5F2AC5A}" destId="{8CD339C3-3DA5-4A96-9465-D7FE618C86F5}" srcOrd="0" destOrd="0" presId="urn:microsoft.com/office/officeart/2005/8/layout/process2"/>
    <dgm:cxn modelId="{ED63855D-100C-4FCE-9BD8-836FB351FC36}" type="presOf" srcId="{2E624BBD-0645-4B9F-A076-CA3568D1E5F7}" destId="{6C041019-35EC-4D1D-8F1A-1EE84B722BC0}" srcOrd="1" destOrd="0" presId="urn:microsoft.com/office/officeart/2005/8/layout/process2"/>
    <dgm:cxn modelId="{BD0243EC-F986-4CF9-A37E-B80605BB0BC3}" type="presOf" srcId="{99404820-DC77-4C07-B1B7-6F85DE47F22B}" destId="{19D3AD74-41C9-4E34-A84A-1D7B7588E222}" srcOrd="0" destOrd="0" presId="urn:microsoft.com/office/officeart/2005/8/layout/process2"/>
    <dgm:cxn modelId="{65134BC3-F4B8-4139-B712-502E4C4E8582}" srcId="{5AABD34D-9FD6-4060-981A-E8D510EB3D0D}" destId="{8F895035-08EE-4AE7-A2DF-3DB3ED4AE812}" srcOrd="3" destOrd="0" parTransId="{5652244E-F7AC-4E20-9845-FE1C238FE62A}" sibTransId="{E6EBE494-6F34-4FA7-9B1D-AF6870B3E26B}"/>
    <dgm:cxn modelId="{7AC82D3D-8BC5-4019-A15A-F05F84A5E234}" type="presOf" srcId="{8F895035-08EE-4AE7-A2DF-3DB3ED4AE812}" destId="{F343802D-B1E4-4554-886F-9AFB5D04B8B2}" srcOrd="0" destOrd="0" presId="urn:microsoft.com/office/officeart/2005/8/layout/process2"/>
    <dgm:cxn modelId="{6948D6A9-9844-4B83-906F-C898C2CF5B66}" srcId="{5AABD34D-9FD6-4060-981A-E8D510EB3D0D}" destId="{99404820-DC77-4C07-B1B7-6F85DE47F22B}" srcOrd="2" destOrd="0" parTransId="{EA7153B1-CD90-486B-88F3-9F302FFA859D}" sibTransId="{39DFA010-EFFA-4F9A-8DC2-13123F5B7662}"/>
    <dgm:cxn modelId="{F2F621D4-8A1E-4F2A-BBE1-E749F31E1485}" type="presParOf" srcId="{C708D133-F992-44F6-B131-3FD97C5FBF9C}" destId="{F610FBC4-62D9-418C-BB93-8609E22EBFDD}" srcOrd="0" destOrd="0" presId="urn:microsoft.com/office/officeart/2005/8/layout/process2"/>
    <dgm:cxn modelId="{AD89F23B-49D9-4FB0-AA8C-258FE99EA393}" type="presParOf" srcId="{C708D133-F992-44F6-B131-3FD97C5FBF9C}" destId="{18141A53-8C7D-451D-B9E9-EE3BCE330229}" srcOrd="1" destOrd="0" presId="urn:microsoft.com/office/officeart/2005/8/layout/process2"/>
    <dgm:cxn modelId="{140156B1-A9A3-4959-927D-40B349568FA4}" type="presParOf" srcId="{18141A53-8C7D-451D-B9E9-EE3BCE330229}" destId="{6C041019-35EC-4D1D-8F1A-1EE84B722BC0}" srcOrd="0" destOrd="0" presId="urn:microsoft.com/office/officeart/2005/8/layout/process2"/>
    <dgm:cxn modelId="{B19C0508-D480-47E9-8FC3-02D0D32B5DDA}" type="presParOf" srcId="{C708D133-F992-44F6-B131-3FD97C5FBF9C}" destId="{9801E2D4-59C9-4097-A067-31915721E75C}" srcOrd="2" destOrd="0" presId="urn:microsoft.com/office/officeart/2005/8/layout/process2"/>
    <dgm:cxn modelId="{3FB42F60-361A-47D8-A007-72DEED27456C}" type="presParOf" srcId="{C708D133-F992-44F6-B131-3FD97C5FBF9C}" destId="{8CD339C3-3DA5-4A96-9465-D7FE618C86F5}" srcOrd="3" destOrd="0" presId="urn:microsoft.com/office/officeart/2005/8/layout/process2"/>
    <dgm:cxn modelId="{B9630570-6C52-4BA7-8663-31B925E107B9}" type="presParOf" srcId="{8CD339C3-3DA5-4A96-9465-D7FE618C86F5}" destId="{E5FAFED8-C744-4CA6-B058-3C2A92B3C14E}" srcOrd="0" destOrd="0" presId="urn:microsoft.com/office/officeart/2005/8/layout/process2"/>
    <dgm:cxn modelId="{C0C22775-ED98-4FB8-B402-6658593025FD}" type="presParOf" srcId="{C708D133-F992-44F6-B131-3FD97C5FBF9C}" destId="{19D3AD74-41C9-4E34-A84A-1D7B7588E222}" srcOrd="4" destOrd="0" presId="urn:microsoft.com/office/officeart/2005/8/layout/process2"/>
    <dgm:cxn modelId="{91478036-FDAA-4728-BE01-9824C641B488}" type="presParOf" srcId="{C708D133-F992-44F6-B131-3FD97C5FBF9C}" destId="{C8ABD48D-7397-4895-9845-CEA75AC1D09A}" srcOrd="5" destOrd="0" presId="urn:microsoft.com/office/officeart/2005/8/layout/process2"/>
    <dgm:cxn modelId="{F90ACFA3-6C2B-48B9-BD6D-D7439F15FB23}" type="presParOf" srcId="{C8ABD48D-7397-4895-9845-CEA75AC1D09A}" destId="{372C72F5-4844-444E-9258-F7E158F8CD11}" srcOrd="0" destOrd="0" presId="urn:microsoft.com/office/officeart/2005/8/layout/process2"/>
    <dgm:cxn modelId="{87EF103C-1685-41C0-A8DA-17140721F495}" type="presParOf" srcId="{C708D133-F992-44F6-B131-3FD97C5FBF9C}" destId="{F343802D-B1E4-4554-886F-9AFB5D04B8B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BF071-96C9-423E-B234-FC4CDC8C23D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3AAD15-111E-4FDD-9ED2-96EB7EFA0D95}">
      <dgm:prSet phldrT="[Text]"/>
      <dgm:spPr/>
      <dgm:t>
        <a:bodyPr/>
        <a:lstStyle/>
        <a:p>
          <a:r>
            <a:rPr lang="en-US" dirty="0" smtClean="0"/>
            <a:t>Should I go to college?</a:t>
          </a:r>
          <a:endParaRPr lang="en-US" dirty="0"/>
        </a:p>
      </dgm:t>
    </dgm:pt>
    <dgm:pt modelId="{E57C4A78-FCF0-4600-9C24-B863B49CA8CC}" type="parTrans" cxnId="{4B133607-31E5-4537-8BDD-C01F3CE35AD9}">
      <dgm:prSet/>
      <dgm:spPr/>
      <dgm:t>
        <a:bodyPr/>
        <a:lstStyle/>
        <a:p>
          <a:endParaRPr lang="en-US"/>
        </a:p>
      </dgm:t>
    </dgm:pt>
    <dgm:pt modelId="{5715DF86-EF96-4784-9B33-64E29FFCADAA}" type="sibTrans" cxnId="{4B133607-31E5-4537-8BDD-C01F3CE35AD9}">
      <dgm:prSet/>
      <dgm:spPr/>
      <dgm:t>
        <a:bodyPr/>
        <a:lstStyle/>
        <a:p>
          <a:endParaRPr lang="en-US"/>
        </a:p>
      </dgm:t>
    </dgm:pt>
    <dgm:pt modelId="{7226732C-F246-4972-B57B-AA4A57C5CD20}">
      <dgm:prSet phldrT="[Text]"/>
      <dgm:spPr/>
      <dgm:t>
        <a:bodyPr/>
        <a:lstStyle/>
        <a:p>
          <a:r>
            <a:rPr lang="en-US" dirty="0" smtClean="0"/>
            <a:t>What is the best school for me?</a:t>
          </a:r>
          <a:endParaRPr lang="en-US" dirty="0"/>
        </a:p>
      </dgm:t>
    </dgm:pt>
    <dgm:pt modelId="{BC32DA7D-584E-4F1A-AC98-77FD8867A558}" type="parTrans" cxnId="{A5103B52-3366-4968-9272-7A3B26108C8A}">
      <dgm:prSet/>
      <dgm:spPr/>
      <dgm:t>
        <a:bodyPr/>
        <a:lstStyle/>
        <a:p>
          <a:endParaRPr lang="en-US"/>
        </a:p>
      </dgm:t>
    </dgm:pt>
    <dgm:pt modelId="{11266121-1721-482E-8BF1-F77D10936EAF}" type="sibTrans" cxnId="{A5103B52-3366-4968-9272-7A3B26108C8A}">
      <dgm:prSet/>
      <dgm:spPr/>
      <dgm:t>
        <a:bodyPr/>
        <a:lstStyle/>
        <a:p>
          <a:endParaRPr lang="en-US"/>
        </a:p>
      </dgm:t>
    </dgm:pt>
    <dgm:pt modelId="{4F465DE9-1F06-4253-9D72-DDAD619B26F5}">
      <dgm:prSet phldrT="[Text]"/>
      <dgm:spPr/>
      <dgm:t>
        <a:bodyPr/>
        <a:lstStyle/>
        <a:p>
          <a:r>
            <a:rPr lang="en-US" dirty="0" smtClean="0"/>
            <a:t>Why UCCS?</a:t>
          </a:r>
          <a:endParaRPr lang="en-US" dirty="0"/>
        </a:p>
      </dgm:t>
    </dgm:pt>
    <dgm:pt modelId="{9D1A66F7-F9A6-4472-AC91-3A2FC9EC61E0}" type="parTrans" cxnId="{BC4AE11C-59AB-4851-8719-20348A761785}">
      <dgm:prSet/>
      <dgm:spPr/>
      <dgm:t>
        <a:bodyPr/>
        <a:lstStyle/>
        <a:p>
          <a:endParaRPr lang="en-US"/>
        </a:p>
      </dgm:t>
    </dgm:pt>
    <dgm:pt modelId="{99199898-CF89-4D28-81C9-06E24AF7F2F8}" type="sibTrans" cxnId="{BC4AE11C-59AB-4851-8719-20348A761785}">
      <dgm:prSet/>
      <dgm:spPr/>
      <dgm:t>
        <a:bodyPr/>
        <a:lstStyle/>
        <a:p>
          <a:endParaRPr lang="en-US"/>
        </a:p>
      </dgm:t>
    </dgm:pt>
    <dgm:pt modelId="{853A3826-3735-4EB3-BE95-1EA8BC7E0FFE}">
      <dgm:prSet phldrT="[Text]"/>
      <dgm:spPr/>
      <dgm:t>
        <a:bodyPr/>
        <a:lstStyle/>
        <a:p>
          <a:r>
            <a:rPr lang="en-US" dirty="0" smtClean="0"/>
            <a:t>Which Major?</a:t>
          </a:r>
          <a:endParaRPr lang="en-US" dirty="0"/>
        </a:p>
      </dgm:t>
    </dgm:pt>
    <dgm:pt modelId="{E839FF56-336D-410C-969D-77E1DF2B8CE6}" type="parTrans" cxnId="{6606D6DE-3A81-48DE-B280-6E6C35B7A433}">
      <dgm:prSet/>
      <dgm:spPr/>
      <dgm:t>
        <a:bodyPr/>
        <a:lstStyle/>
        <a:p>
          <a:endParaRPr lang="en-US"/>
        </a:p>
      </dgm:t>
    </dgm:pt>
    <dgm:pt modelId="{CDA5244C-6C84-4940-8708-7ECED97D33B0}" type="sibTrans" cxnId="{6606D6DE-3A81-48DE-B280-6E6C35B7A433}">
      <dgm:prSet/>
      <dgm:spPr/>
      <dgm:t>
        <a:bodyPr/>
        <a:lstStyle/>
        <a:p>
          <a:endParaRPr lang="en-US"/>
        </a:p>
      </dgm:t>
    </dgm:pt>
    <dgm:pt modelId="{1EDB36A9-1349-4F4D-A2C1-AC3CCD666C69}">
      <dgm:prSet phldrT="[Text]"/>
      <dgm:spPr/>
      <dgm:t>
        <a:bodyPr/>
        <a:lstStyle/>
        <a:p>
          <a:r>
            <a:rPr lang="en-US" dirty="0" smtClean="0"/>
            <a:t>How do I apply?</a:t>
          </a:r>
          <a:endParaRPr lang="en-US" dirty="0"/>
        </a:p>
      </dgm:t>
    </dgm:pt>
    <dgm:pt modelId="{3BAFA99D-A50D-45C8-8A4A-81A30BBC85E4}" type="parTrans" cxnId="{2F26DB3F-6581-48E6-9DB8-D537E3955918}">
      <dgm:prSet/>
      <dgm:spPr/>
      <dgm:t>
        <a:bodyPr/>
        <a:lstStyle/>
        <a:p>
          <a:endParaRPr lang="en-US"/>
        </a:p>
      </dgm:t>
    </dgm:pt>
    <dgm:pt modelId="{30A60099-B2A5-4171-A83F-3332E79B1D40}" type="sibTrans" cxnId="{2F26DB3F-6581-48E6-9DB8-D537E3955918}">
      <dgm:prSet/>
      <dgm:spPr/>
      <dgm:t>
        <a:bodyPr/>
        <a:lstStyle/>
        <a:p>
          <a:endParaRPr lang="en-US"/>
        </a:p>
      </dgm:t>
    </dgm:pt>
    <dgm:pt modelId="{B13664C6-A3A9-4F8C-BF92-066CDDE2076A}">
      <dgm:prSet phldrT="[Text]"/>
      <dgm:spPr/>
      <dgm:t>
        <a:bodyPr/>
        <a:lstStyle/>
        <a:p>
          <a:r>
            <a:rPr lang="en-US" dirty="0" smtClean="0"/>
            <a:t>Help with application</a:t>
          </a:r>
          <a:endParaRPr lang="en-US" dirty="0"/>
        </a:p>
      </dgm:t>
    </dgm:pt>
    <dgm:pt modelId="{92F11258-A2FC-4C60-BBFD-850BD8AA323B}" type="parTrans" cxnId="{7CAFFC4D-FE0F-4772-BCCA-D2C7D1F94526}">
      <dgm:prSet/>
      <dgm:spPr/>
      <dgm:t>
        <a:bodyPr/>
        <a:lstStyle/>
        <a:p>
          <a:endParaRPr lang="en-US"/>
        </a:p>
      </dgm:t>
    </dgm:pt>
    <dgm:pt modelId="{CEDD8736-8289-4186-A39C-86A78A2930A4}" type="sibTrans" cxnId="{7CAFFC4D-FE0F-4772-BCCA-D2C7D1F94526}">
      <dgm:prSet/>
      <dgm:spPr/>
      <dgm:t>
        <a:bodyPr/>
        <a:lstStyle/>
        <a:p>
          <a:endParaRPr lang="en-US"/>
        </a:p>
      </dgm:t>
    </dgm:pt>
    <dgm:pt modelId="{EA3ACEFD-935D-4D81-A1AE-652ECF0CD790}" type="pres">
      <dgm:prSet presAssocID="{F6BBF071-96C9-423E-B234-FC4CDC8C23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ACDDAE-E7E9-4857-B814-86ED0E9345EF}" type="pres">
      <dgm:prSet presAssocID="{183AAD15-111E-4FDD-9ED2-96EB7EFA0D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5EE64-EAB3-451F-904C-F6214B07379A}" type="pres">
      <dgm:prSet presAssocID="{5715DF86-EF96-4784-9B33-64E29FFCADA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049A57F-93D4-4ED9-A10C-F52ED51D3677}" type="pres">
      <dgm:prSet presAssocID="{5715DF86-EF96-4784-9B33-64E29FFCADA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03C75D0-FF1C-466E-BBA4-BB3DD235A2E9}" type="pres">
      <dgm:prSet presAssocID="{7226732C-F246-4972-B57B-AA4A57C5CD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C93EF-FECF-46BF-BF11-1A4385D5A9B8}" type="pres">
      <dgm:prSet presAssocID="{11266121-1721-482E-8BF1-F77D10936EA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7EE9742-7E6D-4F7A-BFAE-AD7122279406}" type="pres">
      <dgm:prSet presAssocID="{11266121-1721-482E-8BF1-F77D10936EA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76760CC-F821-4244-B3EB-C37FD9B0FDD8}" type="pres">
      <dgm:prSet presAssocID="{4F465DE9-1F06-4253-9D72-DDAD619B26F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AF966-8B48-4337-8B9A-72623B217F94}" type="pres">
      <dgm:prSet presAssocID="{99199898-CF89-4D28-81C9-06E24AF7F2F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4A0A55A-8D79-42F9-9D4C-4B562B38663E}" type="pres">
      <dgm:prSet presAssocID="{99199898-CF89-4D28-81C9-06E24AF7F2F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EB16EEA-D44E-4482-8843-C65ABE06E116}" type="pres">
      <dgm:prSet presAssocID="{853A3826-3735-4EB3-BE95-1EA8BC7E0FF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09826-ABD5-42FE-B604-3D9AE9EC9C0B}" type="pres">
      <dgm:prSet presAssocID="{CDA5244C-6C84-4940-8708-7ECED97D33B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58394A6-88C0-49E7-863E-EAEA703DC792}" type="pres">
      <dgm:prSet presAssocID="{CDA5244C-6C84-4940-8708-7ECED97D33B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5125307-EBE1-41FC-8CFB-962E5AA079E5}" type="pres">
      <dgm:prSet presAssocID="{1EDB36A9-1349-4F4D-A2C1-AC3CCD666C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AB0B6-2D35-4DB7-90A5-D1330BAF7885}" type="pres">
      <dgm:prSet presAssocID="{30A60099-B2A5-4171-A83F-3332E79B1D40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64BC838-9EE5-4BD9-83D3-85D45144FA48}" type="pres">
      <dgm:prSet presAssocID="{30A60099-B2A5-4171-A83F-3332E79B1D4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1DDD4C0-7887-41D3-89D0-DFEA28B27DD6}" type="pres">
      <dgm:prSet presAssocID="{B13664C6-A3A9-4F8C-BF92-066CDDE2076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52C81-9334-4F8E-9D68-A6A5F3D6C87F}" type="presOf" srcId="{5715DF86-EF96-4784-9B33-64E29FFCADAA}" destId="{7049A57F-93D4-4ED9-A10C-F52ED51D3677}" srcOrd="1" destOrd="0" presId="urn:microsoft.com/office/officeart/2005/8/layout/process5"/>
    <dgm:cxn modelId="{6606D6DE-3A81-48DE-B280-6E6C35B7A433}" srcId="{F6BBF071-96C9-423E-B234-FC4CDC8C23D3}" destId="{853A3826-3735-4EB3-BE95-1EA8BC7E0FFE}" srcOrd="3" destOrd="0" parTransId="{E839FF56-336D-410C-969D-77E1DF2B8CE6}" sibTransId="{CDA5244C-6C84-4940-8708-7ECED97D33B0}"/>
    <dgm:cxn modelId="{5D77C49B-F653-4FAC-80A1-46D4E4D9E76A}" type="presOf" srcId="{7226732C-F246-4972-B57B-AA4A57C5CD20}" destId="{703C75D0-FF1C-466E-BBA4-BB3DD235A2E9}" srcOrd="0" destOrd="0" presId="urn:microsoft.com/office/officeart/2005/8/layout/process5"/>
    <dgm:cxn modelId="{53D4072A-8311-44E1-B6A7-0C63C627C299}" type="presOf" srcId="{99199898-CF89-4D28-81C9-06E24AF7F2F8}" destId="{639AF966-8B48-4337-8B9A-72623B217F94}" srcOrd="0" destOrd="0" presId="urn:microsoft.com/office/officeart/2005/8/layout/process5"/>
    <dgm:cxn modelId="{5135B9B2-0845-4EAA-A677-D977561DCEF8}" type="presOf" srcId="{1EDB36A9-1349-4F4D-A2C1-AC3CCD666C69}" destId="{F5125307-EBE1-41FC-8CFB-962E5AA079E5}" srcOrd="0" destOrd="0" presId="urn:microsoft.com/office/officeart/2005/8/layout/process5"/>
    <dgm:cxn modelId="{E441A8C9-B1D1-4178-89CD-F53FE11F9CED}" type="presOf" srcId="{B13664C6-A3A9-4F8C-BF92-066CDDE2076A}" destId="{E1DDD4C0-7887-41D3-89D0-DFEA28B27DD6}" srcOrd="0" destOrd="0" presId="urn:microsoft.com/office/officeart/2005/8/layout/process5"/>
    <dgm:cxn modelId="{BC4AE11C-59AB-4851-8719-20348A761785}" srcId="{F6BBF071-96C9-423E-B234-FC4CDC8C23D3}" destId="{4F465DE9-1F06-4253-9D72-DDAD619B26F5}" srcOrd="2" destOrd="0" parTransId="{9D1A66F7-F9A6-4472-AC91-3A2FC9EC61E0}" sibTransId="{99199898-CF89-4D28-81C9-06E24AF7F2F8}"/>
    <dgm:cxn modelId="{A011F0CD-44F0-4653-89C3-D96A7DBA3129}" type="presOf" srcId="{11266121-1721-482E-8BF1-F77D10936EAF}" destId="{97EE9742-7E6D-4F7A-BFAE-AD7122279406}" srcOrd="1" destOrd="0" presId="urn:microsoft.com/office/officeart/2005/8/layout/process5"/>
    <dgm:cxn modelId="{DB1BA7B7-9EED-40F2-9000-0EAD70560421}" type="presOf" srcId="{99199898-CF89-4D28-81C9-06E24AF7F2F8}" destId="{34A0A55A-8D79-42F9-9D4C-4B562B38663E}" srcOrd="1" destOrd="0" presId="urn:microsoft.com/office/officeart/2005/8/layout/process5"/>
    <dgm:cxn modelId="{7CAFFC4D-FE0F-4772-BCCA-D2C7D1F94526}" srcId="{F6BBF071-96C9-423E-B234-FC4CDC8C23D3}" destId="{B13664C6-A3A9-4F8C-BF92-066CDDE2076A}" srcOrd="5" destOrd="0" parTransId="{92F11258-A2FC-4C60-BBFD-850BD8AA323B}" sibTransId="{CEDD8736-8289-4186-A39C-86A78A2930A4}"/>
    <dgm:cxn modelId="{F716F42C-988A-46CB-BBA3-DF474415037D}" type="presOf" srcId="{183AAD15-111E-4FDD-9ED2-96EB7EFA0D95}" destId="{36ACDDAE-E7E9-4857-B814-86ED0E9345EF}" srcOrd="0" destOrd="0" presId="urn:microsoft.com/office/officeart/2005/8/layout/process5"/>
    <dgm:cxn modelId="{C3B540E0-DE0C-41EC-9C24-327F9D2E4CC3}" type="presOf" srcId="{11266121-1721-482E-8BF1-F77D10936EAF}" destId="{6FCC93EF-FECF-46BF-BF11-1A4385D5A9B8}" srcOrd="0" destOrd="0" presId="urn:microsoft.com/office/officeart/2005/8/layout/process5"/>
    <dgm:cxn modelId="{46455EA8-8BC2-4750-9D50-DC170912E9F2}" type="presOf" srcId="{CDA5244C-6C84-4940-8708-7ECED97D33B0}" destId="{C5409826-ABD5-42FE-B604-3D9AE9EC9C0B}" srcOrd="0" destOrd="0" presId="urn:microsoft.com/office/officeart/2005/8/layout/process5"/>
    <dgm:cxn modelId="{A5103B52-3366-4968-9272-7A3B26108C8A}" srcId="{F6BBF071-96C9-423E-B234-FC4CDC8C23D3}" destId="{7226732C-F246-4972-B57B-AA4A57C5CD20}" srcOrd="1" destOrd="0" parTransId="{BC32DA7D-584E-4F1A-AC98-77FD8867A558}" sibTransId="{11266121-1721-482E-8BF1-F77D10936EAF}"/>
    <dgm:cxn modelId="{35CC5738-E664-4917-A1BC-8FED8F20982E}" type="presOf" srcId="{F6BBF071-96C9-423E-B234-FC4CDC8C23D3}" destId="{EA3ACEFD-935D-4D81-A1AE-652ECF0CD790}" srcOrd="0" destOrd="0" presId="urn:microsoft.com/office/officeart/2005/8/layout/process5"/>
    <dgm:cxn modelId="{098BBB46-CC91-4B27-B557-3A850A608B2F}" type="presOf" srcId="{CDA5244C-6C84-4940-8708-7ECED97D33B0}" destId="{558394A6-88C0-49E7-863E-EAEA703DC792}" srcOrd="1" destOrd="0" presId="urn:microsoft.com/office/officeart/2005/8/layout/process5"/>
    <dgm:cxn modelId="{34AEAC32-AA5F-4746-A0CC-9542E0D456A3}" type="presOf" srcId="{30A60099-B2A5-4171-A83F-3332E79B1D40}" destId="{964BC838-9EE5-4BD9-83D3-85D45144FA48}" srcOrd="1" destOrd="0" presId="urn:microsoft.com/office/officeart/2005/8/layout/process5"/>
    <dgm:cxn modelId="{C66E2B74-0B90-4BE4-A755-67ECEB6F9602}" type="presOf" srcId="{5715DF86-EF96-4784-9B33-64E29FFCADAA}" destId="{1205EE64-EAB3-451F-904C-F6214B07379A}" srcOrd="0" destOrd="0" presId="urn:microsoft.com/office/officeart/2005/8/layout/process5"/>
    <dgm:cxn modelId="{F9FE2ACC-2A76-4B89-A347-2EBF538A3EC8}" type="presOf" srcId="{4F465DE9-1F06-4253-9D72-DDAD619B26F5}" destId="{B76760CC-F821-4244-B3EB-C37FD9B0FDD8}" srcOrd="0" destOrd="0" presId="urn:microsoft.com/office/officeart/2005/8/layout/process5"/>
    <dgm:cxn modelId="{2D8D36AF-7614-49EB-8555-321212E71A1F}" type="presOf" srcId="{853A3826-3735-4EB3-BE95-1EA8BC7E0FFE}" destId="{DEB16EEA-D44E-4482-8843-C65ABE06E116}" srcOrd="0" destOrd="0" presId="urn:microsoft.com/office/officeart/2005/8/layout/process5"/>
    <dgm:cxn modelId="{405779AF-6C74-48FB-8D88-ACF119CCDB63}" type="presOf" srcId="{30A60099-B2A5-4171-A83F-3332E79B1D40}" destId="{ACDAB0B6-2D35-4DB7-90A5-D1330BAF7885}" srcOrd="0" destOrd="0" presId="urn:microsoft.com/office/officeart/2005/8/layout/process5"/>
    <dgm:cxn modelId="{4B133607-31E5-4537-8BDD-C01F3CE35AD9}" srcId="{F6BBF071-96C9-423E-B234-FC4CDC8C23D3}" destId="{183AAD15-111E-4FDD-9ED2-96EB7EFA0D95}" srcOrd="0" destOrd="0" parTransId="{E57C4A78-FCF0-4600-9C24-B863B49CA8CC}" sibTransId="{5715DF86-EF96-4784-9B33-64E29FFCADAA}"/>
    <dgm:cxn modelId="{2F26DB3F-6581-48E6-9DB8-D537E3955918}" srcId="{F6BBF071-96C9-423E-B234-FC4CDC8C23D3}" destId="{1EDB36A9-1349-4F4D-A2C1-AC3CCD666C69}" srcOrd="4" destOrd="0" parTransId="{3BAFA99D-A50D-45C8-8A4A-81A30BBC85E4}" sibTransId="{30A60099-B2A5-4171-A83F-3332E79B1D40}"/>
    <dgm:cxn modelId="{40A5C4F3-3105-4D05-A841-CD8DB272BBE3}" type="presParOf" srcId="{EA3ACEFD-935D-4D81-A1AE-652ECF0CD790}" destId="{36ACDDAE-E7E9-4857-B814-86ED0E9345EF}" srcOrd="0" destOrd="0" presId="urn:microsoft.com/office/officeart/2005/8/layout/process5"/>
    <dgm:cxn modelId="{1E9D2657-4BAD-46AD-B8CA-E06C50AE9A3D}" type="presParOf" srcId="{EA3ACEFD-935D-4D81-A1AE-652ECF0CD790}" destId="{1205EE64-EAB3-451F-904C-F6214B07379A}" srcOrd="1" destOrd="0" presId="urn:microsoft.com/office/officeart/2005/8/layout/process5"/>
    <dgm:cxn modelId="{D058CAC0-D415-4A8A-9D2F-FA81A8E5F330}" type="presParOf" srcId="{1205EE64-EAB3-451F-904C-F6214B07379A}" destId="{7049A57F-93D4-4ED9-A10C-F52ED51D3677}" srcOrd="0" destOrd="0" presId="urn:microsoft.com/office/officeart/2005/8/layout/process5"/>
    <dgm:cxn modelId="{BAB6D9FE-6786-450E-9064-19B0809EF5DC}" type="presParOf" srcId="{EA3ACEFD-935D-4D81-A1AE-652ECF0CD790}" destId="{703C75D0-FF1C-466E-BBA4-BB3DD235A2E9}" srcOrd="2" destOrd="0" presId="urn:microsoft.com/office/officeart/2005/8/layout/process5"/>
    <dgm:cxn modelId="{277A9591-587C-42A5-9008-E1B3A3A61136}" type="presParOf" srcId="{EA3ACEFD-935D-4D81-A1AE-652ECF0CD790}" destId="{6FCC93EF-FECF-46BF-BF11-1A4385D5A9B8}" srcOrd="3" destOrd="0" presId="urn:microsoft.com/office/officeart/2005/8/layout/process5"/>
    <dgm:cxn modelId="{74650387-AEA1-44AF-9A69-FCC28B789D2F}" type="presParOf" srcId="{6FCC93EF-FECF-46BF-BF11-1A4385D5A9B8}" destId="{97EE9742-7E6D-4F7A-BFAE-AD7122279406}" srcOrd="0" destOrd="0" presId="urn:microsoft.com/office/officeart/2005/8/layout/process5"/>
    <dgm:cxn modelId="{AB497AA7-0303-4F6B-B309-9161E2DF0D3B}" type="presParOf" srcId="{EA3ACEFD-935D-4D81-A1AE-652ECF0CD790}" destId="{B76760CC-F821-4244-B3EB-C37FD9B0FDD8}" srcOrd="4" destOrd="0" presId="urn:microsoft.com/office/officeart/2005/8/layout/process5"/>
    <dgm:cxn modelId="{EDC0C152-CD52-4DDB-B6DE-29B8820BFAB4}" type="presParOf" srcId="{EA3ACEFD-935D-4D81-A1AE-652ECF0CD790}" destId="{639AF966-8B48-4337-8B9A-72623B217F94}" srcOrd="5" destOrd="0" presId="urn:microsoft.com/office/officeart/2005/8/layout/process5"/>
    <dgm:cxn modelId="{3DD7F3C6-3796-4C35-9463-F3DC48607C42}" type="presParOf" srcId="{639AF966-8B48-4337-8B9A-72623B217F94}" destId="{34A0A55A-8D79-42F9-9D4C-4B562B38663E}" srcOrd="0" destOrd="0" presId="urn:microsoft.com/office/officeart/2005/8/layout/process5"/>
    <dgm:cxn modelId="{3C01CE39-51A1-49C1-B7DE-00EF3AD51AE1}" type="presParOf" srcId="{EA3ACEFD-935D-4D81-A1AE-652ECF0CD790}" destId="{DEB16EEA-D44E-4482-8843-C65ABE06E116}" srcOrd="6" destOrd="0" presId="urn:microsoft.com/office/officeart/2005/8/layout/process5"/>
    <dgm:cxn modelId="{9BD64669-3664-4478-8B39-051E22452B94}" type="presParOf" srcId="{EA3ACEFD-935D-4D81-A1AE-652ECF0CD790}" destId="{C5409826-ABD5-42FE-B604-3D9AE9EC9C0B}" srcOrd="7" destOrd="0" presId="urn:microsoft.com/office/officeart/2005/8/layout/process5"/>
    <dgm:cxn modelId="{5D06A59E-5F60-465F-949C-ED9AEA72F547}" type="presParOf" srcId="{C5409826-ABD5-42FE-B604-3D9AE9EC9C0B}" destId="{558394A6-88C0-49E7-863E-EAEA703DC792}" srcOrd="0" destOrd="0" presId="urn:microsoft.com/office/officeart/2005/8/layout/process5"/>
    <dgm:cxn modelId="{72EAC7B2-CD9D-485A-85CF-1175A9283493}" type="presParOf" srcId="{EA3ACEFD-935D-4D81-A1AE-652ECF0CD790}" destId="{F5125307-EBE1-41FC-8CFB-962E5AA079E5}" srcOrd="8" destOrd="0" presId="urn:microsoft.com/office/officeart/2005/8/layout/process5"/>
    <dgm:cxn modelId="{78B88489-1C12-40DD-BC4D-B844B64D81CF}" type="presParOf" srcId="{EA3ACEFD-935D-4D81-A1AE-652ECF0CD790}" destId="{ACDAB0B6-2D35-4DB7-90A5-D1330BAF7885}" srcOrd="9" destOrd="0" presId="urn:microsoft.com/office/officeart/2005/8/layout/process5"/>
    <dgm:cxn modelId="{363D20F7-A765-4F6B-B2CD-9E690A917467}" type="presParOf" srcId="{ACDAB0B6-2D35-4DB7-90A5-D1330BAF7885}" destId="{964BC838-9EE5-4BD9-83D3-85D45144FA48}" srcOrd="0" destOrd="0" presId="urn:microsoft.com/office/officeart/2005/8/layout/process5"/>
    <dgm:cxn modelId="{A68F5055-0DDB-44CE-BD54-E6772F8054C1}" type="presParOf" srcId="{EA3ACEFD-935D-4D81-A1AE-652ECF0CD790}" destId="{E1DDD4C0-7887-41D3-89D0-DFEA28B27DD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0FBC4-62D9-418C-BB93-8609E22EBFDD}">
      <dsp:nvSpPr>
        <dsp:cNvPr id="0" name=""/>
        <dsp:cNvSpPr/>
      </dsp:nvSpPr>
      <dsp:spPr>
        <a:xfrm>
          <a:off x="3374911" y="2209"/>
          <a:ext cx="1479777" cy="822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Crawl</a:t>
          </a:r>
          <a:endParaRPr lang="en-US" sz="2100" kern="1200" dirty="0"/>
        </a:p>
      </dsp:txBody>
      <dsp:txXfrm>
        <a:off x="3374911" y="2209"/>
        <a:ext cx="1479777" cy="822098"/>
      </dsp:txXfrm>
    </dsp:sp>
    <dsp:sp modelId="{18141A53-8C7D-451D-B9E9-EE3BCE330229}">
      <dsp:nvSpPr>
        <dsp:cNvPr id="0" name=""/>
        <dsp:cNvSpPr/>
      </dsp:nvSpPr>
      <dsp:spPr>
        <a:xfrm rot="5400000">
          <a:off x="3960656" y="844861"/>
          <a:ext cx="308287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3960656" y="844861"/>
        <a:ext cx="308287" cy="369944"/>
      </dsp:txXfrm>
    </dsp:sp>
    <dsp:sp modelId="{9801E2D4-59C9-4097-A067-31915721E75C}">
      <dsp:nvSpPr>
        <dsp:cNvPr id="0" name=""/>
        <dsp:cNvSpPr/>
      </dsp:nvSpPr>
      <dsp:spPr>
        <a:xfrm>
          <a:off x="3374911" y="1235358"/>
          <a:ext cx="1479777" cy="822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Index</a:t>
          </a:r>
          <a:endParaRPr lang="en-US" sz="2100" kern="1200" dirty="0"/>
        </a:p>
      </dsp:txBody>
      <dsp:txXfrm>
        <a:off x="3374911" y="1235358"/>
        <a:ext cx="1479777" cy="822098"/>
      </dsp:txXfrm>
    </dsp:sp>
    <dsp:sp modelId="{8CD339C3-3DA5-4A96-9465-D7FE618C86F5}">
      <dsp:nvSpPr>
        <dsp:cNvPr id="0" name=""/>
        <dsp:cNvSpPr/>
      </dsp:nvSpPr>
      <dsp:spPr>
        <a:xfrm rot="5400000">
          <a:off x="3960656" y="2078009"/>
          <a:ext cx="308287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3960656" y="2078009"/>
        <a:ext cx="308287" cy="369944"/>
      </dsp:txXfrm>
    </dsp:sp>
    <dsp:sp modelId="{19D3AD74-41C9-4E34-A84A-1D7B7588E222}">
      <dsp:nvSpPr>
        <dsp:cNvPr id="0" name=""/>
        <dsp:cNvSpPr/>
      </dsp:nvSpPr>
      <dsp:spPr>
        <a:xfrm>
          <a:off x="3374911" y="2468506"/>
          <a:ext cx="1479777" cy="822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Authority Calculation</a:t>
          </a:r>
          <a:endParaRPr lang="en-US" sz="2100" kern="1200" dirty="0"/>
        </a:p>
      </dsp:txBody>
      <dsp:txXfrm>
        <a:off x="3374911" y="2468506"/>
        <a:ext cx="1479777" cy="822098"/>
      </dsp:txXfrm>
    </dsp:sp>
    <dsp:sp modelId="{C8ABD48D-7397-4895-9845-CEA75AC1D09A}">
      <dsp:nvSpPr>
        <dsp:cNvPr id="0" name=""/>
        <dsp:cNvSpPr/>
      </dsp:nvSpPr>
      <dsp:spPr>
        <a:xfrm rot="5400000">
          <a:off x="3960656" y="3311157"/>
          <a:ext cx="308287" cy="369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3960656" y="3311157"/>
        <a:ext cx="308287" cy="369944"/>
      </dsp:txXfrm>
    </dsp:sp>
    <dsp:sp modelId="{F343802D-B1E4-4554-886F-9AFB5D04B8B2}">
      <dsp:nvSpPr>
        <dsp:cNvPr id="0" name=""/>
        <dsp:cNvSpPr/>
      </dsp:nvSpPr>
      <dsp:spPr>
        <a:xfrm>
          <a:off x="3374911" y="3701654"/>
          <a:ext cx="1479777" cy="822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Query Ranking</a:t>
          </a:r>
          <a:endParaRPr lang="en-US" sz="2100" kern="1200" dirty="0"/>
        </a:p>
      </dsp:txBody>
      <dsp:txXfrm>
        <a:off x="3374911" y="3701654"/>
        <a:ext cx="1479777" cy="8220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ACDDAE-E7E9-4857-B814-86ED0E9345EF}">
      <dsp:nvSpPr>
        <dsp:cNvPr id="0" name=""/>
        <dsp:cNvSpPr/>
      </dsp:nvSpPr>
      <dsp:spPr>
        <a:xfrm>
          <a:off x="525465" y="669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Should I go to college?</a:t>
          </a:r>
          <a:endParaRPr lang="en-US" sz="1600" kern="1200" dirty="0"/>
        </a:p>
      </dsp:txBody>
      <dsp:txXfrm>
        <a:off x="525465" y="669"/>
        <a:ext cx="1427912" cy="856747"/>
      </dsp:txXfrm>
    </dsp:sp>
    <dsp:sp modelId="{1205EE64-EAB3-451F-904C-F6214B07379A}">
      <dsp:nvSpPr>
        <dsp:cNvPr id="0" name=""/>
        <dsp:cNvSpPr/>
      </dsp:nvSpPr>
      <dsp:spPr>
        <a:xfrm>
          <a:off x="2079034" y="251982"/>
          <a:ext cx="302717" cy="354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079034" y="251982"/>
        <a:ext cx="302717" cy="354122"/>
      </dsp:txXfrm>
    </dsp:sp>
    <dsp:sp modelId="{703C75D0-FF1C-466E-BBA4-BB3DD235A2E9}">
      <dsp:nvSpPr>
        <dsp:cNvPr id="0" name=""/>
        <dsp:cNvSpPr/>
      </dsp:nvSpPr>
      <dsp:spPr>
        <a:xfrm>
          <a:off x="2524543" y="669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is the best school for me?</a:t>
          </a:r>
          <a:endParaRPr lang="en-US" sz="1600" kern="1200" dirty="0"/>
        </a:p>
      </dsp:txBody>
      <dsp:txXfrm>
        <a:off x="2524543" y="669"/>
        <a:ext cx="1427912" cy="856747"/>
      </dsp:txXfrm>
    </dsp:sp>
    <dsp:sp modelId="{6FCC93EF-FECF-46BF-BF11-1A4385D5A9B8}">
      <dsp:nvSpPr>
        <dsp:cNvPr id="0" name=""/>
        <dsp:cNvSpPr/>
      </dsp:nvSpPr>
      <dsp:spPr>
        <a:xfrm>
          <a:off x="4078112" y="251982"/>
          <a:ext cx="302717" cy="354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078112" y="251982"/>
        <a:ext cx="302717" cy="354122"/>
      </dsp:txXfrm>
    </dsp:sp>
    <dsp:sp modelId="{B76760CC-F821-4244-B3EB-C37FD9B0FDD8}">
      <dsp:nvSpPr>
        <dsp:cNvPr id="0" name=""/>
        <dsp:cNvSpPr/>
      </dsp:nvSpPr>
      <dsp:spPr>
        <a:xfrm>
          <a:off x="4523621" y="669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Why UCCS?</a:t>
          </a:r>
          <a:endParaRPr lang="en-US" sz="1600" kern="1200" dirty="0"/>
        </a:p>
      </dsp:txBody>
      <dsp:txXfrm>
        <a:off x="4523621" y="669"/>
        <a:ext cx="1427912" cy="856747"/>
      </dsp:txXfrm>
    </dsp:sp>
    <dsp:sp modelId="{639AF966-8B48-4337-8B9A-72623B217F94}">
      <dsp:nvSpPr>
        <dsp:cNvPr id="0" name=""/>
        <dsp:cNvSpPr/>
      </dsp:nvSpPr>
      <dsp:spPr>
        <a:xfrm rot="5400000">
          <a:off x="5086219" y="957371"/>
          <a:ext cx="302717" cy="354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5086219" y="957371"/>
        <a:ext cx="302717" cy="354122"/>
      </dsp:txXfrm>
    </dsp:sp>
    <dsp:sp modelId="{DEB16EEA-D44E-4482-8843-C65ABE06E116}">
      <dsp:nvSpPr>
        <dsp:cNvPr id="0" name=""/>
        <dsp:cNvSpPr/>
      </dsp:nvSpPr>
      <dsp:spPr>
        <a:xfrm>
          <a:off x="4523621" y="1428582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Which Major?</a:t>
          </a:r>
          <a:endParaRPr lang="en-US" sz="1600" kern="1200" dirty="0"/>
        </a:p>
      </dsp:txBody>
      <dsp:txXfrm>
        <a:off x="4523621" y="1428582"/>
        <a:ext cx="1427912" cy="856747"/>
      </dsp:txXfrm>
    </dsp:sp>
    <dsp:sp modelId="{C5409826-ABD5-42FE-B604-3D9AE9EC9C0B}">
      <dsp:nvSpPr>
        <dsp:cNvPr id="0" name=""/>
        <dsp:cNvSpPr/>
      </dsp:nvSpPr>
      <dsp:spPr>
        <a:xfrm rot="10800000">
          <a:off x="4095247" y="1679895"/>
          <a:ext cx="302717" cy="354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095247" y="1679895"/>
        <a:ext cx="302717" cy="354122"/>
      </dsp:txXfrm>
    </dsp:sp>
    <dsp:sp modelId="{F5125307-EBE1-41FC-8CFB-962E5AA079E5}">
      <dsp:nvSpPr>
        <dsp:cNvPr id="0" name=""/>
        <dsp:cNvSpPr/>
      </dsp:nvSpPr>
      <dsp:spPr>
        <a:xfrm>
          <a:off x="2524543" y="1428582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How do I apply?</a:t>
          </a:r>
          <a:endParaRPr lang="en-US" sz="1600" kern="1200" dirty="0"/>
        </a:p>
      </dsp:txBody>
      <dsp:txXfrm>
        <a:off x="2524543" y="1428582"/>
        <a:ext cx="1427912" cy="856747"/>
      </dsp:txXfrm>
    </dsp:sp>
    <dsp:sp modelId="{ACDAB0B6-2D35-4DB7-90A5-D1330BAF7885}">
      <dsp:nvSpPr>
        <dsp:cNvPr id="0" name=""/>
        <dsp:cNvSpPr/>
      </dsp:nvSpPr>
      <dsp:spPr>
        <a:xfrm rot="10800000">
          <a:off x="2096169" y="1679895"/>
          <a:ext cx="302717" cy="354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096169" y="1679895"/>
        <a:ext cx="302717" cy="354122"/>
      </dsp:txXfrm>
    </dsp:sp>
    <dsp:sp modelId="{E1DDD4C0-7887-41D3-89D0-DFEA28B27DD6}">
      <dsp:nvSpPr>
        <dsp:cNvPr id="0" name=""/>
        <dsp:cNvSpPr/>
      </dsp:nvSpPr>
      <dsp:spPr>
        <a:xfrm>
          <a:off x="525465" y="1428582"/>
          <a:ext cx="1427912" cy="856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Help with application</a:t>
          </a:r>
          <a:endParaRPr lang="en-US" sz="1600" kern="1200" dirty="0"/>
        </a:p>
      </dsp:txBody>
      <dsp:txXfrm>
        <a:off x="525465" y="1428582"/>
        <a:ext cx="1427912" cy="856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5754F-5E29-481F-8850-73794F8827D3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0BB35-6F4F-42E1-8D17-638FE1BDE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Incremental</a:t>
            </a:r>
            <a:r>
              <a:rPr lang="en-US" baseline="0" dirty="0" smtClean="0"/>
              <a:t> Crawling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Type-Weight Parts of Document</a:t>
            </a:r>
          </a:p>
          <a:p>
            <a:r>
              <a:rPr lang="en-US" baseline="0" dirty="0" smtClean="0"/>
              <a:t>Duplicate Pages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PageRank</a:t>
            </a:r>
            <a:endParaRPr lang="en-US" baseline="0" dirty="0" smtClean="0"/>
          </a:p>
          <a:p>
            <a:r>
              <a:rPr lang="en-US" baseline="0" dirty="0" err="1" smtClean="0"/>
              <a:t>TrustRank</a:t>
            </a:r>
            <a:endParaRPr lang="en-US" baseline="0" dirty="0" smtClean="0"/>
          </a:p>
          <a:p>
            <a:r>
              <a:rPr lang="en-US" baseline="0" dirty="0" smtClean="0"/>
              <a:t>Geographic Location</a:t>
            </a:r>
          </a:p>
          <a:p>
            <a:r>
              <a:rPr lang="en-US" baseline="0" dirty="0" smtClean="0"/>
              <a:t>Usage Data</a:t>
            </a:r>
          </a:p>
          <a:p>
            <a:endParaRPr lang="en-US" dirty="0" smtClean="0"/>
          </a:p>
          <a:p>
            <a:r>
              <a:rPr lang="en-US" dirty="0" smtClean="0"/>
              <a:t>Keyword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BB35-6F4F-42E1-8D17-638FE1BDEB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</a:t>
            </a:r>
            <a:r>
              <a:rPr lang="en-US" baseline="0" dirty="0" smtClean="0"/>
              <a:t> Web surfer</a:t>
            </a:r>
          </a:p>
          <a:p>
            <a:r>
              <a:rPr lang="en-US" baseline="0" dirty="0" smtClean="0"/>
              <a:t>Probability of being on a particular page is </a:t>
            </a:r>
            <a:r>
              <a:rPr lang="en-US" baseline="0" dirty="0" err="1" smtClean="0"/>
              <a:t>PageRank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BB35-6F4F-42E1-8D17-638FE1BDEB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was defined as 5 or more minutes on the web site and/or 10+ page-views.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BB35-6F4F-42E1-8D17-638FE1BDEBB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freshmen /</a:t>
            </a:r>
            <a:r>
              <a:rPr lang="en-US" baseline="0" dirty="0" smtClean="0"/>
              <a:t> students that didn’t choose UCCS.</a:t>
            </a:r>
          </a:p>
          <a:p>
            <a:endParaRPr lang="en-US" baseline="0" dirty="0" smtClean="0"/>
          </a:p>
          <a:p>
            <a:r>
              <a:rPr lang="en-US" dirty="0" smtClean="0"/>
              <a:t>City of Colorado Springs</a:t>
            </a:r>
          </a:p>
          <a:p>
            <a:r>
              <a:rPr lang="en-US" dirty="0" smtClean="0"/>
              <a:t>Engineering Organizations</a:t>
            </a:r>
          </a:p>
          <a:p>
            <a:r>
              <a:rPr lang="en-US" dirty="0" smtClean="0"/>
              <a:t>Businesses</a:t>
            </a:r>
            <a:r>
              <a:rPr lang="en-US" baseline="0" dirty="0" smtClean="0"/>
              <a:t> that recruit at UCCS</a:t>
            </a:r>
            <a:endParaRPr lang="en-US" dirty="0" smtClean="0"/>
          </a:p>
          <a:p>
            <a:r>
              <a:rPr lang="en-US" dirty="0" smtClean="0"/>
              <a:t>Press Releases / News Organizations</a:t>
            </a:r>
          </a:p>
          <a:p>
            <a:r>
              <a:rPr lang="en-US" dirty="0" smtClean="0"/>
              <a:t>Within</a:t>
            </a:r>
            <a:r>
              <a:rPr lang="en-US" baseline="0" dirty="0" smtClean="0"/>
              <a:t> existing UCCS pages</a:t>
            </a:r>
          </a:p>
          <a:p>
            <a:r>
              <a:rPr lang="en-US" dirty="0" smtClean="0"/>
              <a:t>Link to Resources, ask for return link</a:t>
            </a:r>
          </a:p>
          <a:p>
            <a:r>
              <a:rPr lang="en-US" dirty="0" smtClean="0"/>
              <a:t>Write Articles for other sites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BB35-6F4F-42E1-8D17-638FE1BDEBB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page rank is 4/10.  Following suggestions might lead to 5/10 or 6/10</a:t>
            </a:r>
          </a:p>
          <a:p>
            <a:endParaRPr lang="en-US" dirty="0" smtClean="0"/>
          </a:p>
          <a:p>
            <a:r>
              <a:rPr lang="en-US" dirty="0" smtClean="0"/>
              <a:t>Eliminate</a:t>
            </a:r>
            <a:r>
              <a:rPr lang="en-US" baseline="0" dirty="0" smtClean="0"/>
              <a:t> non-</a:t>
            </a:r>
            <a:r>
              <a:rPr lang="en-US" baseline="0" dirty="0" err="1" smtClean="0"/>
              <a:t>indexable</a:t>
            </a:r>
            <a:r>
              <a:rPr lang="en-US" baseline="0" dirty="0" smtClean="0"/>
              <a:t> content</a:t>
            </a:r>
          </a:p>
          <a:p>
            <a:r>
              <a:rPr lang="en-US" baseline="0" dirty="0" smtClean="0"/>
              <a:t>Remove “expandable” navigation</a:t>
            </a:r>
          </a:p>
          <a:p>
            <a:r>
              <a:rPr lang="en-US" baseline="0" dirty="0" smtClean="0"/>
              <a:t>Choose better titles that include keywords</a:t>
            </a:r>
            <a:endParaRPr lang="en-US" dirty="0" smtClean="0"/>
          </a:p>
          <a:p>
            <a:r>
              <a:rPr lang="en-US" dirty="0" smtClean="0"/>
              <a:t>Better use of heading formatting</a:t>
            </a:r>
          </a:p>
          <a:p>
            <a:r>
              <a:rPr lang="en-US" dirty="0" smtClean="0"/>
              <a:t>Check and</a:t>
            </a:r>
            <a:r>
              <a:rPr lang="en-US" baseline="0" dirty="0" smtClean="0"/>
              <a:t> adjust keyword choices and their densities</a:t>
            </a:r>
            <a:endParaRPr lang="en-US" dirty="0" smtClean="0"/>
          </a:p>
          <a:p>
            <a:r>
              <a:rPr lang="en-US" dirty="0" smtClean="0"/>
              <a:t>Include a sitemap</a:t>
            </a:r>
          </a:p>
          <a:p>
            <a:r>
              <a:rPr lang="en-US" dirty="0" smtClean="0"/>
              <a:t>Gain</a:t>
            </a:r>
            <a:r>
              <a:rPr lang="en-US" baseline="0" dirty="0" smtClean="0"/>
              <a:t> links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Come up with campaigns and set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0BB35-6F4F-42E1-8D17-638FE1BDEBB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4F075-A26E-4A97-B838-50EB0313970E}" type="datetimeFigureOut">
              <a:rPr lang="en-US" smtClean="0"/>
              <a:pPr/>
              <a:t>5/2/10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55FC-CDC1-45A9-994D-F4E581603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Study in Search Engine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16.3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89.2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16.3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 PR: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24" idx="1"/>
            <a:endCxn id="6" idx="0"/>
          </p:cNvCxnSpPr>
          <p:nvPr/>
        </p:nvCxnSpPr>
        <p:spPr>
          <a:xfrm rot="10800000" flipV="1">
            <a:off x="3162300" y="685800"/>
            <a:ext cx="3238500" cy="914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67200" y="762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69.5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4" idx="2"/>
            <a:endCxn id="20" idx="0"/>
          </p:cNvCxnSpPr>
          <p:nvPr/>
        </p:nvCxnSpPr>
        <p:spPr>
          <a:xfrm rot="5400000">
            <a:off x="7010400" y="1333500"/>
            <a:ext cx="838200" cy="457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1"/>
            <a:endCxn id="7" idx="0"/>
          </p:cNvCxnSpPr>
          <p:nvPr/>
        </p:nvCxnSpPr>
        <p:spPr>
          <a:xfrm rot="10800000" flipV="1">
            <a:off x="5524500" y="685800"/>
            <a:ext cx="876300" cy="3810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1"/>
            <a:endCxn id="5" idx="3"/>
          </p:cNvCxnSpPr>
          <p:nvPr/>
        </p:nvCxnSpPr>
        <p:spPr>
          <a:xfrm rot="10800000" flipV="1">
            <a:off x="2514600" y="685800"/>
            <a:ext cx="3886200" cy="4457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95800" y="1981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69.5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2971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69.5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858000" y="1219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69.5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85.8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158.8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69.5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85.8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09600" y="304800"/>
            <a:ext cx="3352800" cy="2209800"/>
            <a:chOff x="1219200" y="1600200"/>
            <a:chExt cx="6629400" cy="4648200"/>
          </a:xfrm>
        </p:grpSpPr>
        <p:sp>
          <p:nvSpPr>
            <p:cNvPr id="4" name="Folded Corner 3"/>
            <p:cNvSpPr/>
            <p:nvPr/>
          </p:nvSpPr>
          <p:spPr>
            <a:xfrm>
              <a:off x="1219200" y="4267200"/>
              <a:ext cx="1295400" cy="17526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Folded Corner 4"/>
            <p:cNvSpPr/>
            <p:nvPr/>
          </p:nvSpPr>
          <p:spPr>
            <a:xfrm>
              <a:off x="2514600" y="1600200"/>
              <a:ext cx="1295400" cy="17526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Folded Corner 5"/>
            <p:cNvSpPr/>
            <p:nvPr/>
          </p:nvSpPr>
          <p:spPr>
            <a:xfrm>
              <a:off x="4876800" y="4495800"/>
              <a:ext cx="1295400" cy="17526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4" idx="0"/>
              <a:endCxn id="5" idx="1"/>
            </p:cNvCxnSpPr>
            <p:nvPr/>
          </p:nvCxnSpPr>
          <p:spPr>
            <a:xfrm rot="5400000" flipH="1" flipV="1">
              <a:off x="1295400" y="3048000"/>
              <a:ext cx="1790700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  <a:endCxn id="5" idx="3"/>
            </p:cNvCxnSpPr>
            <p:nvPr/>
          </p:nvCxnSpPr>
          <p:spPr>
            <a:xfrm rot="16200000" flipV="1">
              <a:off x="3657600" y="2628900"/>
              <a:ext cx="2019300" cy="17145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1"/>
              <a:endCxn id="4" idx="3"/>
            </p:cNvCxnSpPr>
            <p:nvPr/>
          </p:nvCxnSpPr>
          <p:spPr>
            <a:xfrm rot="10800000">
              <a:off x="2514600" y="5143500"/>
              <a:ext cx="2362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Folded Corner 9"/>
            <p:cNvSpPr/>
            <p:nvPr/>
          </p:nvSpPr>
          <p:spPr>
            <a:xfrm>
              <a:off x="6553200" y="1981200"/>
              <a:ext cx="1295400" cy="17526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6" idx="3"/>
              <a:endCxn id="10" idx="2"/>
            </p:cNvCxnSpPr>
            <p:nvPr/>
          </p:nvCxnSpPr>
          <p:spPr>
            <a:xfrm flipV="1">
              <a:off x="6172200" y="3733800"/>
              <a:ext cx="1028700" cy="16383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733800" y="2590800"/>
          <a:ext cx="4368800" cy="3333750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  <a:gridCol w="1092200"/>
              </a:tblGrid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Guidelines to SEO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Define the target audience, goals and campaign success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 smtClean="0"/>
              <a:t>k</a:t>
            </a:r>
            <a:r>
              <a:rPr lang="en-US" dirty="0" smtClean="0"/>
              <a:t>eywords &amp; landing pages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Page elements that do and don’t matter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links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robots to crawl the site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Dispelling SEO myths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into Search Engines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 smtClean="0">
                <a:solidFill>
                  <a:prstClr val="black"/>
                </a:solidFill>
                <a:cs typeface="Calibri"/>
              </a:rPr>
              <a:t>Sources of traffic for FGC before SEO</a:t>
            </a:r>
            <a:endParaRPr lang="en-US" sz="40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Calibri"/>
              </a:rPr>
              <a:t>Sources of traffic for FGC before SEO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keyword densities of /services page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iPhone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iPad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Develop/Developer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View Overview for 8 top visited pages in April 2010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Page 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 Time on Page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learnmore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2:09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/portfolio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/services/</a:t>
                      </a:r>
                      <a:r>
                        <a:rPr lang="en-US" dirty="0" err="1" smtClean="0"/>
                        <a:t>iphone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getaquote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/services/</a:t>
                      </a:r>
                      <a:r>
                        <a:rPr lang="en-US" dirty="0" err="1" smtClean="0"/>
                        <a:t>ipad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prstClr val="black"/>
                </a:solidFill>
                <a:cs typeface="Calibri"/>
              </a:rPr>
              <a:t>Visitors per day vs. number of </a:t>
            </a:r>
            <a:r>
              <a:rPr lang="en-US" b="1" dirty="0" err="1" smtClean="0">
                <a:solidFill>
                  <a:prstClr val="black"/>
                </a:solidFill>
                <a:cs typeface="Calibri"/>
              </a:rPr>
              <a:t>ToS</a:t>
            </a:r>
            <a:r>
              <a:rPr lang="en-US" b="1" dirty="0" smtClean="0">
                <a:solidFill>
                  <a:prstClr val="black"/>
                </a:solidFill>
                <a:cs typeface="Calibri"/>
              </a:rPr>
              <a:t> goals achieved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 Site Recommendations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600200" y="2667000"/>
          <a:ext cx="6477000" cy="2286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Define Scope / Goals</a:t>
            </a:r>
          </a:p>
          <a:p>
            <a:r>
              <a:rPr lang="en-US" dirty="0" smtClean="0"/>
              <a:t>Understand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Content</a:t>
            </a:r>
          </a:p>
          <a:p>
            <a:r>
              <a:rPr lang="en-US" dirty="0" smtClean="0"/>
              <a:t>Build Links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 Homepage Keywords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UCCS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Aerospace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00" y="434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6" idx="0"/>
            <a:endCxn id="24" idx="1"/>
          </p:cNvCxnSpPr>
          <p:nvPr/>
        </p:nvCxnSpPr>
        <p:spPr>
          <a:xfrm rot="5400000" flipH="1" flipV="1">
            <a:off x="4324350" y="-476250"/>
            <a:ext cx="914400" cy="32385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76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76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0" idx="0"/>
            <a:endCxn id="24" idx="2"/>
          </p:cNvCxnSpPr>
          <p:nvPr/>
        </p:nvCxnSpPr>
        <p:spPr>
          <a:xfrm rot="5400000" flipH="1" flipV="1">
            <a:off x="7010400" y="1333500"/>
            <a:ext cx="838200" cy="457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24" idx="1"/>
          </p:cNvCxnSpPr>
          <p:nvPr/>
        </p:nvCxnSpPr>
        <p:spPr>
          <a:xfrm flipV="1">
            <a:off x="2514600" y="685800"/>
            <a:ext cx="3886200" cy="4457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24" idx="1"/>
          </p:cNvCxnSpPr>
          <p:nvPr/>
        </p:nvCxnSpPr>
        <p:spPr>
          <a:xfrm rot="5400000" flipH="1" flipV="1">
            <a:off x="4057650" y="2152650"/>
            <a:ext cx="3810000" cy="876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00600" y="1752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236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28.3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103.3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28.3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 PR: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230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28.3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103.3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28.3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 PR: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24" idx="1"/>
            <a:endCxn id="6" idx="0"/>
          </p:cNvCxnSpPr>
          <p:nvPr/>
        </p:nvCxnSpPr>
        <p:spPr>
          <a:xfrm rot="10800000" flipV="1">
            <a:off x="3162300" y="685800"/>
            <a:ext cx="3238500" cy="914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67200" y="762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57.5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4" idx="2"/>
            <a:endCxn id="20" idx="0"/>
          </p:cNvCxnSpPr>
          <p:nvPr/>
        </p:nvCxnSpPr>
        <p:spPr>
          <a:xfrm rot="5400000">
            <a:off x="7010400" y="1333500"/>
            <a:ext cx="838200" cy="457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1"/>
            <a:endCxn id="7" idx="0"/>
          </p:cNvCxnSpPr>
          <p:nvPr/>
        </p:nvCxnSpPr>
        <p:spPr>
          <a:xfrm rot="10800000" flipV="1">
            <a:off x="5524500" y="685800"/>
            <a:ext cx="876300" cy="3810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1"/>
            <a:endCxn id="5" idx="3"/>
          </p:cNvCxnSpPr>
          <p:nvPr/>
        </p:nvCxnSpPr>
        <p:spPr>
          <a:xfrm rot="10800000" flipV="1">
            <a:off x="2514600" y="685800"/>
            <a:ext cx="3886200" cy="4457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95800" y="1981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57.5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2971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57.5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858000" y="1219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57.5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85.8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170.8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57.5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85.8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Teleportation: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72.9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05200" y="4953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482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00" y="434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16.3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6" idx="0"/>
            <a:endCxn id="24" idx="1"/>
          </p:cNvCxnSpPr>
          <p:nvPr/>
        </p:nvCxnSpPr>
        <p:spPr>
          <a:xfrm rot="5400000" flipH="1" flipV="1">
            <a:off x="4324350" y="-476250"/>
            <a:ext cx="914400" cy="32385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76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170.8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76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85.8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0" idx="0"/>
            <a:endCxn id="24" idx="2"/>
          </p:cNvCxnSpPr>
          <p:nvPr/>
        </p:nvCxnSpPr>
        <p:spPr>
          <a:xfrm rot="5400000" flipH="1" flipV="1">
            <a:off x="7010400" y="1333500"/>
            <a:ext cx="838200" cy="457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24" idx="1"/>
          </p:cNvCxnSpPr>
          <p:nvPr/>
        </p:nvCxnSpPr>
        <p:spPr>
          <a:xfrm flipV="1">
            <a:off x="2514600" y="685800"/>
            <a:ext cx="3886200" cy="4457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24" idx="1"/>
          </p:cNvCxnSpPr>
          <p:nvPr/>
        </p:nvCxnSpPr>
        <p:spPr>
          <a:xfrm rot="5400000" flipH="1" flipV="1">
            <a:off x="4057650" y="2152650"/>
            <a:ext cx="3810000" cy="876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12.8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864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ded Corner 4"/>
          <p:cNvSpPr/>
          <p:nvPr/>
        </p:nvSpPr>
        <p:spPr>
          <a:xfrm>
            <a:off x="1219200" y="4267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16.3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514600" y="1600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89.2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876800" y="44958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 rot="5400000" flipH="1" flipV="1">
            <a:off x="1295400" y="3048000"/>
            <a:ext cx="17907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3"/>
          </p:cNvCxnSpPr>
          <p:nvPr/>
        </p:nvCxnSpPr>
        <p:spPr>
          <a:xfrm rot="16200000" flipV="1">
            <a:off x="3657600" y="2628900"/>
            <a:ext cx="2019300" cy="1714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5" idx="3"/>
          </p:cNvCxnSpPr>
          <p:nvPr/>
        </p:nvCxnSpPr>
        <p:spPr>
          <a:xfrm rot="10800000">
            <a:off x="2514600" y="51435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6553200" y="1981200"/>
            <a:ext cx="1295400" cy="1752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16.3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7" idx="3"/>
            <a:endCxn id="20" idx="2"/>
          </p:cNvCxnSpPr>
          <p:nvPr/>
        </p:nvCxnSpPr>
        <p:spPr>
          <a:xfrm flipV="1">
            <a:off x="6172200" y="3733800"/>
            <a:ext cx="10287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00800" y="228600"/>
            <a:ext cx="2514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Teleportation PR: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278.2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607</Words>
  <Application>Microsoft Macintosh PowerPoint</Application>
  <PresentationFormat>On-screen Show (4:3)</PresentationFormat>
  <Paragraphs>294</Paragraphs>
  <Slides>26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Study in Search Engine Optimization</vt:lpstr>
      <vt:lpstr>Research into Search Engines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Guidelines to SEO</vt:lpstr>
      <vt:lpstr>Define the target audience, goals and campaign success</vt:lpstr>
      <vt:lpstr>Identify keywords &amp; landing pages</vt:lpstr>
      <vt:lpstr>Page elements that do and don’t matter</vt:lpstr>
      <vt:lpstr>The importance of links</vt:lpstr>
      <vt:lpstr>Getting robots to crawl the site</vt:lpstr>
      <vt:lpstr>Dispelling SEO myths</vt:lpstr>
      <vt:lpstr>Sources of traffic for FGC before SEO</vt:lpstr>
      <vt:lpstr>Sources of traffic for FGC before SEO</vt:lpstr>
      <vt:lpstr>New keyword densities of /services page</vt:lpstr>
      <vt:lpstr>Page View Overview for 8 top visited pages in April 2010</vt:lpstr>
      <vt:lpstr>Visitors per day vs. number of ToS goals achieved</vt:lpstr>
      <vt:lpstr>EAS Site Recommendations</vt:lpstr>
      <vt:lpstr>EAS Homepage Keywords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Janel</dc:creator>
  <cp:lastModifiedBy>David Stites</cp:lastModifiedBy>
  <cp:revision>80</cp:revision>
  <dcterms:created xsi:type="dcterms:W3CDTF">2010-05-02T23:29:22Z</dcterms:created>
  <dcterms:modified xsi:type="dcterms:W3CDTF">2010-05-03T04:20:46Z</dcterms:modified>
</cp:coreProperties>
</file>