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62" r:id="rId5"/>
    <p:sldId id="258" r:id="rId6"/>
    <p:sldId id="259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5/5/2009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5/5/2009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curityfocus.com/brief/191" TargetMode="External"/><Relationship Id="rId2" Type="http://schemas.openxmlformats.org/officeDocument/2006/relationships/hyperlink" Target="http://hackademix.net/2007/08/12/united-nations-vs-sql-injection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Sql_injec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SQL Injection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Peter Torres, Tim </a:t>
            </a:r>
            <a:r>
              <a:rPr lang="en-US" dirty="0" err="1" smtClean="0"/>
              <a:t>Poley</a:t>
            </a:r>
            <a:endParaRPr lang="en-US" dirty="0" smtClean="0"/>
          </a:p>
          <a:p>
            <a:r>
              <a:rPr lang="en-US" dirty="0" smtClean="0"/>
              <a:t>CS526</a:t>
            </a:r>
          </a:p>
          <a:p>
            <a:r>
              <a:rPr lang="en-US" dirty="0" smtClean="0"/>
              <a:t>Spring 2009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SQL Injection?</a:t>
            </a:r>
          </a:p>
          <a:p>
            <a:r>
              <a:rPr lang="en-US" dirty="0" smtClean="0"/>
              <a:t>Basic Example</a:t>
            </a:r>
          </a:p>
          <a:p>
            <a:r>
              <a:rPr lang="en-US" dirty="0" smtClean="0"/>
              <a:t>Case Studies</a:t>
            </a:r>
          </a:p>
          <a:p>
            <a:r>
              <a:rPr lang="en-US" dirty="0" smtClean="0"/>
              <a:t>Defensive Techniques</a:t>
            </a:r>
          </a:p>
          <a:p>
            <a:r>
              <a:rPr lang="en-US" dirty="0" smtClean="0"/>
              <a:t>Demo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SQL Injection?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SQL Injection is a code injection technique that exploits a security vulnerability at an applications database access layer.</a:t>
            </a:r>
            <a:endParaRPr lang="en-US" dirty="0"/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2971800"/>
            <a:ext cx="4419600" cy="373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Font typeface="+mj-lt"/>
              <a:buAutoNum type="arabicPeriod"/>
            </a:pPr>
            <a:r>
              <a:rPr lang="en-US" dirty="0" smtClean="0"/>
              <a:t>Statement = "SELECT * FROM users WHERE name = '" + </a:t>
            </a:r>
            <a:r>
              <a:rPr lang="en-US" i="1" dirty="0" err="1" smtClean="0"/>
              <a:t>userName</a:t>
            </a:r>
            <a:r>
              <a:rPr lang="en-US" dirty="0" smtClean="0"/>
              <a:t> + "';" 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Substitute “a' or 't'='t” instead of a real username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SELECT * FROM users WHERE name = 'a' OR 't'='t';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USC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July of 2005, Erin McCarty hacked the University of Southern California’s application website</a:t>
            </a:r>
          </a:p>
          <a:p>
            <a:r>
              <a:rPr lang="en-US" dirty="0" smtClean="0"/>
              <a:t>Used the user login page to send commands directly to the school database</a:t>
            </a:r>
          </a:p>
          <a:p>
            <a:r>
              <a:rPr lang="en-US" dirty="0" smtClean="0"/>
              <a:t>Access to names, birth dates, addresses, and social security numbers of any student who filled out an online application</a:t>
            </a:r>
          </a:p>
          <a:p>
            <a:r>
              <a:rPr lang="en-US" dirty="0" smtClean="0"/>
              <a:t>McCarty faces a possible 10yr prison sentence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U.N.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August 12</a:t>
            </a:r>
            <a:r>
              <a:rPr lang="en-US" baseline="30000" dirty="0" smtClean="0"/>
              <a:t>th</a:t>
            </a:r>
            <a:r>
              <a:rPr lang="en-US" dirty="0" smtClean="0"/>
              <a:t>, 2007 the United Nations website was defaced by hackers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743200"/>
            <a:ext cx="5934075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3657600"/>
            <a:ext cx="458221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Checking</a:t>
            </a:r>
          </a:p>
          <a:p>
            <a:pPr lvl="1"/>
            <a:r>
              <a:rPr lang="en-US" dirty="0" smtClean="0"/>
              <a:t>Make sure an 8 digit number is an 8 digit number</a:t>
            </a:r>
          </a:p>
          <a:p>
            <a:r>
              <a:rPr lang="en-US" dirty="0" smtClean="0"/>
              <a:t>Escaping Special Characters</a:t>
            </a:r>
          </a:p>
          <a:p>
            <a:pPr lvl="1"/>
            <a:r>
              <a:rPr lang="en-US" dirty="0" smtClean="0"/>
              <a:t>;	‘	-</a:t>
            </a:r>
          </a:p>
          <a:p>
            <a:r>
              <a:rPr lang="en-US" dirty="0" smtClean="0"/>
              <a:t>Data Hashing</a:t>
            </a:r>
          </a:p>
          <a:p>
            <a:r>
              <a:rPr lang="en-US" dirty="0" smtClean="0"/>
              <a:t>Error Suppression</a:t>
            </a:r>
          </a:p>
          <a:p>
            <a:pPr lvl="1"/>
            <a:r>
              <a:rPr lang="en-US" dirty="0" smtClean="0"/>
              <a:t>Hide information from hackers</a:t>
            </a:r>
          </a:p>
          <a:p>
            <a:r>
              <a:rPr lang="en-US" dirty="0" smtClean="0"/>
              <a:t>Prepared Statements</a:t>
            </a:r>
          </a:p>
          <a:p>
            <a:pPr lvl="1"/>
            <a:r>
              <a:rPr lang="en-US" dirty="0" smtClean="0"/>
              <a:t>Fix the SQL Statement before assigning user data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229600" cy="1143000"/>
          </a:xfrm>
        </p:spPr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Database Programming with JDBC and Java 2</a:t>
            </a:r>
            <a:r>
              <a:rPr lang="en-US" baseline="30000" dirty="0" smtClean="0"/>
              <a:t>nd</a:t>
            </a:r>
            <a:r>
              <a:rPr lang="en-US" dirty="0" smtClean="0"/>
              <a:t> Edition; George Reese, O’Reilly</a:t>
            </a:r>
          </a:p>
          <a:p>
            <a:r>
              <a:rPr lang="en-US" dirty="0" err="1" smtClean="0"/>
              <a:t>Hackademix</a:t>
            </a:r>
            <a:r>
              <a:rPr lang="en-US" dirty="0" smtClean="0"/>
              <a:t> </a:t>
            </a:r>
            <a:r>
              <a:rPr lang="en-US" dirty="0" smtClean="0"/>
              <a:t>– United Nations vs. SQL Injection </a:t>
            </a:r>
            <a:r>
              <a:rPr lang="en-US" dirty="0" smtClean="0">
                <a:hlinkClick r:id="rId2"/>
              </a:rPr>
              <a:t>http://hackademix.net/2007/08/12/united-nations-vs-sql-injections/</a:t>
            </a:r>
            <a:endParaRPr lang="en-US" dirty="0" smtClean="0"/>
          </a:p>
          <a:p>
            <a:r>
              <a:rPr lang="en-US" dirty="0" smtClean="0"/>
              <a:t>Security Focus </a:t>
            </a:r>
            <a:r>
              <a:rPr lang="en-US" dirty="0" smtClean="0">
                <a:hlinkClick r:id="rId3"/>
              </a:rPr>
              <a:t>http://www.securityfocus.com/brief/191</a:t>
            </a:r>
            <a:endParaRPr lang="en-US" dirty="0" smtClean="0"/>
          </a:p>
          <a:p>
            <a:r>
              <a:rPr lang="en-US" dirty="0" smtClean="0"/>
              <a:t>Wikipedia – SQL Injection </a:t>
            </a:r>
            <a:r>
              <a:rPr lang="en-US" dirty="0" smtClean="0">
                <a:hlinkClick r:id="rId4"/>
              </a:rPr>
              <a:t>http://en.wikipedia.org/wiki/Sql_injection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484</TotalTime>
  <Words>229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SQL Injection</vt:lpstr>
      <vt:lpstr>Presentation Outline</vt:lpstr>
      <vt:lpstr>What is SQL Injection?</vt:lpstr>
      <vt:lpstr>Basic Example</vt:lpstr>
      <vt:lpstr>Case Study: USC</vt:lpstr>
      <vt:lpstr>Case Study: U.N.</vt:lpstr>
      <vt:lpstr>Defenses</vt:lpstr>
      <vt:lpstr>Demo</vt:lpstr>
      <vt:lpstr>References</vt:lpstr>
    </vt:vector>
  </TitlesOfParts>
  <Company>Intelligent Software Solutions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 Injection</dc:title>
  <dc:creator>Tim.Poley</dc:creator>
  <cp:lastModifiedBy>Tim.Poley</cp:lastModifiedBy>
  <cp:revision>28</cp:revision>
  <dcterms:created xsi:type="dcterms:W3CDTF">2009-05-04T16:28:01Z</dcterms:created>
  <dcterms:modified xsi:type="dcterms:W3CDTF">2009-05-05T18:58:34Z</dcterms:modified>
</cp:coreProperties>
</file>