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66" r:id="rId6"/>
    <p:sldId id="263" r:id="rId7"/>
    <p:sldId id="264" r:id="rId8"/>
    <p:sldId id="259" r:id="rId9"/>
    <p:sldId id="265" r:id="rId10"/>
    <p:sldId id="267" r:id="rId11"/>
    <p:sldId id="268" r:id="rId12"/>
    <p:sldId id="269" r:id="rId13"/>
    <p:sldId id="270" r:id="rId14"/>
    <p:sldId id="26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876" autoAdjust="0"/>
    <p:restoredTop sz="94660"/>
  </p:normalViewPr>
  <p:slideViewPr>
    <p:cSldViewPr>
      <p:cViewPr varScale="1">
        <p:scale>
          <a:sx n="88" d="100"/>
          <a:sy n="88" d="100"/>
        </p:scale>
        <p:origin x="-10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F349D7A-F252-4CB0-83A3-A36BDB43EEDA}" type="datetimeFigureOut">
              <a:rPr lang="en-US" smtClean="0"/>
              <a:pPr/>
              <a:t>5/3/2009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A81C788-646C-4207-AA47-95A6B8D390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349D7A-F252-4CB0-83A3-A36BDB43EEDA}" type="datetimeFigureOut">
              <a:rPr lang="en-US" smtClean="0"/>
              <a:pPr/>
              <a:t>5/3/2009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81C788-646C-4207-AA47-95A6B8D390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349D7A-F252-4CB0-83A3-A36BDB43EEDA}" type="datetimeFigureOut">
              <a:rPr lang="en-US" smtClean="0"/>
              <a:pPr/>
              <a:t>5/3/2009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81C788-646C-4207-AA47-95A6B8D390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349D7A-F252-4CB0-83A3-A36BDB43EEDA}" type="datetimeFigureOut">
              <a:rPr lang="en-US" smtClean="0"/>
              <a:pPr/>
              <a:t>5/3/2009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81C788-646C-4207-AA47-95A6B8D390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349D7A-F252-4CB0-83A3-A36BDB43EEDA}" type="datetimeFigureOut">
              <a:rPr lang="en-US" smtClean="0"/>
              <a:pPr/>
              <a:t>5/3/2009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81C788-646C-4207-AA47-95A6B8D390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349D7A-F252-4CB0-83A3-A36BDB43EEDA}" type="datetimeFigureOut">
              <a:rPr lang="en-US" smtClean="0"/>
              <a:pPr/>
              <a:t>5/3/2009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81C788-646C-4207-AA47-95A6B8D390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349D7A-F252-4CB0-83A3-A36BDB43EEDA}" type="datetimeFigureOut">
              <a:rPr lang="en-US" smtClean="0"/>
              <a:pPr/>
              <a:t>5/3/2009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81C788-646C-4207-AA47-95A6B8D390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349D7A-F252-4CB0-83A3-A36BDB43EEDA}" type="datetimeFigureOut">
              <a:rPr lang="en-US" smtClean="0"/>
              <a:pPr/>
              <a:t>5/3/2009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81C788-646C-4207-AA47-95A6B8D390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349D7A-F252-4CB0-83A3-A36BDB43EEDA}" type="datetimeFigureOut">
              <a:rPr lang="en-US" smtClean="0"/>
              <a:pPr/>
              <a:t>5/3/2009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81C788-646C-4207-AA47-95A6B8D390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F349D7A-F252-4CB0-83A3-A36BDB43EEDA}" type="datetimeFigureOut">
              <a:rPr lang="en-US" smtClean="0"/>
              <a:pPr/>
              <a:t>5/3/2009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81C788-646C-4207-AA47-95A6B8D390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F349D7A-F252-4CB0-83A3-A36BDB43EEDA}" type="datetimeFigureOut">
              <a:rPr lang="en-US" smtClean="0"/>
              <a:pPr/>
              <a:t>5/3/2009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A81C788-646C-4207-AA47-95A6B8D390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F349D7A-F252-4CB0-83A3-A36BDB43EEDA}" type="datetimeFigureOut">
              <a:rPr lang="en-US" smtClean="0"/>
              <a:pPr/>
              <a:t>5/3/2009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A81C788-646C-4207-AA47-95A6B8D390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enterprise.amd.com/Downloads/svrpwrusecompletefinal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28965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Energy Savings with</a:t>
            </a:r>
            <a:br>
              <a:rPr lang="en-US" sz="3200" dirty="0" smtClean="0"/>
            </a:br>
            <a:r>
              <a:rPr lang="en-US" sz="3200" dirty="0" smtClean="0"/>
              <a:t>Dynamic Server Scheduling </a:t>
            </a:r>
            <a:br>
              <a:rPr lang="en-US" sz="3200" dirty="0" smtClean="0"/>
            </a:br>
            <a:r>
              <a:rPr lang="en-US" sz="3200" dirty="0" smtClean="0"/>
              <a:t>using Wake On </a:t>
            </a:r>
            <a:r>
              <a:rPr lang="en-US" sz="3200" dirty="0" err="1" smtClean="0"/>
              <a:t>Lan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Nicholas Sterling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Scheduling Algorithm AND </a:t>
            </a:r>
            <a:br>
              <a:rPr lang="en-US" dirty="0" smtClean="0"/>
            </a:br>
            <a:r>
              <a:rPr lang="en-US" dirty="0" smtClean="0"/>
              <a:t>“On-Demand Traffic”</a:t>
            </a:r>
          </a:p>
          <a:p>
            <a:pPr lvl="2"/>
            <a:r>
              <a:rPr lang="en-US" dirty="0" smtClean="0"/>
              <a:t>Created simulated artificial traffic spikes to overload current servers.</a:t>
            </a:r>
          </a:p>
          <a:p>
            <a:pPr lvl="4"/>
            <a:r>
              <a:rPr lang="en-US" dirty="0" smtClean="0"/>
              <a:t>On average it would take 55 seconds to bring server online and ready to accept traffic.</a:t>
            </a:r>
          </a:p>
          <a:p>
            <a:pPr lvl="4"/>
            <a:r>
              <a:rPr lang="en-US" dirty="0" smtClean="0"/>
              <a:t>Some traffic during the initial traffic spike was lost due to timeout errors </a:t>
            </a:r>
          </a:p>
          <a:p>
            <a:pPr lvl="6"/>
            <a:r>
              <a:rPr lang="en-US" dirty="0" smtClean="0"/>
              <a:t>(New resources had not yet been brought online)</a:t>
            </a:r>
          </a:p>
          <a:p>
            <a:pPr lvl="2"/>
            <a:r>
              <a:rPr lang="en-US" dirty="0" smtClean="0"/>
              <a:t>With simulated traffic, total server capacity went up to </a:t>
            </a:r>
            <a:r>
              <a:rPr lang="en-US" dirty="0" err="1" smtClean="0"/>
              <a:t>aprox</a:t>
            </a:r>
            <a:r>
              <a:rPr lang="en-US" dirty="0" smtClean="0"/>
              <a:t> 75%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(Cont)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Servers with dynamic content would have to sync before being used.</a:t>
            </a:r>
          </a:p>
          <a:p>
            <a:pPr lvl="2"/>
            <a:r>
              <a:rPr lang="en-US" dirty="0" smtClean="0"/>
              <a:t>Load every few hours and sync?</a:t>
            </a:r>
            <a:endParaRPr lang="en-US" dirty="0" smtClean="0"/>
          </a:p>
          <a:p>
            <a:pPr lvl="4"/>
            <a:r>
              <a:rPr lang="en-US" dirty="0" smtClean="0"/>
              <a:t>Is it even practical for Database servers?</a:t>
            </a:r>
          </a:p>
          <a:p>
            <a:r>
              <a:rPr lang="en-US" dirty="0" smtClean="0"/>
              <a:t>Traffic spikes would cause some timeout issues</a:t>
            </a:r>
          </a:p>
          <a:p>
            <a:pPr lvl="2"/>
            <a:r>
              <a:rPr lang="en-US" dirty="0" smtClean="0"/>
              <a:t>Less than 1% though…</a:t>
            </a:r>
          </a:p>
          <a:p>
            <a:pPr lvl="4"/>
            <a:r>
              <a:rPr lang="en-US" dirty="0" smtClean="0"/>
              <a:t>This is a problem if you want “High Availability”</a:t>
            </a:r>
          </a:p>
          <a:p>
            <a:r>
              <a:rPr lang="en-US" dirty="0" smtClean="0"/>
              <a:t>Wake on LAN does fails when server shut down improperly.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	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Is it worth the effort?</a:t>
            </a:r>
          </a:p>
          <a:p>
            <a:pPr lvl="2"/>
            <a:r>
              <a:rPr lang="en-US" dirty="0" smtClean="0"/>
              <a:t>Well…</a:t>
            </a:r>
          </a:p>
          <a:p>
            <a:pPr lvl="4"/>
            <a:r>
              <a:rPr lang="en-US" b="1" dirty="0" smtClean="0">
                <a:solidFill>
                  <a:srgbClr val="00B050"/>
                </a:solidFill>
              </a:rPr>
              <a:t>YES</a:t>
            </a:r>
            <a:r>
              <a:rPr lang="en-US" b="1" dirty="0" smtClean="0"/>
              <a:t> </a:t>
            </a:r>
            <a:r>
              <a:rPr lang="en-US" dirty="0" smtClean="0"/>
              <a:t>if you are concerned about power consumption and/or environmental issues</a:t>
            </a:r>
          </a:p>
          <a:p>
            <a:pPr lvl="4"/>
            <a:r>
              <a:rPr lang="en-US" b="1" dirty="0" smtClean="0">
                <a:solidFill>
                  <a:srgbClr val="C00000"/>
                </a:solidFill>
              </a:rPr>
              <a:t>NO</a:t>
            </a:r>
            <a:r>
              <a:rPr lang="en-US" b="1" dirty="0" smtClean="0"/>
              <a:t> </a:t>
            </a:r>
            <a:r>
              <a:rPr lang="en-US" dirty="0" smtClean="0"/>
              <a:t>if high availability is a primary concern</a:t>
            </a:r>
          </a:p>
          <a:p>
            <a:r>
              <a:rPr lang="en-US" dirty="0" smtClean="0"/>
              <a:t>Security Concerns</a:t>
            </a:r>
          </a:p>
          <a:p>
            <a:pPr lvl="2"/>
            <a:r>
              <a:rPr lang="en-US" dirty="0" smtClean="0"/>
              <a:t>Leaving Wake-On-LAN can be a potential security problem…</a:t>
            </a:r>
          </a:p>
          <a:p>
            <a:r>
              <a:rPr lang="en-US" dirty="0" smtClean="0"/>
              <a:t>Power Cycling Hardware</a:t>
            </a:r>
          </a:p>
          <a:p>
            <a:pPr lvl="2"/>
            <a:r>
              <a:rPr lang="en-US" dirty="0" smtClean="0"/>
              <a:t>Consensus says power cycling hardware a few times a day will not be detrimental…</a:t>
            </a:r>
          </a:p>
          <a:p>
            <a:pPr lvl="4"/>
            <a:r>
              <a:rPr lang="en-US" dirty="0" smtClean="0"/>
              <a:t>However not much has been done on dozens of power cycles per day…</a:t>
            </a:r>
          </a:p>
          <a:p>
            <a:pPr lvl="4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Creating a more efficient scheduling program based on:</a:t>
            </a:r>
          </a:p>
          <a:p>
            <a:pPr lvl="2"/>
            <a:r>
              <a:rPr lang="en-US" dirty="0" smtClean="0"/>
              <a:t>Better traffic pattern analysis</a:t>
            </a:r>
          </a:p>
          <a:p>
            <a:pPr lvl="2"/>
            <a:r>
              <a:rPr lang="en-US" dirty="0" smtClean="0"/>
              <a:t>Weighted LRU instead of Round Robin?</a:t>
            </a:r>
          </a:p>
          <a:p>
            <a:pPr lvl="2"/>
            <a:r>
              <a:rPr lang="en-US" dirty="0" smtClean="0"/>
              <a:t>Holidays/sporting events/current events</a:t>
            </a:r>
          </a:p>
          <a:p>
            <a:pPr lvl="2"/>
            <a:r>
              <a:rPr lang="en-US" dirty="0" smtClean="0"/>
              <a:t>Server room temperature</a:t>
            </a:r>
          </a:p>
          <a:p>
            <a:pPr lvl="4"/>
            <a:r>
              <a:rPr lang="en-US" dirty="0" smtClean="0"/>
              <a:t>Could you use this to lower server room temperatures and therefore cooling costs?</a:t>
            </a:r>
          </a:p>
          <a:p>
            <a:r>
              <a:rPr lang="en-US" dirty="0" smtClean="0"/>
              <a:t>Do excessive power cycles hurt hardware lifecycles?</a:t>
            </a:r>
          </a:p>
          <a:p>
            <a:pPr lvl="2"/>
            <a:r>
              <a:rPr lang="en-US" dirty="0" smtClean="0"/>
              <a:t>Is that a concern when servers are upgraded every X years?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Research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err="1" smtClean="0"/>
              <a:t>Koomey</a:t>
            </a:r>
            <a:r>
              <a:rPr lang="en-US" sz="1800" b="1" dirty="0" smtClean="0"/>
              <a:t> (2007). Estimating Total Power Consumption By Servers In The U.S. and the World.</a:t>
            </a:r>
            <a:r>
              <a:rPr lang="en-US" sz="1800" b="1" u="sng" dirty="0" smtClean="0"/>
              <a:t> </a:t>
            </a:r>
            <a:r>
              <a:rPr lang="en-US" sz="1700" b="1" u="sng" dirty="0" smtClean="0"/>
              <a:t>(</a:t>
            </a:r>
            <a:r>
              <a:rPr lang="en-US" sz="1700" b="1" u="sng" dirty="0" smtClean="0">
                <a:hlinkClick r:id="rId2"/>
              </a:rPr>
              <a:t>http://</a:t>
            </a:r>
            <a:r>
              <a:rPr lang="en-US" sz="1700" b="1" u="sng" dirty="0" smtClean="0">
                <a:hlinkClick r:id="rId2"/>
              </a:rPr>
              <a:t>enterprise.amd.com/Downloads/svrpwrusecompletefinal.pdf</a:t>
            </a:r>
            <a:r>
              <a:rPr lang="en-US" sz="1700" b="1" u="sng" dirty="0" smtClean="0"/>
              <a:t>)</a:t>
            </a:r>
          </a:p>
          <a:p>
            <a:endParaRPr lang="en-US" sz="1700" b="1" u="sng" dirty="0" smtClean="0"/>
          </a:p>
          <a:p>
            <a:endParaRPr lang="en-US" sz="1700" b="1" u="sng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create an efficient scheduling algorithm to dynamically start up and shut down servers. Based on:</a:t>
            </a:r>
          </a:p>
          <a:p>
            <a:pPr lvl="1"/>
            <a:r>
              <a:rPr lang="en-US" dirty="0" smtClean="0"/>
              <a:t>Current Server Load</a:t>
            </a:r>
          </a:p>
          <a:p>
            <a:pPr lvl="3"/>
            <a:r>
              <a:rPr lang="en-US" dirty="0" smtClean="0"/>
              <a:t>If 30% is sufficient to handle current traffic, shut down unneeded servers.</a:t>
            </a:r>
          </a:p>
          <a:p>
            <a:pPr lvl="1"/>
            <a:r>
              <a:rPr lang="en-US" dirty="0" smtClean="0"/>
              <a:t>Preset Schedule</a:t>
            </a:r>
          </a:p>
          <a:p>
            <a:pPr lvl="3"/>
            <a:r>
              <a:rPr lang="en-US" dirty="0" smtClean="0"/>
              <a:t>Anticipate traffic spikes and bring needed servers online </a:t>
            </a:r>
          </a:p>
          <a:p>
            <a:pPr lvl="1"/>
            <a:r>
              <a:rPr lang="en-US" dirty="0" smtClean="0"/>
              <a:t>Other possible metrics?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 Servers</a:t>
            </a:r>
          </a:p>
          <a:p>
            <a:pPr lvl="2"/>
            <a:r>
              <a:rPr lang="en-US" dirty="0" smtClean="0"/>
              <a:t>Media Conversion (Example: YouTube.com)</a:t>
            </a:r>
          </a:p>
          <a:p>
            <a:r>
              <a:rPr lang="en-US" dirty="0" smtClean="0"/>
              <a:t>Proxy Sites</a:t>
            </a:r>
          </a:p>
          <a:p>
            <a:pPr lvl="2"/>
            <a:r>
              <a:rPr lang="en-US" dirty="0" smtClean="0"/>
              <a:t>HTTP(S)</a:t>
            </a:r>
          </a:p>
          <a:p>
            <a:pPr lvl="2"/>
            <a:r>
              <a:rPr lang="en-US" dirty="0" smtClean="0"/>
              <a:t>SSH</a:t>
            </a:r>
          </a:p>
          <a:p>
            <a:r>
              <a:rPr lang="en-US" dirty="0" smtClean="0"/>
              <a:t>Remote Desktop Hosting</a:t>
            </a:r>
          </a:p>
          <a:p>
            <a:pPr lvl="2">
              <a:buNone/>
            </a:pPr>
            <a:endParaRPr lang="en-US" dirty="0" smtClean="0"/>
          </a:p>
          <a:p>
            <a:r>
              <a:rPr lang="en-US" dirty="0" smtClean="0"/>
              <a:t>Anything that requires minimal data persistence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Servers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Small scale (Proof of Concept)</a:t>
            </a:r>
          </a:p>
          <a:p>
            <a:pPr lvl="1"/>
            <a:r>
              <a:rPr lang="en-US" dirty="0" smtClean="0"/>
              <a:t>Networked 6 Dell </a:t>
            </a:r>
            <a:r>
              <a:rPr lang="en-US" dirty="0" err="1" smtClean="0"/>
              <a:t>Optiplex</a:t>
            </a:r>
            <a:r>
              <a:rPr lang="en-US" dirty="0" smtClean="0"/>
              <a:t> 950 PC’s on two separate switches</a:t>
            </a:r>
          </a:p>
          <a:p>
            <a:pPr lvl="2"/>
            <a:r>
              <a:rPr lang="en-US" dirty="0" smtClean="0"/>
              <a:t>One on “Main Network”(10.1.10.x)</a:t>
            </a:r>
          </a:p>
          <a:p>
            <a:pPr lvl="3"/>
            <a:r>
              <a:rPr lang="en-US" dirty="0" smtClean="0"/>
              <a:t>To simulate primary network traffic</a:t>
            </a:r>
          </a:p>
          <a:p>
            <a:pPr lvl="2"/>
            <a:r>
              <a:rPr lang="en-US" dirty="0" smtClean="0"/>
              <a:t>Second on “Backend Network” (192.168.0.x)</a:t>
            </a:r>
          </a:p>
          <a:p>
            <a:pPr lvl="3"/>
            <a:r>
              <a:rPr lang="en-US" dirty="0" smtClean="0"/>
              <a:t>To simulate internal backend processes</a:t>
            </a:r>
          </a:p>
          <a:p>
            <a:pPr lvl="4"/>
            <a:r>
              <a:rPr lang="en-US" dirty="0" err="1" smtClean="0"/>
              <a:t>Rsync</a:t>
            </a:r>
            <a:endParaRPr lang="en-US" dirty="0" smtClean="0"/>
          </a:p>
          <a:p>
            <a:pPr lvl="4"/>
            <a:r>
              <a:rPr lang="en-US" dirty="0" smtClean="0"/>
              <a:t>WOL Magic Packets</a:t>
            </a:r>
          </a:p>
          <a:p>
            <a:pPr lvl="4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(Cont)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481138"/>
            <a:ext cx="7262154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Problems…</a:t>
            </a:r>
            <a:endParaRPr lang="en-US" dirty="0" smtClean="0"/>
          </a:p>
          <a:p>
            <a:pPr lvl="1"/>
            <a:r>
              <a:rPr lang="en-US" dirty="0" smtClean="0"/>
              <a:t>WOL on some </a:t>
            </a:r>
            <a:r>
              <a:rPr lang="en-US" dirty="0" err="1" smtClean="0"/>
              <a:t>Optiplex</a:t>
            </a:r>
            <a:r>
              <a:rPr lang="en-US" dirty="0" smtClean="0"/>
              <a:t> machines was unreliable.</a:t>
            </a:r>
          </a:p>
          <a:p>
            <a:pPr lvl="3"/>
            <a:r>
              <a:rPr lang="en-US" dirty="0" smtClean="0"/>
              <a:t>Three of the Six machines responded to WOL packets.</a:t>
            </a:r>
          </a:p>
          <a:p>
            <a:pPr lvl="1"/>
            <a:r>
              <a:rPr lang="en-US" dirty="0" smtClean="0"/>
              <a:t>Sample set of WOL capable machines was not large enough for accurate results.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Is it worth more research?</a:t>
            </a:r>
          </a:p>
          <a:p>
            <a:pPr lvl="2"/>
            <a:r>
              <a:rPr lang="en-US" dirty="0" smtClean="0"/>
              <a:t>Yes</a:t>
            </a:r>
            <a:r>
              <a:rPr lang="en-US" dirty="0" smtClean="0"/>
              <a:t>… so let’s try something larger!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(Cont)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“Large Scale”</a:t>
            </a:r>
          </a:p>
          <a:p>
            <a:pPr lvl="2"/>
            <a:r>
              <a:rPr lang="en-US" dirty="0" smtClean="0"/>
              <a:t>Wrote a threaded server simulator in Python. </a:t>
            </a:r>
          </a:p>
          <a:p>
            <a:pPr lvl="3"/>
            <a:r>
              <a:rPr lang="en-US" dirty="0" smtClean="0"/>
              <a:t>Could create “n” threads. Each representing a running server. Each “server” could respond to a certain number of requests per second. </a:t>
            </a:r>
          </a:p>
          <a:p>
            <a:pPr lvl="3"/>
            <a:r>
              <a:rPr lang="en-US" dirty="0" smtClean="0"/>
              <a:t>Second python script acted as a “Director”.</a:t>
            </a:r>
          </a:p>
          <a:p>
            <a:pPr lvl="5"/>
            <a:r>
              <a:rPr lang="en-US" dirty="0" smtClean="0"/>
              <a:t>Round Robin Scheduling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(Yes, more…)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Assumptions: </a:t>
            </a:r>
          </a:p>
          <a:p>
            <a:pPr lvl="2"/>
            <a:r>
              <a:rPr lang="en-US" dirty="0" smtClean="0"/>
              <a:t>High traffic between 0900 and 1500 </a:t>
            </a:r>
          </a:p>
          <a:p>
            <a:pPr lvl="4"/>
            <a:r>
              <a:rPr lang="en-US" dirty="0" smtClean="0"/>
              <a:t>Between 70% and 80% of total server capacity</a:t>
            </a:r>
          </a:p>
          <a:p>
            <a:pPr lvl="2"/>
            <a:r>
              <a:rPr lang="en-US" dirty="0" smtClean="0"/>
              <a:t>Minimal traffic between 2300 and 0600</a:t>
            </a:r>
          </a:p>
          <a:p>
            <a:pPr lvl="4"/>
            <a:r>
              <a:rPr lang="en-US" dirty="0" smtClean="0"/>
              <a:t>Between 10% and 30% of total server capacity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Energy Usage</a:t>
            </a:r>
          </a:p>
          <a:p>
            <a:pPr lvl="2"/>
            <a:r>
              <a:rPr lang="en-US" dirty="0" smtClean="0"/>
              <a:t>Varies highly by manufacturer/type of server/current load/etc…</a:t>
            </a:r>
          </a:p>
          <a:p>
            <a:pPr lvl="3"/>
            <a:r>
              <a:rPr lang="en-US" dirty="0" smtClean="0"/>
              <a:t>For this one example, we assume an average of 305W of power consumption per server. (See AMD link in Resources)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 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ONLY the scheduling algorithm:</a:t>
            </a:r>
          </a:p>
          <a:p>
            <a:pPr lvl="2"/>
            <a:r>
              <a:rPr lang="en-US" dirty="0" smtClean="0"/>
              <a:t>Servers ran on average at 63.75% of normal capacity. </a:t>
            </a:r>
          </a:p>
          <a:p>
            <a:r>
              <a:rPr lang="en-US" dirty="0" smtClean="0"/>
              <a:t>Simulation ran 18 servers at 300w each</a:t>
            </a:r>
          </a:p>
          <a:p>
            <a:pPr lvl="2"/>
            <a:r>
              <a:rPr lang="en-US" dirty="0" smtClean="0"/>
              <a:t>Run (on average) of 12 servers</a:t>
            </a:r>
          </a:p>
          <a:p>
            <a:pPr lvl="4"/>
            <a:r>
              <a:rPr lang="en-US" dirty="0" smtClean="0"/>
              <a:t>Would save 15,724 kWh of power per year	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357</TotalTime>
  <Words>583</Words>
  <Application>Microsoft Office PowerPoint</Application>
  <PresentationFormat>On-screen Show (4:3)</PresentationFormat>
  <Paragraphs>95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Energy Savings with Dynamic Server Scheduling  using Wake On Lan</vt:lpstr>
      <vt:lpstr>Goals</vt:lpstr>
      <vt:lpstr>Types of Servers</vt:lpstr>
      <vt:lpstr>Implementation </vt:lpstr>
      <vt:lpstr>Implementation (Cont)</vt:lpstr>
      <vt:lpstr>Implementation (Cont)</vt:lpstr>
      <vt:lpstr>Implementation (Yes, more…)</vt:lpstr>
      <vt:lpstr>Assumptions  </vt:lpstr>
      <vt:lpstr>Results </vt:lpstr>
      <vt:lpstr>Results (Cont) </vt:lpstr>
      <vt:lpstr>Problems </vt:lpstr>
      <vt:lpstr>Analysis</vt:lpstr>
      <vt:lpstr>Future Research</vt:lpstr>
      <vt:lpstr>REFERENCES</vt:lpstr>
    </vt:vector>
  </TitlesOfParts>
  <Company>UCCS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SNAPPY TITLE</dc:title>
  <dc:creator>Administrator</dc:creator>
  <cp:lastModifiedBy>Administrator</cp:lastModifiedBy>
  <cp:revision>42</cp:revision>
  <dcterms:created xsi:type="dcterms:W3CDTF">2009-05-02T03:46:57Z</dcterms:created>
  <dcterms:modified xsi:type="dcterms:W3CDTF">2009-05-04T03:31:31Z</dcterms:modified>
</cp:coreProperties>
</file>