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0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5B57-EAE3-4128-A574-B06501F69C87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8DBCB-F911-4BD3-BF02-B24EF0AD4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0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5B57-EAE3-4128-A574-B06501F69C87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8DBCB-F911-4BD3-BF02-B24EF0AD4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73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5B57-EAE3-4128-A574-B06501F69C87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8DBCB-F911-4BD3-BF02-B24EF0AD4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8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5B57-EAE3-4128-A574-B06501F69C87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8DBCB-F911-4BD3-BF02-B24EF0AD4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9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5B57-EAE3-4128-A574-B06501F69C87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8DBCB-F911-4BD3-BF02-B24EF0AD4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5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5B57-EAE3-4128-A574-B06501F69C87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8DBCB-F911-4BD3-BF02-B24EF0AD4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5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5B57-EAE3-4128-A574-B06501F69C87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8DBCB-F911-4BD3-BF02-B24EF0AD4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7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5B57-EAE3-4128-A574-B06501F69C87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8DBCB-F911-4BD3-BF02-B24EF0AD4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0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5B57-EAE3-4128-A574-B06501F69C87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8DBCB-F911-4BD3-BF02-B24EF0AD4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5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5B57-EAE3-4128-A574-B06501F69C87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8DBCB-F911-4BD3-BF02-B24EF0AD4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1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5B57-EAE3-4128-A574-B06501F69C87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8DBCB-F911-4BD3-BF02-B24EF0AD4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4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25B57-EAE3-4128-A574-B06501F69C87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8DBCB-F911-4BD3-BF02-B24EF0AD4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2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58643" y="3930014"/>
            <a:ext cx="137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70AFC"/>
                </a:solidFill>
              </a:rPr>
              <a:t>Data are duplicated through data mirror operation at server level</a:t>
            </a:r>
            <a:endParaRPr lang="en-US" dirty="0">
              <a:solidFill>
                <a:srgbClr val="270AFC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14750"/>
            <a:ext cx="2486025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975" y="3714750"/>
            <a:ext cx="2486025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762000" y="381000"/>
            <a:ext cx="3276600" cy="3048000"/>
            <a:chOff x="762000" y="381000"/>
            <a:chExt cx="3276600" cy="304800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7300" y="1543050"/>
              <a:ext cx="2209800" cy="1885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Rounded Rectangle 7"/>
            <p:cNvSpPr/>
            <p:nvPr/>
          </p:nvSpPr>
          <p:spPr>
            <a:xfrm>
              <a:off x="762000" y="381000"/>
              <a:ext cx="3276600" cy="18288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438400" y="838200"/>
              <a:ext cx="1524000" cy="10668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MS Exchange Mail Server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838200" y="876300"/>
              <a:ext cx="1447800" cy="9906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MS 2008</a:t>
              </a:r>
              <a:br>
                <a:rPr lang="en-US" dirty="0" smtClean="0"/>
              </a:br>
              <a:r>
                <a:rPr lang="en-US" dirty="0" smtClean="0"/>
                <a:t>File </a:t>
              </a:r>
              <a:br>
                <a:rPr lang="en-US" dirty="0" smtClean="0"/>
              </a:br>
              <a:r>
                <a:rPr lang="en-US" dirty="0" smtClean="0"/>
                <a:t>Server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57300" y="1828800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FFFF00"/>
                  </a:solidFill>
                </a:rPr>
                <a:t>VMWare</a:t>
              </a:r>
              <a:r>
                <a:rPr lang="en-US" dirty="0" smtClean="0">
                  <a:solidFill>
                    <a:srgbClr val="FFFF00"/>
                  </a:solidFill>
                </a:rPr>
                <a:t> </a:t>
              </a:r>
              <a:br>
                <a:rPr lang="en-US" dirty="0" smtClean="0">
                  <a:solidFill>
                    <a:srgbClr val="FFFF00"/>
                  </a:solidFill>
                </a:rPr>
              </a:br>
              <a:r>
                <a:rPr lang="en-US" dirty="0" err="1" smtClean="0">
                  <a:solidFill>
                    <a:srgbClr val="FFFF00"/>
                  </a:solidFill>
                </a:rPr>
                <a:t>vShpere</a:t>
              </a:r>
              <a:r>
                <a:rPr lang="en-US" dirty="0" smtClean="0">
                  <a:solidFill>
                    <a:srgbClr val="FFFF00"/>
                  </a:solidFill>
                </a:rPr>
                <a:t> ESX Server b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3308" y="533400"/>
              <a:ext cx="767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VM1a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95600" y="545068"/>
              <a:ext cx="800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VM2a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105400" y="425777"/>
            <a:ext cx="3276600" cy="3048000"/>
            <a:chOff x="762000" y="381000"/>
            <a:chExt cx="3276600" cy="3048000"/>
          </a:xfrm>
        </p:grpSpPr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7300" y="1543050"/>
              <a:ext cx="2209800" cy="1885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Rounded Rectangle 20"/>
            <p:cNvSpPr/>
            <p:nvPr/>
          </p:nvSpPr>
          <p:spPr>
            <a:xfrm>
              <a:off x="762000" y="381000"/>
              <a:ext cx="3276600" cy="18288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438400" y="838200"/>
              <a:ext cx="1524000" cy="10668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MS Exchange Mail Server</a:t>
              </a:r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838200" y="876300"/>
              <a:ext cx="1447800" cy="9906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MS 2008</a:t>
              </a:r>
              <a:br>
                <a:rPr lang="en-US" dirty="0" smtClean="0"/>
              </a:br>
              <a:r>
                <a:rPr lang="en-US" dirty="0" smtClean="0"/>
                <a:t>File </a:t>
              </a:r>
              <a:br>
                <a:rPr lang="en-US" dirty="0" smtClean="0"/>
              </a:br>
              <a:r>
                <a:rPr lang="en-US" dirty="0" smtClean="0"/>
                <a:t>Server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57300" y="1828800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FFFF00"/>
                  </a:solidFill>
                </a:rPr>
                <a:t>VMWare</a:t>
              </a:r>
              <a:r>
                <a:rPr lang="en-US" dirty="0" smtClean="0">
                  <a:solidFill>
                    <a:srgbClr val="FFFF00"/>
                  </a:solidFill>
                </a:rPr>
                <a:t> </a:t>
              </a:r>
              <a:br>
                <a:rPr lang="en-US" dirty="0" smtClean="0">
                  <a:solidFill>
                    <a:srgbClr val="FFFF00"/>
                  </a:solidFill>
                </a:rPr>
              </a:br>
              <a:r>
                <a:rPr lang="en-US" dirty="0" err="1" smtClean="0">
                  <a:solidFill>
                    <a:srgbClr val="FFFF00"/>
                  </a:solidFill>
                </a:rPr>
                <a:t>vShpere</a:t>
              </a:r>
              <a:r>
                <a:rPr lang="en-US" dirty="0" smtClean="0">
                  <a:solidFill>
                    <a:srgbClr val="FFFF00"/>
                  </a:solidFill>
                </a:rPr>
                <a:t> ESX Server a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13308" y="533400"/>
              <a:ext cx="767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VM1b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95599" y="545068"/>
              <a:ext cx="809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VM2b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sp>
        <p:nvSpPr>
          <p:cNvPr id="16" name="Freeform 15"/>
          <p:cNvSpPr/>
          <p:nvPr/>
        </p:nvSpPr>
        <p:spPr>
          <a:xfrm>
            <a:off x="1875934" y="252953"/>
            <a:ext cx="3431357" cy="859410"/>
          </a:xfrm>
          <a:custGeom>
            <a:avLst/>
            <a:gdLst>
              <a:gd name="connsiteX0" fmla="*/ 0 w 3431357"/>
              <a:gd name="connsiteY0" fmla="*/ 689727 h 859410"/>
              <a:gd name="connsiteX1" fmla="*/ 1027522 w 3431357"/>
              <a:gd name="connsiteY1" fmla="*/ 1571 h 859410"/>
              <a:gd name="connsiteX2" fmla="*/ 3431357 w 3431357"/>
              <a:gd name="connsiteY2" fmla="*/ 859410 h 85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31357" h="859410">
                <a:moveTo>
                  <a:pt x="0" y="689727"/>
                </a:moveTo>
                <a:cubicBezTo>
                  <a:pt x="227814" y="331508"/>
                  <a:pt x="455629" y="-26710"/>
                  <a:pt x="1027522" y="1571"/>
                </a:cubicBezTo>
                <a:cubicBezTo>
                  <a:pt x="1599415" y="29851"/>
                  <a:pt x="2515386" y="444630"/>
                  <a:pt x="3431357" y="85941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19657" y="11668"/>
            <a:ext cx="3509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virtual machine fail over protection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 flipH="1">
            <a:off x="3744012" y="344806"/>
            <a:ext cx="3431357" cy="859410"/>
          </a:xfrm>
          <a:custGeom>
            <a:avLst/>
            <a:gdLst>
              <a:gd name="connsiteX0" fmla="*/ 0 w 3431357"/>
              <a:gd name="connsiteY0" fmla="*/ 689727 h 859410"/>
              <a:gd name="connsiteX1" fmla="*/ 1027522 w 3431357"/>
              <a:gd name="connsiteY1" fmla="*/ 1571 h 859410"/>
              <a:gd name="connsiteX2" fmla="*/ 3431357 w 3431357"/>
              <a:gd name="connsiteY2" fmla="*/ 859410 h 85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31357" h="859410">
                <a:moveTo>
                  <a:pt x="0" y="689727"/>
                </a:moveTo>
                <a:cubicBezTo>
                  <a:pt x="227814" y="331508"/>
                  <a:pt x="455629" y="-26710"/>
                  <a:pt x="1027522" y="1571"/>
                </a:cubicBezTo>
                <a:cubicBezTo>
                  <a:pt x="1599415" y="29851"/>
                  <a:pt x="2515386" y="444630"/>
                  <a:pt x="3431357" y="859410"/>
                </a:cubicBezTo>
              </a:path>
            </a:pathLst>
          </a:custGeom>
          <a:ln w="38100">
            <a:solidFill>
              <a:schemeClr val="accent4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819400" y="6248400"/>
            <a:ext cx="34290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EAS IT Server System Architecture </a:t>
            </a:r>
            <a:endParaRPr lang="en-US" dirty="0"/>
          </a:p>
        </p:txBody>
      </p:sp>
      <p:sp>
        <p:nvSpPr>
          <p:cNvPr id="1030" name="TextBox 1029"/>
          <p:cNvSpPr txBox="1"/>
          <p:nvPr/>
        </p:nvSpPr>
        <p:spPr>
          <a:xfrm>
            <a:off x="3210612" y="3048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 </a:t>
            </a:r>
            <a:r>
              <a:rPr lang="en-US" dirty="0" err="1" smtClean="0"/>
              <a:t>Gbps</a:t>
            </a:r>
            <a:r>
              <a:rPr lang="en-US" dirty="0" smtClean="0"/>
              <a:t> link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 flipV="1">
            <a:off x="5229604" y="3810000"/>
            <a:ext cx="863450" cy="608648"/>
          </a:xfrm>
          <a:prstGeom prst="straightConnector1">
            <a:avLst/>
          </a:prstGeom>
          <a:ln w="57150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5181600" y="3162096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 </a:t>
            </a:r>
            <a:r>
              <a:rPr lang="en-US" dirty="0" err="1" smtClean="0"/>
              <a:t>Gbps</a:t>
            </a:r>
            <a:r>
              <a:rPr lang="en-US" dirty="0" smtClean="0"/>
              <a:t> link</a:t>
            </a:r>
            <a:endParaRPr lang="en-US" dirty="0"/>
          </a:p>
        </p:txBody>
      </p:sp>
      <p:sp>
        <p:nvSpPr>
          <p:cNvPr id="1033" name="TextBox 1032"/>
          <p:cNvSpPr txBox="1"/>
          <p:nvPr/>
        </p:nvSpPr>
        <p:spPr>
          <a:xfrm>
            <a:off x="2438400" y="439007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535159" y="435780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pic>
        <p:nvPicPr>
          <p:cNvPr id="103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4" y="3190874"/>
            <a:ext cx="108013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1" name="Straight Arrow Connector 50"/>
          <p:cNvCxnSpPr/>
          <p:nvPr/>
        </p:nvCxnSpPr>
        <p:spPr>
          <a:xfrm flipH="1">
            <a:off x="4874528" y="2667000"/>
            <a:ext cx="875626" cy="762000"/>
          </a:xfrm>
          <a:prstGeom prst="straightConnector1">
            <a:avLst/>
          </a:prstGeom>
          <a:ln w="57150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/>
          <p:cNvCxnSpPr/>
          <p:nvPr/>
        </p:nvCxnSpPr>
        <p:spPr>
          <a:xfrm>
            <a:off x="3467100" y="2743200"/>
            <a:ext cx="952500" cy="533400"/>
          </a:xfrm>
          <a:prstGeom prst="straightConnector1">
            <a:avLst/>
          </a:prstGeom>
          <a:ln w="57150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3124200" y="3576637"/>
            <a:ext cx="1295400" cy="719138"/>
          </a:xfrm>
          <a:prstGeom prst="straightConnector1">
            <a:avLst/>
          </a:prstGeom>
          <a:ln w="57150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" name="Oval 1040"/>
          <p:cNvSpPr/>
          <p:nvPr/>
        </p:nvSpPr>
        <p:spPr>
          <a:xfrm>
            <a:off x="2657351" y="4227382"/>
            <a:ext cx="924612" cy="57694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Server image1</a:t>
            </a:r>
            <a:endParaRPr lang="en-US" sz="1200" dirty="0"/>
          </a:p>
        </p:txBody>
      </p:sp>
      <p:sp>
        <p:nvSpPr>
          <p:cNvPr id="57" name="Oval 56"/>
          <p:cNvSpPr/>
          <p:nvPr/>
        </p:nvSpPr>
        <p:spPr>
          <a:xfrm>
            <a:off x="2771088" y="4804329"/>
            <a:ext cx="924612" cy="57694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/>
              <a:t>Server image2</a:t>
            </a:r>
            <a:endParaRPr lang="en-US" sz="1200" dirty="0"/>
          </a:p>
        </p:txBody>
      </p:sp>
      <p:sp>
        <p:nvSpPr>
          <p:cNvPr id="1032" name="Explosion 1 1031"/>
          <p:cNvSpPr/>
          <p:nvPr/>
        </p:nvSpPr>
        <p:spPr>
          <a:xfrm>
            <a:off x="1905000" y="4872722"/>
            <a:ext cx="1143000" cy="67490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ECC </a:t>
            </a:r>
            <a:r>
              <a:rPr lang="en-US" sz="1200" dirty="0" err="1" smtClean="0"/>
              <a:t>Mem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51083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4542</TotalTime>
  <Words>52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chow</dc:creator>
  <cp:lastModifiedBy>chow</cp:lastModifiedBy>
  <cp:revision>6</cp:revision>
  <dcterms:created xsi:type="dcterms:W3CDTF">2011-01-04T19:46:00Z</dcterms:created>
  <dcterms:modified xsi:type="dcterms:W3CDTF">2011-02-22T00:46:17Z</dcterms:modified>
</cp:coreProperties>
</file>