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72" r:id="rId1"/>
  </p:sldMasterIdLst>
  <p:sldIdLst>
    <p:sldId id="256" r:id="rId2"/>
    <p:sldId id="258" r:id="rId3"/>
    <p:sldId id="257" r:id="rId4"/>
    <p:sldId id="261" r:id="rId5"/>
    <p:sldId id="262" r:id="rId6"/>
    <p:sldId id="263" r:id="rId7"/>
    <p:sldId id="264" r:id="rId8"/>
    <p:sldId id="265" r:id="rId9"/>
    <p:sldId id="267" r:id="rId10"/>
    <p:sldId id="266" r:id="rId11"/>
    <p:sldId id="268" r:id="rId12"/>
    <p:sldId id="259" r:id="rId13"/>
    <p:sldId id="26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-107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68CDD-B8E7-E34D-AC4C-E7E87FDA799D}" type="datetimeFigureOut">
              <a:rPr lang="en-US" smtClean="0"/>
              <a:pPr/>
              <a:t>5/4/10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F2884F9-215C-974F-852D-3119C8D5F7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68CDD-B8E7-E34D-AC4C-E7E87FDA799D}" type="datetimeFigureOut">
              <a:rPr lang="en-US" smtClean="0"/>
              <a:pPr/>
              <a:t>5/4/10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884F9-215C-974F-852D-3119C8D5F7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F2884F9-215C-974F-852D-3119C8D5F7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68CDD-B8E7-E34D-AC4C-E7E87FDA799D}" type="datetimeFigureOut">
              <a:rPr lang="en-US" smtClean="0"/>
              <a:pPr/>
              <a:t>5/4/10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68CDD-B8E7-E34D-AC4C-E7E87FDA799D}" type="datetimeFigureOut">
              <a:rPr lang="en-US" smtClean="0"/>
              <a:pPr/>
              <a:t>5/4/10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F2884F9-215C-974F-852D-3119C8D5F7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68CDD-B8E7-E34D-AC4C-E7E87FDA799D}" type="datetimeFigureOut">
              <a:rPr lang="en-US" smtClean="0"/>
              <a:pPr/>
              <a:t>5/4/10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F2884F9-215C-974F-852D-3119C8D5F7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3468CDD-B8E7-E34D-AC4C-E7E87FDA799D}" type="datetimeFigureOut">
              <a:rPr lang="en-US" smtClean="0"/>
              <a:pPr/>
              <a:t>5/4/10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884F9-215C-974F-852D-3119C8D5F7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68CDD-B8E7-E34D-AC4C-E7E87FDA799D}" type="datetimeFigureOut">
              <a:rPr lang="en-US" smtClean="0"/>
              <a:pPr/>
              <a:t>5/4/10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F2884F9-215C-974F-852D-3119C8D5F7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68CDD-B8E7-E34D-AC4C-E7E87FDA799D}" type="datetimeFigureOut">
              <a:rPr lang="en-US" smtClean="0"/>
              <a:pPr/>
              <a:t>5/4/10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F2884F9-215C-974F-852D-3119C8D5F7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68CDD-B8E7-E34D-AC4C-E7E87FDA799D}" type="datetimeFigureOut">
              <a:rPr lang="en-US" smtClean="0"/>
              <a:pPr/>
              <a:t>5/4/10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F2884F9-215C-974F-852D-3119C8D5F7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F2884F9-215C-974F-852D-3119C8D5F7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68CDD-B8E7-E34D-AC4C-E7E87FDA799D}" type="datetimeFigureOut">
              <a:rPr lang="en-US" smtClean="0"/>
              <a:pPr/>
              <a:t>5/4/10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F2884F9-215C-974F-852D-3119C8D5F7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3468CDD-B8E7-E34D-AC4C-E7E87FDA799D}" type="datetimeFigureOut">
              <a:rPr lang="en-US" smtClean="0"/>
              <a:pPr/>
              <a:t>5/4/10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3468CDD-B8E7-E34D-AC4C-E7E87FDA799D}" type="datetimeFigureOut">
              <a:rPr lang="en-US" smtClean="0"/>
              <a:pPr/>
              <a:t>5/4/10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F2884F9-215C-974F-852D-3119C8D5F7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red.com/epicenter/2009/10/iphone-att-skype/" TargetMode="External"/><Relationship Id="rId4" Type="http://schemas.openxmlformats.org/officeDocument/2006/relationships/hyperlink" Target="http://seekingalpha.com/article/199104-at-t-iphone-makes-up-25-of-mobile-revenue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support.skype.com/faq/FA10062/Can-I-use-Skype-over-3G;jsessionid=0CF58C6FAD0F204D5BE31E37E8319F06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CS525</a:t>
            </a:r>
          </a:p>
          <a:p>
            <a:r>
              <a:rPr lang="en-US" dirty="0" smtClean="0"/>
              <a:t>Michael Menozzi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Apple iPhone/iPod Touch Streaming Media Capability and Impact to your Network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Realized the iPhone was connected to 3G after my first test</a:t>
            </a:r>
            <a:endParaRPr lang="en-US" dirty="0" smtClean="0"/>
          </a:p>
          <a:p>
            <a:pPr lvl="1"/>
            <a:r>
              <a:rPr lang="en-US" dirty="0" smtClean="0"/>
              <a:t>This </a:t>
            </a:r>
            <a:r>
              <a:rPr lang="en-US" dirty="0" smtClean="0"/>
              <a:t>has approximately 4 second delay between </a:t>
            </a:r>
            <a:r>
              <a:rPr lang="en-US" dirty="0" smtClean="0"/>
              <a:t>sending </a:t>
            </a:r>
            <a:r>
              <a:rPr lang="en-US" dirty="0" smtClean="0"/>
              <a:t>and receiver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Get the captures imported into ACE Analyst to get a more robust report and analysis</a:t>
            </a:r>
          </a:p>
          <a:p>
            <a:r>
              <a:rPr lang="en-US" dirty="0" smtClean="0"/>
              <a:t>Look into more live video streaming options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>
                <a:hlinkClick r:id="rId2"/>
              </a:rPr>
              <a:t>https://support.skype.com/faq/FA10062/Can-I-use-Skype-over-3G;jsessionid=0CF58C6FAD0F204D5BE31E37E8319F06</a:t>
            </a:r>
            <a:endParaRPr lang="en-US" sz="2400" dirty="0"/>
          </a:p>
          <a:p>
            <a:r>
              <a:rPr lang="en-US" sz="2400" u="sng" dirty="0">
                <a:hlinkClick r:id="rId3"/>
              </a:rPr>
              <a:t>http://www.wired.com/epicenter/2009/10/iphone-att-skype/</a:t>
            </a:r>
            <a:endParaRPr lang="en-US" sz="2400" dirty="0"/>
          </a:p>
          <a:p>
            <a:r>
              <a:rPr lang="en-US" sz="2400" u="sng" dirty="0">
                <a:hlinkClick r:id="rId4"/>
              </a:rPr>
              <a:t>http://seekingalpha.com/article/199104-at-t-iphone-makes-up-25-of-mobile-revenue</a:t>
            </a:r>
            <a:endParaRPr lang="en-US" sz="24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6600" dirty="0" smtClean="0"/>
              <a:t>Questions?</a:t>
            </a:r>
            <a:endParaRPr lang="en-US" sz="6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Issues</a:t>
            </a:r>
          </a:p>
          <a:p>
            <a:r>
              <a:rPr lang="en-US" dirty="0" smtClean="0"/>
              <a:t>AT&amp;T and the FCC</a:t>
            </a:r>
          </a:p>
          <a:p>
            <a:r>
              <a:rPr lang="en-US" dirty="0" smtClean="0"/>
              <a:t>Why not allow it?</a:t>
            </a:r>
          </a:p>
          <a:p>
            <a:r>
              <a:rPr lang="en-US" dirty="0" smtClean="0"/>
              <a:t>Testing and analysis</a:t>
            </a:r>
          </a:p>
          <a:p>
            <a:r>
              <a:rPr lang="en-US" dirty="0" smtClean="0"/>
              <a:t>Future work</a:t>
            </a:r>
          </a:p>
          <a:p>
            <a:r>
              <a:rPr lang="en-US" dirty="0" smtClean="0"/>
              <a:t>References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Streaming video has been an application available for customers with a number of service </a:t>
            </a:r>
            <a:r>
              <a:rPr lang="en-US" dirty="0" smtClean="0"/>
              <a:t>providers</a:t>
            </a:r>
          </a:p>
          <a:p>
            <a:pPr lvl="1"/>
            <a:r>
              <a:rPr lang="en-US" dirty="0" smtClean="0"/>
              <a:t>Streaming to the internet</a:t>
            </a:r>
          </a:p>
          <a:p>
            <a:pPr lvl="2"/>
            <a:r>
              <a:rPr lang="en-US" dirty="0" smtClean="0"/>
              <a:t>Live broadcasts (near live) on your </a:t>
            </a:r>
            <a:r>
              <a:rPr lang="en-US" dirty="0" smtClean="0"/>
              <a:t>Twitter or </a:t>
            </a:r>
            <a:r>
              <a:rPr lang="en-US" dirty="0" err="1" smtClean="0"/>
              <a:t>Facebook</a:t>
            </a:r>
            <a:r>
              <a:rPr lang="en-US" dirty="0" smtClean="0"/>
              <a:t> account or to the vendors site</a:t>
            </a:r>
          </a:p>
          <a:p>
            <a:pPr lvl="1"/>
            <a:r>
              <a:rPr lang="en-US" dirty="0" smtClean="0"/>
              <a:t>Stream live video phone to phone</a:t>
            </a:r>
          </a:p>
          <a:p>
            <a:pPr lvl="2"/>
            <a:r>
              <a:rPr lang="en-US" dirty="0" smtClean="0"/>
              <a:t>Cross platforms (droid, iPhone)</a:t>
            </a:r>
          </a:p>
          <a:p>
            <a:pPr lvl="1"/>
            <a:r>
              <a:rPr lang="en-US" dirty="0" smtClean="0">
                <a:sym typeface="Wingdings"/>
              </a:rPr>
              <a:t>iPhone can stream via WiFi and 3G</a:t>
            </a:r>
          </a:p>
          <a:p>
            <a:pPr lvl="2"/>
            <a:r>
              <a:rPr lang="en-US" dirty="0" smtClean="0">
                <a:sym typeface="Wingdings"/>
              </a:rPr>
              <a:t>Newly released; as of </a:t>
            </a:r>
            <a:r>
              <a:rPr lang="en-US" dirty="0" smtClean="0">
                <a:sym typeface="Wingdings"/>
              </a:rPr>
              <a:t>2010</a:t>
            </a:r>
          </a:p>
          <a:p>
            <a:pPr lvl="2"/>
            <a:r>
              <a:rPr lang="en-US" dirty="0" smtClean="0">
                <a:sym typeface="Wingdings"/>
              </a:rPr>
              <a:t>Some issues; depends on the application function</a:t>
            </a:r>
          </a:p>
          <a:p>
            <a:pPr lvl="2"/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6154496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Since other providers allow 3G it would be expected that AT&amp;T would allow this over the iPhone</a:t>
            </a:r>
            <a:endParaRPr lang="en-US" dirty="0" smtClean="0"/>
          </a:p>
          <a:p>
            <a:pPr lvl="1"/>
            <a:r>
              <a:rPr lang="en-US" dirty="0" smtClean="0"/>
              <a:t>For  some apps; not </a:t>
            </a:r>
            <a:r>
              <a:rPr lang="en-US" dirty="0" smtClean="0"/>
              <a:t>so as seen here </a:t>
            </a:r>
            <a:r>
              <a:rPr lang="en-US" dirty="0" err="1" smtClean="0">
                <a:sym typeface="Wingdings"/>
              </a:rPr>
              <a:t></a:t>
            </a:r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AT&amp;T allows other </a:t>
            </a:r>
            <a:r>
              <a:rPr lang="en-US" dirty="0" err="1" smtClean="0">
                <a:sym typeface="Wingdings"/>
              </a:rPr>
              <a:t>smartphones</a:t>
            </a:r>
            <a:r>
              <a:rPr lang="en-US" dirty="0" smtClean="0">
                <a:sym typeface="Wingdings"/>
              </a:rPr>
              <a:t> to </a:t>
            </a:r>
            <a:r>
              <a:rPr lang="en-US" dirty="0" smtClean="0">
                <a:sym typeface="Wingdings"/>
              </a:rPr>
              <a:t>Skype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–just </a:t>
            </a:r>
            <a:r>
              <a:rPr lang="en-US" dirty="0" smtClean="0">
                <a:sym typeface="Wingdings"/>
              </a:rPr>
              <a:t>not</a:t>
            </a:r>
            <a:r>
              <a:rPr lang="en-US" dirty="0" smtClean="0">
                <a:sym typeface="Wingdings"/>
              </a:rPr>
              <a:t> the iPhone</a:t>
            </a:r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Recently </a:t>
            </a:r>
            <a:r>
              <a:rPr lang="en-US" dirty="0" smtClean="0">
                <a:sym typeface="Wingdings"/>
              </a:rPr>
              <a:t>AT&amp;T approved 3G for streaming – Nov 2009</a:t>
            </a:r>
          </a:p>
          <a:p>
            <a:pPr lvl="1"/>
            <a:r>
              <a:rPr lang="en-US" dirty="0" smtClean="0">
                <a:sym typeface="Wingdings"/>
              </a:rPr>
              <a:t>Skype says coming soon – Feb 2010</a:t>
            </a:r>
          </a:p>
          <a:p>
            <a:pPr lvl="1"/>
            <a:r>
              <a:rPr lang="en-US" dirty="0" smtClean="0">
                <a:sym typeface="Wingdings"/>
              </a:rPr>
              <a:t>Nothing yet – Skype provides “crippled” software for WiFi on iPhone</a:t>
            </a:r>
          </a:p>
          <a:p>
            <a:endParaRPr lang="en-US" dirty="0"/>
          </a:p>
        </p:txBody>
      </p:sp>
      <p:pic>
        <p:nvPicPr>
          <p:cNvPr id="4" name="Picture 3" descr="img_60021-288x432-custom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6470854" y="1774528"/>
            <a:ext cx="2215946" cy="332413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FCC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AT&amp;T and the FCC reached an agreement with AT&amp;T allowing 3G streaming</a:t>
            </a:r>
            <a:endParaRPr lang="en-US" dirty="0" smtClean="0"/>
          </a:p>
          <a:p>
            <a:pPr lvl="1"/>
            <a:r>
              <a:rPr lang="en-US" dirty="0" smtClean="0"/>
              <a:t>Nothing for Skype yet</a:t>
            </a:r>
          </a:p>
          <a:p>
            <a:r>
              <a:rPr lang="en-US" dirty="0" smtClean="0"/>
              <a:t>Could be because the FCC announced it was extending internet openness rules to wireless networks</a:t>
            </a:r>
          </a:p>
          <a:p>
            <a:pPr lvl="1"/>
            <a:r>
              <a:rPr lang="en-US" dirty="0" smtClean="0"/>
              <a:t>Caused some angst with wireless carriers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not allow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AT&amp;T’s issues has everything to do with the success of the iPhone and it’s highly criticized network</a:t>
            </a:r>
          </a:p>
          <a:p>
            <a:pPr lvl="1"/>
            <a:r>
              <a:rPr lang="en-US" dirty="0" smtClean="0"/>
              <a:t>13 million subscribers with iPhone service</a:t>
            </a:r>
          </a:p>
          <a:p>
            <a:pPr lvl="1"/>
            <a:r>
              <a:rPr lang="en-US" dirty="0" smtClean="0"/>
              <a:t>25% of current wireless revenue for AT&amp;T</a:t>
            </a:r>
          </a:p>
          <a:p>
            <a:pPr lvl="1"/>
            <a:r>
              <a:rPr lang="en-US" dirty="0" smtClean="0"/>
              <a:t>15% of AT&amp;T subscribers have an iPhone</a:t>
            </a:r>
          </a:p>
          <a:p>
            <a:r>
              <a:rPr lang="en-US" dirty="0" smtClean="0"/>
              <a:t>AT&amp;T plans to upgrade their network soon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Used Knocking Live Video</a:t>
            </a:r>
          </a:p>
          <a:p>
            <a:pPr lvl="1"/>
            <a:r>
              <a:rPr lang="en-US" dirty="0" smtClean="0"/>
              <a:t>First phone on AT&amp;T and an iPhone</a:t>
            </a:r>
          </a:p>
          <a:p>
            <a:pPr lvl="1"/>
            <a:r>
              <a:rPr lang="en-US" dirty="0" smtClean="0"/>
              <a:t>Second phone on Verizon and a HTC Eris</a:t>
            </a:r>
          </a:p>
          <a:p>
            <a:r>
              <a:rPr lang="en-US" dirty="0" smtClean="0"/>
              <a:t>Established a Knocking connection between the two phones via WiFi</a:t>
            </a:r>
          </a:p>
          <a:p>
            <a:r>
              <a:rPr lang="en-US" dirty="0" smtClean="0"/>
              <a:t>Less than a second delay between the sender and receiver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Screenshots</a:t>
            </a:r>
            <a:endParaRPr lang="en-US" dirty="0"/>
          </a:p>
        </p:txBody>
      </p:sp>
      <p:pic>
        <p:nvPicPr>
          <p:cNvPr id="4" name="Content Placeholder 3" descr="IMG_165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-638524" y="3645422"/>
            <a:ext cx="5756051" cy="3165606"/>
          </a:xfrm>
        </p:spPr>
      </p:pic>
      <p:pic>
        <p:nvPicPr>
          <p:cNvPr id="5" name="Picture 4" descr="IMG_165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9562" y="1417638"/>
            <a:ext cx="4800750" cy="360056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585619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Analysis</a:t>
            </a:r>
          </a:p>
          <a:p>
            <a:pPr lvl="1"/>
            <a:r>
              <a:rPr lang="en-US" dirty="0" smtClean="0"/>
              <a:t>Approximately 3 minutes captured</a:t>
            </a:r>
          </a:p>
          <a:p>
            <a:pPr lvl="1"/>
            <a:r>
              <a:rPr lang="en-US" dirty="0" smtClean="0"/>
              <a:t>Walked around the house with the phones</a:t>
            </a:r>
          </a:p>
          <a:p>
            <a:pPr lvl="1"/>
            <a:r>
              <a:rPr lang="en-US" dirty="0" smtClean="0"/>
              <a:t>&gt; 1 Mb/sec</a:t>
            </a:r>
          </a:p>
          <a:p>
            <a:pPr lvl="2"/>
            <a:r>
              <a:rPr lang="en-US" dirty="0" smtClean="0"/>
              <a:t>Not a real impact to your local network</a:t>
            </a:r>
          </a:p>
          <a:p>
            <a:pPr lvl="2"/>
            <a:r>
              <a:rPr lang="en-US" dirty="0" smtClean="0"/>
              <a:t>However, pushing that over 3G with a large subscriber base could cause significant delay</a:t>
            </a:r>
          </a:p>
          <a:p>
            <a:pPr lvl="1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996715" y="2216476"/>
          <a:ext cx="3690085" cy="2092642"/>
        </p:xfrm>
        <a:graphic>
          <a:graphicData uri="http://schemas.openxmlformats.org/drawingml/2006/table">
            <a:tbl>
              <a:tblPr/>
              <a:tblGrid>
                <a:gridCol w="1980046"/>
                <a:gridCol w="1710039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latin typeface="Verdana"/>
                        </a:rPr>
                        <a:t>Packets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Verdana"/>
                        </a:rPr>
                        <a:t>29109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31617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Verdana"/>
                        </a:rPr>
                        <a:t>Duration (min)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Verdana"/>
                        </a:rPr>
                        <a:t>3.097433333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17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Verdana"/>
                        </a:rPr>
                        <a:t>Avg. packets/sec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Verdana"/>
                        </a:rPr>
                        <a:t>156.629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17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Verdana"/>
                        </a:rPr>
                        <a:t>Avg. packet size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Verdana"/>
                        </a:rPr>
                        <a:t>875.235 bytes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17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latin typeface="Verdana"/>
                        </a:rPr>
                        <a:t>Bytes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Verdana"/>
                        </a:rPr>
                        <a:t>25477215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31617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Verdana"/>
                        </a:rPr>
                        <a:t>Avg. bytes/sec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Verdana"/>
                        </a:rPr>
                        <a:t>137087.534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17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Verdana"/>
                        </a:rPr>
                        <a:t>Avg. Mbit/sec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Verdana"/>
                        </a:rPr>
                        <a:t>1.097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4489</TotalTime>
  <Words>521</Words>
  <Application>Microsoft Macintosh PowerPoint</Application>
  <PresentationFormat>On-screen Show (4:3)</PresentationFormat>
  <Paragraphs>77</Paragraphs>
  <Slides>13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Civic</vt:lpstr>
      <vt:lpstr>Apple iPhone/iPod Touch Streaming Media Capability and Impact to your Network</vt:lpstr>
      <vt:lpstr>Overview</vt:lpstr>
      <vt:lpstr>Introduction</vt:lpstr>
      <vt:lpstr>Issues</vt:lpstr>
      <vt:lpstr>The FCC </vt:lpstr>
      <vt:lpstr>Why not allow it?</vt:lpstr>
      <vt:lpstr>Test</vt:lpstr>
      <vt:lpstr>Screenshots</vt:lpstr>
      <vt:lpstr>Analysis</vt:lpstr>
      <vt:lpstr>Another Test</vt:lpstr>
      <vt:lpstr>Future Work</vt:lpstr>
      <vt:lpstr>References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Apple iPhone/iPod Touch Streaming Media Capability and Impact to your Network</dc:title>
  <dc:creator>Michael Menozzi</dc:creator>
  <cp:lastModifiedBy>Michael Menozzi</cp:lastModifiedBy>
  <cp:revision>5</cp:revision>
  <dcterms:created xsi:type="dcterms:W3CDTF">2010-05-04T20:00:58Z</dcterms:created>
  <dcterms:modified xsi:type="dcterms:W3CDTF">2010-05-05T01:23:59Z</dcterms:modified>
</cp:coreProperties>
</file>