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7" r:id="rId9"/>
    <p:sldId id="263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0"/>
  </p:normalViewPr>
  <p:slideViewPr>
    <p:cSldViewPr>
      <p:cViewPr varScale="1">
        <p:scale>
          <a:sx n="72" d="100"/>
          <a:sy n="72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DC5292-713B-42AC-87F7-7C5CA4CB0EC0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44CA10-7A60-43E4-B78C-269E2AD1C35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uccs.edu/~cs525/smil/smil.htm" TargetMode="External"/><Relationship Id="rId2" Type="http://schemas.openxmlformats.org/officeDocument/2006/relationships/hyperlink" Target="http://www.flash-slideshow-make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uccs.edu/~cs525/midi/midi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Erica\Documents\cs525\smil\project\happyChimeLong.mid" TargetMode="External"/><Relationship Id="rId7" Type="http://schemas.openxmlformats.org/officeDocument/2006/relationships/image" Target="../media/image13.png"/><Relationship Id="rId2" Type="http://schemas.openxmlformats.org/officeDocument/2006/relationships/audio" Target="file:///C:\Users\Erica\Documents\cs525\smil\project\littleHappierSong.mid" TargetMode="External"/><Relationship Id="rId1" Type="http://schemas.openxmlformats.org/officeDocument/2006/relationships/audio" Target="file:///C:\Users\Erica\Documents\cs525\smil\project\clappingSong.mid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Increasing Self Efficacy through Social Modeling using Multimedia Authoring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Erica Kirkbride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6: Put it together using SMIL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Finishing touches for sequence and timing of:</a:t>
            </a:r>
          </a:p>
          <a:p>
            <a:pPr lvl="1"/>
            <a:r>
              <a:rPr lang="en-US" dirty="0" smtClean="0"/>
              <a:t>MIDI files</a:t>
            </a:r>
          </a:p>
          <a:p>
            <a:pPr lvl="1"/>
            <a:r>
              <a:rPr lang="en-US" dirty="0" smtClean="0"/>
              <a:t>Video slideshow</a:t>
            </a:r>
          </a:p>
          <a:p>
            <a:pPr lvl="1"/>
            <a:r>
              <a:rPr lang="en-US" dirty="0" smtClean="0"/>
              <a:t>Script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 Result: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ultimedia presentation </a:t>
            </a:r>
          </a:p>
          <a:p>
            <a:pPr lvl="1"/>
            <a:r>
              <a:rPr lang="en-US" dirty="0" smtClean="0"/>
              <a:t>Social modeling tool for PTSD recovery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8305800" y="1219200"/>
            <a:ext cx="5334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rojectCapturescen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219200"/>
            <a:ext cx="3616725" cy="2448963"/>
          </a:xfrm>
        </p:spPr>
      </p:pic>
      <p:pic>
        <p:nvPicPr>
          <p:cNvPr id="7" name="Picture 6" descr="projectCap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362200"/>
            <a:ext cx="4261825" cy="4129419"/>
          </a:xfrm>
          <a:prstGeom prst="rect">
            <a:avLst/>
          </a:prstGeom>
        </p:spPr>
      </p:pic>
      <p:pic>
        <p:nvPicPr>
          <p:cNvPr id="8" name="Picture 7" descr="projectCapturesmi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4038600"/>
            <a:ext cx="3768054" cy="2286000"/>
          </a:xfrm>
          <a:prstGeom prst="rect">
            <a:avLst/>
          </a:prstGeom>
        </p:spPr>
      </p:pic>
      <p:pic>
        <p:nvPicPr>
          <p:cNvPr id="9" name="Picture 8" descr="projectCapturemusi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1143000"/>
            <a:ext cx="4496428" cy="838317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1722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Screenshots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Self Efficacy: The Exercise of Control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B</a:t>
            </a:r>
            <a:r>
              <a:rPr lang="en-US" dirty="0" smtClean="0">
                <a:solidFill>
                  <a:schemeClr val="tx2"/>
                </a:solidFill>
              </a:rPr>
              <a:t>y: Albert </a:t>
            </a:r>
            <a:r>
              <a:rPr lang="en-US" dirty="0" err="1" smtClean="0">
                <a:solidFill>
                  <a:schemeClr val="tx2"/>
                </a:solidFill>
              </a:rPr>
              <a:t>Bandura</a:t>
            </a:r>
            <a:r>
              <a:rPr lang="en-US" dirty="0" smtClean="0">
                <a:solidFill>
                  <a:schemeClr val="tx2"/>
                </a:solidFill>
              </a:rPr>
              <a:t> (1997)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GNU Image Manipulation Program (GIMP)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http://www.gimp.org/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Flash Slideshow Maker Professional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hlinkClick r:id="rId2"/>
              </a:rPr>
              <a:t>http://www.flash-slideshow-maker.com/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SMIL </a:t>
            </a:r>
          </a:p>
          <a:p>
            <a:pPr lvl="1"/>
            <a:r>
              <a:rPr lang="en-US" dirty="0" smtClean="0">
                <a:hlinkClick r:id="rId3"/>
              </a:rPr>
              <a:t>http://cs.uccs.edu/~cs525/smil/smil.htm</a:t>
            </a:r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MIDI</a:t>
            </a:r>
          </a:p>
          <a:p>
            <a:pPr lvl="1"/>
            <a:r>
              <a:rPr lang="en-US" dirty="0" smtClean="0">
                <a:hlinkClick r:id="rId4"/>
              </a:rPr>
              <a:t>http://cs.uccs.edu/~cs525/midi/midi.html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Background: </a:t>
            </a:r>
            <a:endParaRPr lang="en-US" dirty="0" smtClean="0"/>
          </a:p>
          <a:p>
            <a:pPr lvl="1"/>
            <a:r>
              <a:rPr lang="en-US" dirty="0" smtClean="0"/>
              <a:t>Joint </a:t>
            </a:r>
            <a:r>
              <a:rPr lang="en-US" dirty="0" smtClean="0"/>
              <a:t>research </a:t>
            </a:r>
            <a:r>
              <a:rPr lang="en-US" dirty="0" smtClean="0"/>
              <a:t>project 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ebsite </a:t>
            </a:r>
            <a:r>
              <a:rPr lang="en-US" dirty="0" smtClean="0"/>
              <a:t>for teenagers </a:t>
            </a:r>
            <a:r>
              <a:rPr lang="en-US" dirty="0" smtClean="0"/>
              <a:t>with PTSD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Objective: Multimedia presentations for social modeling</a:t>
            </a:r>
          </a:p>
          <a:p>
            <a:pPr lvl="1"/>
            <a:r>
              <a:rPr lang="en-US" dirty="0" smtClean="0"/>
              <a:t>Relatable character(s) and dialogue</a:t>
            </a:r>
          </a:p>
          <a:p>
            <a:pPr lvl="1"/>
            <a:r>
              <a:rPr lang="en-US" dirty="0" smtClean="0"/>
              <a:t>Model correct steps in common situations</a:t>
            </a:r>
          </a:p>
          <a:p>
            <a:pPr lvl="1"/>
            <a:r>
              <a:rPr lang="en-US" dirty="0" smtClean="0"/>
              <a:t>Include background music (MIDI, using SMIL)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Class Topics Covered:</a:t>
            </a:r>
          </a:p>
          <a:p>
            <a:pPr lvl="1"/>
            <a:r>
              <a:rPr lang="en-US" dirty="0" smtClean="0"/>
              <a:t>Multimedia Authoring  </a:t>
            </a:r>
          </a:p>
          <a:p>
            <a:pPr lvl="1"/>
            <a:r>
              <a:rPr lang="en-US" dirty="0" smtClean="0"/>
              <a:t>Synchronized Multimedia Integration Language (SMIL)</a:t>
            </a:r>
          </a:p>
          <a:p>
            <a:pPr lvl="1"/>
            <a:r>
              <a:rPr lang="en-US" dirty="0" smtClean="0"/>
              <a:t>Musical Instrument Digital Interface (MIDI)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to Reach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Step </a:t>
            </a:r>
            <a:r>
              <a:rPr lang="en-US" dirty="0" smtClean="0"/>
              <a:t>1. Brainstorm and choose presentation topic</a:t>
            </a:r>
          </a:p>
          <a:p>
            <a:r>
              <a:rPr lang="en-US" dirty="0" smtClean="0"/>
              <a:t>Step 2. Create character in GIMP</a:t>
            </a:r>
          </a:p>
          <a:p>
            <a:r>
              <a:rPr lang="en-US" dirty="0" smtClean="0"/>
              <a:t>Step 3. Create script</a:t>
            </a:r>
          </a:p>
          <a:p>
            <a:r>
              <a:rPr lang="en-US" dirty="0" smtClean="0"/>
              <a:t>Step 4. Create scenes following script in GIMP</a:t>
            </a:r>
          </a:p>
          <a:p>
            <a:r>
              <a:rPr lang="en-US" dirty="0" smtClean="0"/>
              <a:t>Step 5. Create MIDI music files</a:t>
            </a:r>
          </a:p>
          <a:p>
            <a:r>
              <a:rPr lang="en-US" dirty="0" smtClean="0"/>
              <a:t>Step 6. Put it together using SMIL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Brainstorm and Choose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Examples </a:t>
            </a:r>
            <a:r>
              <a:rPr lang="en-US" dirty="0" smtClean="0"/>
              <a:t>of Modeling Ideas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Social </a:t>
            </a:r>
            <a:r>
              <a:rPr lang="en-US" dirty="0" smtClean="0"/>
              <a:t>Support </a:t>
            </a:r>
            <a:endParaRPr lang="en-US" dirty="0" smtClean="0"/>
          </a:p>
          <a:p>
            <a:pPr lvl="1"/>
            <a:r>
              <a:rPr lang="en-US" dirty="0" smtClean="0"/>
              <a:t>Unhelpful </a:t>
            </a:r>
            <a:r>
              <a:rPr lang="en-US" dirty="0" smtClean="0"/>
              <a:t>Coping</a:t>
            </a:r>
            <a:endParaRPr lang="en-US" dirty="0" smtClean="0"/>
          </a:p>
          <a:p>
            <a:pPr lvl="1"/>
            <a:r>
              <a:rPr lang="en-US" dirty="0" smtClean="0"/>
              <a:t>Self </a:t>
            </a:r>
            <a:r>
              <a:rPr lang="en-US" dirty="0" smtClean="0"/>
              <a:t>Talk</a:t>
            </a:r>
          </a:p>
          <a:p>
            <a:pPr lvl="1"/>
            <a:r>
              <a:rPr lang="en-US" dirty="0" smtClean="0"/>
              <a:t>Relaxation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Chose Social Support</a:t>
            </a:r>
            <a:endParaRPr lang="en-US" dirty="0" smtClean="0"/>
          </a:p>
          <a:p>
            <a:pPr lvl="1"/>
            <a:r>
              <a:rPr lang="en-US" dirty="0" smtClean="0"/>
              <a:t>Social </a:t>
            </a:r>
            <a:r>
              <a:rPr lang="en-US" dirty="0" smtClean="0"/>
              <a:t>Modeling to show how to:</a:t>
            </a:r>
            <a:endParaRPr lang="en-US" dirty="0" smtClean="0"/>
          </a:p>
          <a:p>
            <a:pPr lvl="2"/>
            <a:r>
              <a:rPr lang="en-US" dirty="0" smtClean="0"/>
              <a:t>I</a:t>
            </a:r>
            <a:r>
              <a:rPr lang="en-US" dirty="0" smtClean="0"/>
              <a:t>dentify </a:t>
            </a:r>
            <a:r>
              <a:rPr lang="en-US" dirty="0" smtClean="0"/>
              <a:t>that you need </a:t>
            </a:r>
            <a:r>
              <a:rPr lang="en-US" dirty="0" smtClean="0"/>
              <a:t>support</a:t>
            </a:r>
            <a:endParaRPr lang="en-US" dirty="0" smtClean="0"/>
          </a:p>
          <a:p>
            <a:pPr lvl="2"/>
            <a:r>
              <a:rPr lang="en-US" dirty="0" smtClean="0"/>
              <a:t>Feel confident and comfortable asking for support</a:t>
            </a:r>
            <a:endParaRPr lang="en-US" dirty="0" smtClean="0"/>
          </a:p>
          <a:p>
            <a:pPr lvl="2"/>
            <a:r>
              <a:rPr lang="en-US" dirty="0" smtClean="0"/>
              <a:t>Prepare yourself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Create Character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r>
              <a:rPr lang="en-US" dirty="0" smtClean="0"/>
              <a:t>Using GIMP, wanted to create “simple” character that a young teenager could relate to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Results: </a:t>
            </a:r>
            <a:endParaRPr lang="en-US" dirty="0" smtClean="0"/>
          </a:p>
        </p:txBody>
      </p:sp>
      <p:pic>
        <p:nvPicPr>
          <p:cNvPr id="10" name="Picture 9" descr="lifeisg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971800"/>
            <a:ext cx="2590800" cy="1934262"/>
          </a:xfrm>
          <a:prstGeom prst="rect">
            <a:avLst/>
          </a:prstGeom>
        </p:spPr>
      </p:pic>
      <p:pic>
        <p:nvPicPr>
          <p:cNvPr id="11" name="Picture 10" descr="xkc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2590800"/>
            <a:ext cx="2006600" cy="1879600"/>
          </a:xfrm>
          <a:prstGeom prst="rect">
            <a:avLst/>
          </a:prstGeom>
        </p:spPr>
      </p:pic>
      <p:pic>
        <p:nvPicPr>
          <p:cNvPr id="6" name="Picture 5" descr="teenageCharacter1.jpg"/>
          <p:cNvPicPr>
            <a:picLocks noChangeAspect="1"/>
          </p:cNvPicPr>
          <p:nvPr/>
        </p:nvPicPr>
        <p:blipFill>
          <a:blip r:embed="rId4" cstate="print"/>
          <a:srcRect l="17647" t="10588" r="62500"/>
          <a:stretch>
            <a:fillRect/>
          </a:stretch>
        </p:blipFill>
        <p:spPr>
          <a:xfrm>
            <a:off x="2362200" y="5384800"/>
            <a:ext cx="523374" cy="14732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200400" y="5715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eenageCharacter2.jpg"/>
          <p:cNvPicPr>
            <a:picLocks noChangeAspect="1"/>
          </p:cNvPicPr>
          <p:nvPr/>
        </p:nvPicPr>
        <p:blipFill>
          <a:blip r:embed="rId5" cstate="print"/>
          <a:srcRect l="22794" t="13669" r="34467"/>
          <a:stretch>
            <a:fillRect/>
          </a:stretch>
        </p:blipFill>
        <p:spPr>
          <a:xfrm>
            <a:off x="4343400" y="5029200"/>
            <a:ext cx="1295400" cy="1676400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5410200" y="55626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teenageCharacterSS23f.jpg"/>
          <p:cNvPicPr>
            <a:picLocks noChangeAspect="1"/>
          </p:cNvPicPr>
          <p:nvPr/>
        </p:nvPicPr>
        <p:blipFill>
          <a:blip r:embed="rId6" cstate="print"/>
          <a:srcRect t="20009" r="37895"/>
          <a:stretch>
            <a:fillRect/>
          </a:stretch>
        </p:blipFill>
        <p:spPr>
          <a:xfrm>
            <a:off x="6477000" y="4724400"/>
            <a:ext cx="2438400" cy="19639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Create Script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/>
          <a:lstStyle/>
          <a:p>
            <a:r>
              <a:rPr lang="en-US" dirty="0" smtClean="0"/>
              <a:t>Steps:</a:t>
            </a:r>
            <a:endParaRPr lang="en-US" dirty="0" smtClean="0"/>
          </a:p>
          <a:p>
            <a:pPr lvl="1"/>
            <a:r>
              <a:rPr lang="en-US" dirty="0" smtClean="0"/>
              <a:t>1. </a:t>
            </a:r>
            <a:r>
              <a:rPr lang="en-US" dirty="0" smtClean="0"/>
              <a:t>Write script</a:t>
            </a:r>
            <a:endParaRPr lang="en-US" dirty="0" smtClean="0"/>
          </a:p>
          <a:p>
            <a:pPr lvl="1"/>
            <a:r>
              <a:rPr lang="en-US" dirty="0" smtClean="0"/>
              <a:t>2. Get feedback from psychology team members</a:t>
            </a:r>
          </a:p>
          <a:p>
            <a:pPr lvl="1"/>
            <a:r>
              <a:rPr lang="en-US" dirty="0" smtClean="0"/>
              <a:t>3. Refine</a:t>
            </a:r>
          </a:p>
          <a:p>
            <a:pPr lvl="1"/>
            <a:r>
              <a:rPr lang="en-US" dirty="0" smtClean="0"/>
              <a:t>4. Repeat</a:t>
            </a:r>
          </a:p>
          <a:p>
            <a:r>
              <a:rPr lang="en-US" dirty="0" smtClean="0"/>
              <a:t>Results: </a:t>
            </a:r>
            <a:endParaRPr lang="en-US" dirty="0" smtClean="0"/>
          </a:p>
          <a:p>
            <a:pPr lvl="1"/>
            <a:r>
              <a:rPr lang="en-US" dirty="0" smtClean="0"/>
              <a:t>Good, simple script for presentation</a:t>
            </a:r>
          </a:p>
          <a:p>
            <a:pPr lvl="1"/>
            <a:r>
              <a:rPr lang="en-US" dirty="0" smtClean="0"/>
              <a:t>Probably could use more </a:t>
            </a:r>
            <a:r>
              <a:rPr lang="en-US" dirty="0" smtClean="0"/>
              <a:t>finalizing in the future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4: Create scenes for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Split script into </a:t>
            </a:r>
            <a:r>
              <a:rPr lang="en-US" dirty="0" smtClean="0"/>
              <a:t>steps with one scene each</a:t>
            </a:r>
            <a:endParaRPr lang="en-US" dirty="0" smtClean="0"/>
          </a:p>
          <a:p>
            <a:pPr lvl="1"/>
            <a:r>
              <a:rPr lang="en-US" dirty="0" smtClean="0"/>
              <a:t>Create scenes one by one until perfected</a:t>
            </a:r>
            <a:endParaRPr lang="en-US" dirty="0" smtClean="0"/>
          </a:p>
          <a:p>
            <a:pPr lvl="1"/>
            <a:r>
              <a:rPr lang="en-US" dirty="0" smtClean="0"/>
              <a:t>Creat</a:t>
            </a:r>
            <a:r>
              <a:rPr lang="en-US" dirty="0" smtClean="0"/>
              <a:t>e slideshow movie with correct timing</a:t>
            </a:r>
          </a:p>
          <a:p>
            <a:r>
              <a:rPr lang="en-US" dirty="0" smtClean="0"/>
              <a:t>Results:</a:t>
            </a:r>
            <a:endParaRPr lang="en-US" dirty="0" smtClean="0"/>
          </a:p>
        </p:txBody>
      </p:sp>
      <p:pic>
        <p:nvPicPr>
          <p:cNvPr id="5" name="Picture 4" descr="teenageCharacterSS2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5029200"/>
            <a:ext cx="2667650" cy="1668170"/>
          </a:xfrm>
          <a:prstGeom prst="rect">
            <a:avLst/>
          </a:prstGeom>
        </p:spPr>
      </p:pic>
      <p:pic>
        <p:nvPicPr>
          <p:cNvPr id="6" name="Picture 5" descr="teenageCharacterSS9f.jpg"/>
          <p:cNvPicPr>
            <a:picLocks noChangeAspect="1"/>
          </p:cNvPicPr>
          <p:nvPr/>
        </p:nvPicPr>
        <p:blipFill>
          <a:blip r:embed="rId3" cstate="print"/>
          <a:srcRect r="19138"/>
          <a:stretch>
            <a:fillRect/>
          </a:stretch>
        </p:blipFill>
        <p:spPr>
          <a:xfrm>
            <a:off x="2590800" y="3810000"/>
            <a:ext cx="1828800" cy="1414272"/>
          </a:xfrm>
          <a:prstGeom prst="rect">
            <a:avLst/>
          </a:prstGeom>
        </p:spPr>
      </p:pic>
      <p:pic>
        <p:nvPicPr>
          <p:cNvPr id="7" name="Picture 6" descr="teenageCharacterSS14f.jpg"/>
          <p:cNvPicPr>
            <a:picLocks noChangeAspect="1"/>
          </p:cNvPicPr>
          <p:nvPr/>
        </p:nvPicPr>
        <p:blipFill>
          <a:blip r:embed="rId4" cstate="print"/>
          <a:srcRect r="11111"/>
          <a:stretch>
            <a:fillRect/>
          </a:stretch>
        </p:blipFill>
        <p:spPr>
          <a:xfrm>
            <a:off x="0" y="4724400"/>
            <a:ext cx="2743200" cy="1929841"/>
          </a:xfrm>
          <a:prstGeom prst="rect">
            <a:avLst/>
          </a:prstGeom>
        </p:spPr>
      </p:pic>
      <p:pic>
        <p:nvPicPr>
          <p:cNvPr id="4" name="Picture 3" descr="teenageCharacterAndMo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4267200"/>
            <a:ext cx="3581400" cy="2239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5: Create MIDI music files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1981200"/>
            <a:ext cx="8458200" cy="352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solidFill>
                  <a:prstClr val="black"/>
                </a:solidFill>
              </a:rPr>
              <a:t>Procedure:</a:t>
            </a: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prstClr val="black"/>
                </a:solidFill>
              </a:rPr>
              <a:t>Walk through </a:t>
            </a:r>
            <a:r>
              <a:rPr lang="en-US" sz="2400" dirty="0" smtClean="0">
                <a:solidFill>
                  <a:prstClr val="black"/>
                </a:solidFill>
              </a:rPr>
              <a:t>slideshow video, </a:t>
            </a:r>
            <a:r>
              <a:rPr lang="en-US" sz="2400" dirty="0" smtClean="0">
                <a:solidFill>
                  <a:prstClr val="black"/>
                </a:solidFill>
              </a:rPr>
              <a:t>choose key points for music </a:t>
            </a:r>
            <a:r>
              <a:rPr lang="en-US" sz="2400" dirty="0" smtClean="0">
                <a:solidFill>
                  <a:prstClr val="black"/>
                </a:solidFill>
              </a:rPr>
              <a:t>to reflect “feel</a:t>
            </a:r>
            <a:r>
              <a:rPr lang="en-US" sz="2400" dirty="0" smtClean="0">
                <a:solidFill>
                  <a:prstClr val="black"/>
                </a:solidFill>
              </a:rPr>
              <a:t>” of </a:t>
            </a:r>
            <a:r>
              <a:rPr lang="en-US" sz="2400" dirty="0" smtClean="0">
                <a:solidFill>
                  <a:prstClr val="black"/>
                </a:solidFill>
              </a:rPr>
              <a:t>video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182880" indent="-246888">
              <a:spcBef>
                <a:spcPct val="2000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prstClr val="black"/>
                </a:solidFill>
              </a:rPr>
              <a:t>Compose music for each </a:t>
            </a:r>
            <a:r>
              <a:rPr lang="en-US" sz="2400" dirty="0" smtClean="0">
                <a:solidFill>
                  <a:prstClr val="black"/>
                </a:solidFill>
              </a:rPr>
              <a:t>need</a:t>
            </a: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prstClr val="black"/>
                </a:solidFill>
              </a:rPr>
              <a:t>Progression of emotion from “negative” to “positive”</a:t>
            </a: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prstClr val="black"/>
                </a:solidFill>
              </a:rPr>
              <a:t>Depressed, Calm, Cheery, Celebration, Etc.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prstClr val="black"/>
                </a:solidFill>
              </a:rPr>
              <a:t>RESULTS: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pic>
        <p:nvPicPr>
          <p:cNvPr id="5" name="clappingSong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105400" y="5105400"/>
            <a:ext cx="304800" cy="304800"/>
          </a:xfrm>
          <a:prstGeom prst="rect">
            <a:avLst/>
          </a:prstGeom>
        </p:spPr>
      </p:pic>
      <p:pic>
        <p:nvPicPr>
          <p:cNvPr id="6" name="littleHappierSong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3733800" y="5105400"/>
            <a:ext cx="304800" cy="304800"/>
          </a:xfrm>
          <a:prstGeom prst="rect">
            <a:avLst/>
          </a:prstGeom>
        </p:spPr>
      </p:pic>
      <p:pic>
        <p:nvPicPr>
          <p:cNvPr id="7" name="happyChimeLong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2514600" y="510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9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261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32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680</TotalTime>
  <Words>391</Words>
  <Application>Microsoft Office PowerPoint</Application>
  <PresentationFormat>On-screen Show (4:3)</PresentationFormat>
  <Paragraphs>104</Paragraphs>
  <Slides>11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Increasing Self Efficacy through Social Modeling using Multimedia Authoring</vt:lpstr>
      <vt:lpstr>References</vt:lpstr>
      <vt:lpstr>Overview</vt:lpstr>
      <vt:lpstr>Plan to Reach Objective</vt:lpstr>
      <vt:lpstr>Step 1: Brainstorm and Choose </vt:lpstr>
      <vt:lpstr>Step 2: Create Character</vt:lpstr>
      <vt:lpstr>Step 3: Create Script</vt:lpstr>
      <vt:lpstr>Step 4: Create scenes for script</vt:lpstr>
      <vt:lpstr>Step 5: Create MIDI music files </vt:lpstr>
      <vt:lpstr>Step 6: Put it together using SMIL </vt:lpstr>
      <vt:lpstr>Screenshots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RPG  in Maya / MEL</dc:title>
  <dc:creator>Erica</dc:creator>
  <cp:lastModifiedBy>Erica</cp:lastModifiedBy>
  <cp:revision>49</cp:revision>
  <dcterms:created xsi:type="dcterms:W3CDTF">2010-02-16T18:23:10Z</dcterms:created>
  <dcterms:modified xsi:type="dcterms:W3CDTF">2010-05-02T01:41:04Z</dcterms:modified>
</cp:coreProperties>
</file>