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8" r:id="rId11"/>
    <p:sldId id="269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8" autoAdjust="0"/>
  </p:normalViewPr>
  <p:slideViewPr>
    <p:cSldViewPr>
      <p:cViewPr varScale="1">
        <p:scale>
          <a:sx n="108" d="100"/>
          <a:sy n="108" d="100"/>
        </p:scale>
        <p:origin x="-107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DBA985-0BC5-408D-ADAA-CFB888C95F4C}" type="datetimeFigureOut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D85112-131D-4199-947F-DBE82F45CE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6BB5-3D7E-47D8-BF2A-60A072F66E3F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D2907-D67A-48AA-BE7D-6E49607BBDDA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FC97-06A2-41C4-BF67-3BD1F34FD816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3ECC4-A0DF-43F1-8253-EBB6443FA318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943D-7403-4926-A719-B90B1E6DBAF5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F577-7DE6-42C4-98A0-3A73192F431F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36B06-FD35-4889-AB50-A16D4C75CB72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CDEB0-BEA6-457E-A05F-AEC2787BB451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C51B5-0535-4E78-B8B5-90E3DCF83658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CE20-230B-43CF-85C1-085FC039BC28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36A5EB1-8699-422A-A5BF-ED831B3EE386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29FA420-086D-4B5C-ACF0-9C17929D3F55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dirty="0" smtClean="0"/>
              <a:t>Chris Shuster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java.sun.com/" TargetMode="External"/><Relationship Id="rId2" Type="http://schemas.openxmlformats.org/officeDocument/2006/relationships/hyperlink" Target="http://www.java.com/en/abou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Exploring JavaFX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Shadowing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noProof="1" smtClean="0"/>
              <a:t>effect: DropShadow</a:t>
            </a:r>
          </a:p>
          <a:p>
            <a:pPr>
              <a:buNone/>
            </a:pPr>
            <a:r>
              <a:rPr lang="en-US" noProof="1" smtClean="0"/>
              <a:t>{</a:t>
            </a:r>
          </a:p>
          <a:p>
            <a:pPr>
              <a:buNone/>
            </a:pPr>
            <a:r>
              <a:rPr lang="en-US" noProof="1" smtClean="0"/>
              <a:t>	offsetX: 5,</a:t>
            </a:r>
          </a:p>
          <a:p>
            <a:pPr>
              <a:buNone/>
            </a:pPr>
            <a:r>
              <a:rPr lang="en-US" noProof="1" smtClean="0"/>
              <a:t>	offsetY: 5</a:t>
            </a:r>
          </a:p>
          <a:p>
            <a:pPr>
              <a:buNone/>
            </a:pPr>
            <a:r>
              <a:rPr lang="en-US" noProof="1" smtClean="0"/>
              <a:t>}</a:t>
            </a:r>
          </a:p>
          <a:p>
            <a:pPr>
              <a:buNone/>
            </a:pPr>
            <a:r>
              <a:rPr lang="en-US" noProof="1" smtClean="0"/>
              <a:t>effect: InnerShadow</a:t>
            </a:r>
          </a:p>
          <a:p>
            <a:pPr>
              <a:buNone/>
            </a:pPr>
            <a:r>
              <a:rPr lang="en-US" noProof="1" smtClean="0"/>
              <a:t>{</a:t>
            </a:r>
          </a:p>
          <a:p>
            <a:pPr>
              <a:buNone/>
            </a:pPr>
            <a:r>
              <a:rPr lang="en-US" noProof="1" smtClean="0"/>
              <a:t>	offsetX: 5,</a:t>
            </a:r>
          </a:p>
          <a:p>
            <a:pPr>
              <a:buNone/>
            </a:pPr>
            <a:r>
              <a:rPr lang="en-US" noProof="1" smtClean="0"/>
              <a:t>	offsetY: 5</a:t>
            </a:r>
          </a:p>
          <a:p>
            <a:pPr>
              <a:buNone/>
            </a:pPr>
            <a:r>
              <a:rPr lang="en-US" noProof="1" smtClean="0"/>
              <a:t>}</a:t>
            </a:r>
          </a:p>
          <a:p>
            <a:pPr>
              <a:buNone/>
            </a:pPr>
            <a:r>
              <a:rPr lang="en-US" noProof="1" smtClean="0"/>
              <a:t>effect: Shadow</a:t>
            </a:r>
          </a:p>
          <a:p>
            <a:pPr>
              <a:buNone/>
            </a:pPr>
            <a:r>
              <a:rPr lang="en-US" noProof="1" smtClean="0"/>
              <a:t>{</a:t>
            </a:r>
          </a:p>
          <a:p>
            <a:pPr>
              <a:buNone/>
            </a:pPr>
            <a:r>
              <a:rPr lang="en-US" noProof="1" smtClean="0"/>
              <a:t>	radius: 15</a:t>
            </a:r>
          </a:p>
          <a:p>
            <a:pPr>
              <a:buNone/>
            </a:pPr>
            <a:r>
              <a:rPr lang="en-US" noProof="1" smtClean="0"/>
              <a:t>}</a:t>
            </a:r>
            <a:endParaRPr lang="en-US" noProof="1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F577-7DE6-42C4-98A0-3A73192F431F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 Shuster</a:t>
            </a:r>
            <a:endParaRPr lang="en-US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5900" y="2543969"/>
            <a:ext cx="16002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Features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Effects</a:t>
            </a:r>
          </a:p>
          <a:p>
            <a:r>
              <a:rPr lang="en-US" dirty="0" smtClean="0"/>
              <a:t>Animation</a:t>
            </a:r>
          </a:p>
          <a:p>
            <a:r>
              <a:rPr lang="en-US" dirty="0" smtClean="0"/>
              <a:t>Multimedia</a:t>
            </a:r>
          </a:p>
          <a:p>
            <a:r>
              <a:rPr lang="en-US" dirty="0" smtClean="0"/>
              <a:t>GUI Widgets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F577-7DE6-42C4-98A0-3A73192F431F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 Shuster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Research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Java</a:t>
            </a:r>
          </a:p>
          <a:p>
            <a:pPr lvl="1"/>
            <a:r>
              <a:rPr lang="en-US" dirty="0" smtClean="0"/>
              <a:t>Fully explore the JavaFX platform.</a:t>
            </a:r>
          </a:p>
          <a:p>
            <a:pPr lvl="1"/>
            <a:r>
              <a:rPr lang="en-US" dirty="0" smtClean="0"/>
              <a:t>Explorer other Java technologies.</a:t>
            </a:r>
          </a:p>
          <a:p>
            <a:pPr lvl="2"/>
            <a:r>
              <a:rPr lang="en-US" dirty="0" smtClean="0"/>
              <a:t>JSP</a:t>
            </a:r>
          </a:p>
          <a:p>
            <a:pPr lvl="2"/>
            <a:r>
              <a:rPr lang="en-US" dirty="0" smtClean="0"/>
              <a:t>JSF</a:t>
            </a:r>
          </a:p>
          <a:p>
            <a:r>
              <a:rPr lang="en-US" dirty="0" smtClean="0"/>
              <a:t>Other Rich Internet Applications Platforms</a:t>
            </a:r>
          </a:p>
          <a:p>
            <a:pPr lvl="1"/>
            <a:r>
              <a:rPr lang="en-US" dirty="0" smtClean="0"/>
              <a:t>Explore Adobe Flash.</a:t>
            </a:r>
          </a:p>
          <a:p>
            <a:pPr lvl="1"/>
            <a:r>
              <a:rPr lang="en-US" dirty="0" smtClean="0"/>
              <a:t>Explore AJAX based applications.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F577-7DE6-42C4-98A0-3A73192F431F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JavaFX Developing Rich Internet Applications</a:t>
            </a:r>
          </a:p>
          <a:p>
            <a:pPr lvl="0"/>
            <a:r>
              <a:rPr lang="en-US" dirty="0" smtClean="0"/>
              <a:t>Learn about Java Technology</a:t>
            </a:r>
          </a:p>
          <a:p>
            <a:pPr lvl="1"/>
            <a:r>
              <a:rPr lang="en-US" dirty="0" smtClean="0">
                <a:hlinkClick r:id="rId2"/>
              </a:rPr>
              <a:t>http://www.java.com/en/about/</a:t>
            </a:r>
            <a:endParaRPr lang="en-US" dirty="0" smtClean="0"/>
          </a:p>
          <a:p>
            <a:pPr lvl="0"/>
            <a:r>
              <a:rPr lang="en-US" dirty="0" smtClean="0"/>
              <a:t>Developer Resources for Java Technology</a:t>
            </a:r>
          </a:p>
          <a:p>
            <a:pPr lvl="1"/>
            <a:r>
              <a:rPr lang="en-US" dirty="0" smtClean="0">
                <a:hlinkClick r:id="rId3"/>
              </a:rPr>
              <a:t>http://java.sun.com/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3ECC4-A0DF-43F1-8253-EBB6443FA318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 Client Applications</a:t>
            </a:r>
          </a:p>
          <a:p>
            <a:r>
              <a:rPr lang="en-US" dirty="0" smtClean="0"/>
              <a:t>Rich Internet Applications</a:t>
            </a:r>
          </a:p>
          <a:p>
            <a:r>
              <a:rPr lang="en-US" dirty="0" smtClean="0"/>
              <a:t>Research Constraints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018E-456B-47B7-AD5A-9FD1DBB6354B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Platforms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Executed by the Browser</a:t>
            </a:r>
          </a:p>
          <a:p>
            <a:pPr lvl="1"/>
            <a:r>
              <a:rPr lang="en-US" dirty="0" smtClean="0"/>
              <a:t>JavaScript</a:t>
            </a:r>
          </a:p>
          <a:p>
            <a:r>
              <a:rPr lang="en-US" dirty="0" smtClean="0"/>
              <a:t>Execute by an External Application</a:t>
            </a:r>
          </a:p>
          <a:p>
            <a:pPr lvl="1"/>
            <a:r>
              <a:rPr lang="en-US" dirty="0" smtClean="0"/>
              <a:t>Flash</a:t>
            </a:r>
          </a:p>
          <a:p>
            <a:pPr lvl="1"/>
            <a:r>
              <a:rPr lang="en-US" dirty="0" smtClean="0"/>
              <a:t>Java</a:t>
            </a:r>
          </a:p>
          <a:p>
            <a:pPr lvl="2"/>
            <a:r>
              <a:rPr lang="en-US" dirty="0" smtClean="0"/>
              <a:t>JavaFX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789DC-3406-4EC1-8AD7-F87392E45FCC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JavaFX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Runs on JVM.</a:t>
            </a:r>
          </a:p>
          <a:p>
            <a:r>
              <a:rPr lang="en-US" dirty="0" smtClean="0"/>
              <a:t>Developed using JavaFX Script.</a:t>
            </a:r>
          </a:p>
          <a:p>
            <a:r>
              <a:rPr lang="en-US" dirty="0" smtClean="0"/>
              <a:t>Compatible with Java applications.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914C-C2BB-4EAB-9BF0-0EBE78DFD20C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JavaFX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Simplified.</a:t>
            </a:r>
          </a:p>
          <a:p>
            <a:r>
              <a:rPr lang="en-US" dirty="0" smtClean="0"/>
              <a:t>GUI orientated.</a:t>
            </a:r>
          </a:p>
          <a:p>
            <a:r>
              <a:rPr lang="en-US" dirty="0" smtClean="0"/>
              <a:t>Hybrid between declarative and object orientated languages.</a:t>
            </a:r>
          </a:p>
          <a:p>
            <a:r>
              <a:rPr lang="en-US" dirty="0" smtClean="0"/>
              <a:t>Can use any Java API.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82AF-3EC2-46E5-93E0-EEED54158637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JavaFX Setup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the associated research paper.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3ECC4-A0DF-43F1-8253-EBB6443FA318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Hello World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b="1" noProof="1" smtClean="0"/>
              <a:t>package</a:t>
            </a:r>
            <a:r>
              <a:rPr lang="en-US" noProof="1" smtClean="0"/>
              <a:t> demo;</a:t>
            </a:r>
          </a:p>
          <a:p>
            <a:pPr>
              <a:buNone/>
            </a:pPr>
            <a:r>
              <a:rPr lang="en-US" noProof="1" smtClean="0"/>
              <a:t> </a:t>
            </a:r>
          </a:p>
          <a:p>
            <a:pPr>
              <a:buNone/>
            </a:pPr>
            <a:r>
              <a:rPr lang="en-US" b="1" noProof="1" smtClean="0"/>
              <a:t>import</a:t>
            </a:r>
            <a:r>
              <a:rPr lang="en-US" noProof="1" smtClean="0"/>
              <a:t> javafx.stage.Stage;</a:t>
            </a:r>
          </a:p>
          <a:p>
            <a:pPr>
              <a:buNone/>
            </a:pPr>
            <a:r>
              <a:rPr lang="en-US" b="1" noProof="1" smtClean="0"/>
              <a:t>import</a:t>
            </a:r>
            <a:r>
              <a:rPr lang="en-US" noProof="1" smtClean="0"/>
              <a:t> javafx.scene.Scene;</a:t>
            </a:r>
          </a:p>
          <a:p>
            <a:pPr>
              <a:buNone/>
            </a:pPr>
            <a:r>
              <a:rPr lang="en-US" b="1" noProof="1" smtClean="0"/>
              <a:t>import</a:t>
            </a:r>
            <a:r>
              <a:rPr lang="en-US" noProof="1" smtClean="0"/>
              <a:t> javafx.scene.paint.Color;</a:t>
            </a:r>
          </a:p>
          <a:p>
            <a:pPr>
              <a:buNone/>
            </a:pPr>
            <a:r>
              <a:rPr lang="en-US" b="1" noProof="1" smtClean="0"/>
              <a:t>import</a:t>
            </a:r>
            <a:r>
              <a:rPr lang="en-US" noProof="1" smtClean="0"/>
              <a:t> javafx.ext.swing.SwingTextField;</a:t>
            </a:r>
          </a:p>
          <a:p>
            <a:pPr>
              <a:buNone/>
            </a:pPr>
            <a:r>
              <a:rPr lang="en-US" b="1" noProof="1" smtClean="0"/>
              <a:t>import</a:t>
            </a:r>
            <a:r>
              <a:rPr lang="en-US" noProof="1" smtClean="0"/>
              <a:t> javafx.scene.text.Text;</a:t>
            </a:r>
          </a:p>
          <a:p>
            <a:pPr>
              <a:buNone/>
            </a:pPr>
            <a:r>
              <a:rPr lang="en-US" b="1" noProof="1" smtClean="0"/>
              <a:t>import</a:t>
            </a:r>
            <a:r>
              <a:rPr lang="en-US" noProof="1" smtClean="0"/>
              <a:t> javafx.scene.text.Font;</a:t>
            </a:r>
          </a:p>
          <a:p>
            <a:pPr>
              <a:buNone/>
            </a:pPr>
            <a:r>
              <a:rPr lang="en-US" noProof="1" smtClean="0"/>
              <a:t> </a:t>
            </a:r>
          </a:p>
          <a:p>
            <a:pPr>
              <a:buNone/>
            </a:pPr>
            <a:r>
              <a:rPr lang="en-US" noProof="1" smtClean="0"/>
              <a:t>Stage</a:t>
            </a:r>
          </a:p>
          <a:p>
            <a:pPr>
              <a:buNone/>
            </a:pPr>
            <a:r>
              <a:rPr lang="en-US" noProof="1" smtClean="0"/>
              <a:t>{</a:t>
            </a:r>
          </a:p>
          <a:p>
            <a:pPr>
              <a:buNone/>
            </a:pPr>
            <a:r>
              <a:rPr lang="en-US" noProof="1" smtClean="0"/>
              <a:t>    title : "Hello World"</a:t>
            </a:r>
          </a:p>
          <a:p>
            <a:pPr>
              <a:buNone/>
            </a:pPr>
            <a:r>
              <a:rPr lang="en-US" noProof="1" smtClean="0"/>
              <a:t>    scene: Scene</a:t>
            </a:r>
          </a:p>
          <a:p>
            <a:pPr>
              <a:buNone/>
            </a:pPr>
            <a:r>
              <a:rPr lang="en-US" noProof="1" smtClean="0"/>
              <a:t>    {</a:t>
            </a:r>
          </a:p>
          <a:p>
            <a:pPr>
              <a:buNone/>
            </a:pPr>
            <a:r>
              <a:rPr lang="en-US" noProof="1" smtClean="0"/>
              <a:t>        width: 160</a:t>
            </a:r>
          </a:p>
          <a:p>
            <a:pPr>
              <a:buNone/>
            </a:pPr>
            <a:r>
              <a:rPr lang="en-US" noProof="1" smtClean="0"/>
              <a:t>        height: 45</a:t>
            </a:r>
          </a:p>
          <a:p>
            <a:pPr>
              <a:buNone/>
            </a:pPr>
            <a:r>
              <a:rPr lang="en-US" noProof="1" smtClean="0"/>
              <a:t>        fill: Color.BLACK</a:t>
            </a:r>
          </a:p>
          <a:p>
            <a:pPr>
              <a:buNone/>
            </a:pPr>
            <a:r>
              <a:rPr lang="en-US" noProof="1" smtClean="0"/>
              <a:t>        content: Text</a:t>
            </a:r>
          </a:p>
          <a:p>
            <a:pPr>
              <a:buNone/>
            </a:pPr>
            <a:r>
              <a:rPr lang="en-US" noProof="1" smtClean="0"/>
              <a:t>        {</a:t>
            </a:r>
          </a:p>
          <a:p>
            <a:pPr>
              <a:buNone/>
            </a:pPr>
            <a:r>
              <a:rPr lang="en-US" noProof="1" smtClean="0"/>
              <a:t>            font: Font</a:t>
            </a:r>
          </a:p>
          <a:p>
            <a:pPr>
              <a:buNone/>
            </a:pPr>
            <a:r>
              <a:rPr lang="en-US" noProof="1" smtClean="0"/>
              <a:t>            {</a:t>
            </a:r>
          </a:p>
          <a:p>
            <a:pPr>
              <a:buNone/>
            </a:pPr>
            <a:r>
              <a:rPr lang="en-US" noProof="1" smtClean="0"/>
              <a:t>                size: 25</a:t>
            </a:r>
          </a:p>
          <a:p>
            <a:pPr>
              <a:buNone/>
            </a:pPr>
            <a:r>
              <a:rPr lang="en-US" noProof="1" smtClean="0"/>
              <a:t>            },</a:t>
            </a:r>
          </a:p>
          <a:p>
            <a:pPr>
              <a:buNone/>
            </a:pPr>
            <a:r>
              <a:rPr lang="en-US" noProof="1" smtClean="0"/>
              <a:t>            fill: Color.GREEN,</a:t>
            </a:r>
          </a:p>
          <a:p>
            <a:pPr>
              <a:buNone/>
            </a:pPr>
            <a:r>
              <a:rPr lang="en-US" noProof="1" smtClean="0"/>
              <a:t>            x: 10,</a:t>
            </a:r>
          </a:p>
          <a:p>
            <a:pPr>
              <a:buNone/>
            </a:pPr>
            <a:r>
              <a:rPr lang="en-US" noProof="1" smtClean="0"/>
              <a:t>            y: 30</a:t>
            </a:r>
          </a:p>
          <a:p>
            <a:pPr>
              <a:buNone/>
            </a:pPr>
            <a:r>
              <a:rPr lang="en-US" noProof="1" smtClean="0"/>
              <a:t>            content: "Hello World"</a:t>
            </a:r>
          </a:p>
          <a:p>
            <a:pPr>
              <a:buNone/>
            </a:pPr>
            <a:r>
              <a:rPr lang="en-US" noProof="1" smtClean="0"/>
              <a:t>        }</a:t>
            </a:r>
          </a:p>
          <a:p>
            <a:pPr>
              <a:buNone/>
            </a:pPr>
            <a:r>
              <a:rPr lang="en-US" noProof="1" smtClean="0"/>
              <a:t>    }</a:t>
            </a:r>
          </a:p>
          <a:p>
            <a:pPr>
              <a:buNone/>
            </a:pPr>
            <a:r>
              <a:rPr lang="en-US" noProof="1" smtClean="0"/>
              <a:t>}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943D-7403-4926-A719-B90B1E6DBAF5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  <p:pic>
        <p:nvPicPr>
          <p:cNvPr id="12" name="Content Placeholder 11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5900" y="3520281"/>
            <a:ext cx="1600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noProof="1" smtClean="0"/>
              <a:t>Circle</a:t>
            </a:r>
          </a:p>
          <a:p>
            <a:pPr>
              <a:buNone/>
            </a:pPr>
            <a:r>
              <a:rPr lang="en-US" noProof="1" smtClean="0"/>
              <a:t>{</a:t>
            </a:r>
          </a:p>
          <a:p>
            <a:pPr>
              <a:buNone/>
            </a:pPr>
            <a:r>
              <a:rPr lang="en-US" noProof="1" smtClean="0"/>
              <a:t>	centerX: 100,</a:t>
            </a:r>
          </a:p>
          <a:p>
            <a:pPr>
              <a:buNone/>
            </a:pPr>
            <a:r>
              <a:rPr lang="en-US" noProof="1" smtClean="0"/>
              <a:t>	centerY: 100,</a:t>
            </a:r>
          </a:p>
          <a:p>
            <a:pPr>
              <a:buNone/>
            </a:pPr>
            <a:r>
              <a:rPr lang="en-US" noProof="1" smtClean="0"/>
              <a:t>    	radius: 40,</a:t>
            </a:r>
          </a:p>
          <a:p>
            <a:pPr>
              <a:buNone/>
            </a:pPr>
            <a:r>
              <a:rPr lang="en-US" noProof="1" smtClean="0"/>
              <a:t>   	fill: Color.BLUE</a:t>
            </a:r>
          </a:p>
          <a:p>
            <a:pPr>
              <a:buNone/>
            </a:pPr>
            <a:r>
              <a:rPr lang="en-US" noProof="1" smtClean="0"/>
              <a:t>},</a:t>
            </a:r>
          </a:p>
          <a:p>
            <a:pPr>
              <a:buNone/>
            </a:pPr>
            <a:r>
              <a:rPr lang="en-US" noProof="1" smtClean="0"/>
              <a:t>Rectangle {</a:t>
            </a:r>
          </a:p>
          <a:p>
            <a:pPr>
              <a:buNone/>
            </a:pPr>
            <a:r>
              <a:rPr lang="en-US" noProof="1" smtClean="0"/>
              <a:t>	x: 10,</a:t>
            </a:r>
          </a:p>
          <a:p>
            <a:pPr>
              <a:buNone/>
            </a:pPr>
            <a:r>
              <a:rPr lang="en-US" noProof="1" smtClean="0"/>
              <a:t>	y: 150,</a:t>
            </a:r>
          </a:p>
          <a:p>
            <a:pPr>
              <a:buNone/>
            </a:pPr>
            <a:r>
              <a:rPr lang="en-US" noProof="1" smtClean="0"/>
              <a:t>	width: 140,</a:t>
            </a:r>
          </a:p>
          <a:p>
            <a:pPr>
              <a:buNone/>
            </a:pPr>
            <a:r>
              <a:rPr lang="en-US" noProof="1" smtClean="0"/>
              <a:t>	height: 90,</a:t>
            </a:r>
          </a:p>
          <a:p>
            <a:pPr>
              <a:buNone/>
            </a:pPr>
            <a:r>
              <a:rPr lang="en-US" noProof="1" smtClean="0"/>
              <a:t>	fill: Color.RED</a:t>
            </a:r>
          </a:p>
          <a:p>
            <a:pPr>
              <a:buNone/>
            </a:pPr>
            <a:r>
              <a:rPr lang="en-US" noProof="1" smtClean="0"/>
              <a:t>},</a:t>
            </a:r>
          </a:p>
          <a:p>
            <a:pPr>
              <a:buNone/>
            </a:pPr>
            <a:r>
              <a:rPr lang="en-US" noProof="1" smtClean="0"/>
              <a:t>Line {</a:t>
            </a:r>
          </a:p>
          <a:p>
            <a:pPr>
              <a:buNone/>
            </a:pPr>
            <a:r>
              <a:rPr lang="en-US" noProof="1" smtClean="0"/>
              <a:t>	startX: 10,</a:t>
            </a:r>
          </a:p>
          <a:p>
            <a:pPr>
              <a:buNone/>
            </a:pPr>
            <a:r>
              <a:rPr lang="en-US" noProof="1" smtClean="0"/>
              <a:t>	startY: 50,</a:t>
            </a:r>
          </a:p>
          <a:p>
            <a:pPr>
              <a:buNone/>
            </a:pPr>
            <a:r>
              <a:rPr lang="en-US" noProof="1" smtClean="0"/>
              <a:t>	endX: 50,</a:t>
            </a:r>
          </a:p>
          <a:p>
            <a:pPr>
              <a:buNone/>
            </a:pPr>
            <a:r>
              <a:rPr lang="en-US" noProof="1" smtClean="0"/>
              <a:t>	endY: 125,</a:t>
            </a:r>
          </a:p>
          <a:p>
            <a:pPr>
              <a:buNone/>
            </a:pPr>
            <a:r>
              <a:rPr lang="en-US" noProof="1" smtClean="0"/>
              <a:t>	strokeWidth: 1,</a:t>
            </a:r>
          </a:p>
          <a:p>
            <a:pPr>
              <a:buNone/>
            </a:pPr>
            <a:r>
              <a:rPr lang="en-US" noProof="1" smtClean="0"/>
              <a:t>	stroke: Color.YELLOW</a:t>
            </a:r>
          </a:p>
          <a:p>
            <a:pPr>
              <a:buNone/>
            </a:pPr>
            <a:r>
              <a:rPr lang="en-US" noProof="1" smtClean="0"/>
              <a:t>}</a:t>
            </a:r>
            <a:endParaRPr lang="en-US" noProof="1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F577-7DE6-42C4-98A0-3A73192F431F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 Shuster</a:t>
            </a:r>
            <a:endParaRPr lang="en-US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5900" y="2543969"/>
            <a:ext cx="16002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Lighting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noProof="1" smtClean="0"/>
              <a:t>effect: Lighting</a:t>
            </a:r>
          </a:p>
          <a:p>
            <a:pPr>
              <a:buNone/>
            </a:pPr>
            <a:r>
              <a:rPr lang="en-US" noProof="1" smtClean="0"/>
              <a:t>{</a:t>
            </a:r>
          </a:p>
          <a:p>
            <a:pPr>
              <a:buNone/>
            </a:pPr>
            <a:r>
              <a:rPr lang="en-US" noProof="1" smtClean="0"/>
              <a:t>	light: PointLight</a:t>
            </a:r>
          </a:p>
          <a:p>
            <a:pPr>
              <a:buNone/>
            </a:pPr>
            <a:r>
              <a:rPr lang="en-US" noProof="1" smtClean="0"/>
              <a:t>	{</a:t>
            </a:r>
          </a:p>
          <a:p>
            <a:pPr>
              <a:buNone/>
            </a:pPr>
            <a:r>
              <a:rPr lang="en-US" noProof="1" smtClean="0"/>
              <a:t>		x: 0,</a:t>
            </a:r>
          </a:p>
          <a:p>
            <a:pPr>
              <a:buNone/>
            </a:pPr>
            <a:r>
              <a:rPr lang="en-US" noProof="1" smtClean="0"/>
              <a:t>		y: -50,</a:t>
            </a:r>
          </a:p>
          <a:p>
            <a:pPr>
              <a:buNone/>
            </a:pPr>
            <a:r>
              <a:rPr lang="en-US" noProof="1" smtClean="0"/>
              <a:t>		z: 100</a:t>
            </a:r>
          </a:p>
          <a:p>
            <a:pPr>
              <a:buNone/>
            </a:pPr>
            <a:r>
              <a:rPr lang="en-US" noProof="1" smtClean="0"/>
              <a:t>	}</a:t>
            </a:r>
          </a:p>
          <a:p>
            <a:pPr>
              <a:buNone/>
            </a:pPr>
            <a:r>
              <a:rPr lang="en-US" noProof="1" smtClean="0"/>
              <a:t>}</a:t>
            </a:r>
          </a:p>
          <a:p>
            <a:pPr>
              <a:buNone/>
            </a:pPr>
            <a:r>
              <a:rPr lang="en-US" noProof="1" smtClean="0"/>
              <a:t>effect: Lighting</a:t>
            </a:r>
          </a:p>
          <a:p>
            <a:pPr>
              <a:buNone/>
            </a:pPr>
            <a:r>
              <a:rPr lang="en-US" noProof="1" smtClean="0"/>
              <a:t>{</a:t>
            </a:r>
          </a:p>
          <a:p>
            <a:pPr>
              <a:buNone/>
            </a:pPr>
            <a:r>
              <a:rPr lang="en-US" noProof="1" smtClean="0"/>
              <a:t>	light: DistantLight</a:t>
            </a:r>
          </a:p>
          <a:p>
            <a:pPr>
              <a:buNone/>
            </a:pPr>
            <a:r>
              <a:rPr lang="en-US" noProof="1" smtClean="0"/>
              <a:t>	{</a:t>
            </a:r>
          </a:p>
          <a:p>
            <a:pPr>
              <a:buNone/>
            </a:pPr>
            <a:r>
              <a:rPr lang="en-US" noProof="1" smtClean="0"/>
              <a:t>		azimuth: 90,</a:t>
            </a:r>
          </a:p>
          <a:p>
            <a:pPr>
              <a:buNone/>
            </a:pPr>
            <a:r>
              <a:rPr lang="en-US" noProof="1" smtClean="0"/>
              <a:t>		elevation: 45</a:t>
            </a:r>
          </a:p>
          <a:p>
            <a:pPr>
              <a:buNone/>
            </a:pPr>
            <a:r>
              <a:rPr lang="en-US" noProof="1" smtClean="0"/>
              <a:t>	}</a:t>
            </a:r>
          </a:p>
          <a:p>
            <a:pPr>
              <a:buNone/>
            </a:pPr>
            <a:r>
              <a:rPr lang="en-US" noProof="1" smtClean="0"/>
              <a:t>}</a:t>
            </a:r>
          </a:p>
          <a:p>
            <a:pPr>
              <a:buNone/>
            </a:pPr>
            <a:r>
              <a:rPr lang="en-US" noProof="1" smtClean="0"/>
              <a:t>light: SpotLight</a:t>
            </a:r>
          </a:p>
          <a:p>
            <a:pPr>
              <a:buNone/>
            </a:pPr>
            <a:r>
              <a:rPr lang="en-US" noProof="1" smtClean="0"/>
              <a:t>{</a:t>
            </a:r>
          </a:p>
          <a:p>
            <a:pPr>
              <a:buNone/>
            </a:pPr>
            <a:r>
              <a:rPr lang="en-US" noProof="1" smtClean="0"/>
              <a:t>	x: 0,</a:t>
            </a:r>
          </a:p>
          <a:p>
            <a:pPr>
              <a:buNone/>
            </a:pPr>
            <a:r>
              <a:rPr lang="en-US" noProof="1" smtClean="0"/>
              <a:t>	y: 150,</a:t>
            </a:r>
          </a:p>
          <a:p>
            <a:pPr>
              <a:buNone/>
            </a:pPr>
            <a:r>
              <a:rPr lang="en-US" noProof="1" smtClean="0"/>
              <a:t>	z: 50,</a:t>
            </a:r>
          </a:p>
          <a:p>
            <a:pPr>
              <a:buNone/>
            </a:pPr>
            <a:r>
              <a:rPr lang="en-US" noProof="1" smtClean="0"/>
              <a:t>	pointsAtX: 200,</a:t>
            </a:r>
          </a:p>
          <a:p>
            <a:pPr>
              <a:buNone/>
            </a:pPr>
            <a:r>
              <a:rPr lang="en-US" noProof="1" smtClean="0"/>
              <a:t>	pointsAtY: 0,</a:t>
            </a:r>
          </a:p>
          <a:p>
            <a:pPr>
              <a:buNone/>
            </a:pPr>
            <a:r>
              <a:rPr lang="en-US" noProof="1" smtClean="0"/>
              <a:t>	pointsAtZ: 0,</a:t>
            </a:r>
          </a:p>
          <a:p>
            <a:pPr>
              <a:buNone/>
            </a:pPr>
            <a:r>
              <a:rPr lang="en-US" noProof="1" smtClean="0"/>
              <a:t>	specularExponent: 4</a:t>
            </a:r>
          </a:p>
          <a:p>
            <a:pPr>
              <a:buNone/>
            </a:pPr>
            <a:r>
              <a:rPr lang="en-US" noProof="1" smtClean="0"/>
              <a:t>}</a:t>
            </a:r>
            <a:endParaRPr lang="en-US" noProof="1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F577-7DE6-42C4-98A0-3A73192F431F}" type="datetime1">
              <a:rPr lang="en-US" smtClean="0"/>
              <a:pPr/>
              <a:t>4/25/2010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 Shuster</a:t>
            </a:r>
            <a:endParaRPr lang="en-US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5900" y="2543969"/>
            <a:ext cx="16002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40</TotalTime>
  <Words>190</Words>
  <Application>Microsoft Office PowerPoint</Application>
  <PresentationFormat>On-screen Show (4:3)</PresentationFormat>
  <Paragraphs>165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Technic</vt:lpstr>
      <vt:lpstr>Exploring JavaFX</vt:lpstr>
      <vt:lpstr>Overview</vt:lpstr>
      <vt:lpstr>Application Platforms</vt:lpstr>
      <vt:lpstr>JavaFX</vt:lpstr>
      <vt:lpstr>JavaFX Script</vt:lpstr>
      <vt:lpstr>JavaFX Setup</vt:lpstr>
      <vt:lpstr>Hello World</vt:lpstr>
      <vt:lpstr>Simple Graphics</vt:lpstr>
      <vt:lpstr>Lighting Effects</vt:lpstr>
      <vt:lpstr>Shadowing Effects</vt:lpstr>
      <vt:lpstr>Other Features</vt:lpstr>
      <vt:lpstr>Future Research</vt:lpstr>
      <vt:lpstr>References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JavaFX</dc:title>
  <dc:creator/>
  <cp:lastModifiedBy>Chris Shuster</cp:lastModifiedBy>
  <cp:revision>29</cp:revision>
  <dcterms:created xsi:type="dcterms:W3CDTF">2006-08-16T00:00:00Z</dcterms:created>
  <dcterms:modified xsi:type="dcterms:W3CDTF">2010-04-26T00:57:48Z</dcterms:modified>
</cp:coreProperties>
</file>