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61" r:id="rId4"/>
    <p:sldId id="270" r:id="rId5"/>
    <p:sldId id="271" r:id="rId6"/>
    <p:sldId id="260" r:id="rId7"/>
    <p:sldId id="263" r:id="rId8"/>
    <p:sldId id="265" r:id="rId9"/>
    <p:sldId id="273" r:id="rId10"/>
    <p:sldId id="267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009" autoAdjust="0"/>
    <p:restoredTop sz="94699" autoAdjust="0"/>
  </p:normalViewPr>
  <p:slideViewPr>
    <p:cSldViewPr>
      <p:cViewPr varScale="1">
        <p:scale>
          <a:sx n="73" d="100"/>
          <a:sy n="73" d="100"/>
        </p:scale>
        <p:origin x="-12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0ABA3-290D-48A7-B3E5-87C82F03F5BA}" type="datetimeFigureOut">
              <a:rPr lang="en-US" smtClean="0"/>
              <a:pPr/>
              <a:t>4/28/2010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590CC-B0E8-4FEE-AE94-32E7F45B5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Prime numbers</a:t>
            </a:r>
            <a:r>
              <a:rPr lang="en-US" baseline="0" dirty="0" smtClean="0"/>
              <a:t> test - </a:t>
            </a:r>
            <a:r>
              <a:rPr lang="en-US" dirty="0" smtClean="0"/>
              <a:t>http://www.itwriting.com/primetest/index.html</a:t>
            </a:r>
          </a:p>
          <a:p>
            <a:r>
              <a:rPr lang="en-US" dirty="0" smtClean="0"/>
              <a:t>Display test - http://www.shinedraw.com/mathematics/flash-vs-silverlight-fps-meter-stress-test/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590CC-B0E8-4FEE-AE94-32E7F45B541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71EC28-8739-4078-96D3-19E5838930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4.clouping.com/" TargetMode="External"/><Relationship Id="rId2" Type="http://schemas.openxmlformats.org/officeDocument/2006/relationships/hyperlink" Target="http://www.silveo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okola.com/TryCSharp/" TargetMode="External"/><Relationship Id="rId4" Type="http://schemas.openxmlformats.org/officeDocument/2006/relationships/hyperlink" Target="http://netflix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Shining a Light on Silverlight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1759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Exploring Microsoft's Attempt to Revolutionize the Web</a:t>
            </a:r>
          </a:p>
          <a:p>
            <a:endParaRPr lang="en-US" sz="1800" dirty="0" smtClean="0"/>
          </a:p>
          <a:p>
            <a:r>
              <a:rPr lang="en-US" sz="1500" dirty="0" smtClean="0"/>
              <a:t>Ben Stroud</a:t>
            </a:r>
          </a:p>
          <a:p>
            <a:r>
              <a:rPr lang="en-US" sz="1500" dirty="0" smtClean="0"/>
              <a:t>CS525</a:t>
            </a:r>
          </a:p>
          <a:p>
            <a:r>
              <a:rPr lang="en-US" sz="1500" dirty="0" smtClean="0"/>
              <a:t>Spring 10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2895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full Report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is Silverlight?</a:t>
            </a:r>
          </a:p>
          <a:p>
            <a:r>
              <a:rPr lang="en-US" sz="3600" dirty="0" smtClean="0"/>
              <a:t>Purpose</a:t>
            </a:r>
          </a:p>
          <a:p>
            <a:r>
              <a:rPr lang="en-US" sz="3600" dirty="0" smtClean="0"/>
              <a:t>Developing With Silverlight</a:t>
            </a:r>
          </a:p>
          <a:p>
            <a:r>
              <a:rPr lang="en-US" sz="3600" dirty="0" smtClean="0"/>
              <a:t>Comparison to Flash</a:t>
            </a:r>
          </a:p>
          <a:p>
            <a:r>
              <a:rPr lang="en-US" sz="3600" dirty="0" smtClean="0"/>
              <a:t>Future Directions</a:t>
            </a:r>
          </a:p>
          <a:p>
            <a:r>
              <a:rPr lang="en-US" sz="3600" dirty="0" smtClean="0"/>
              <a:t>Questions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Multiplatform application framework </a:t>
            </a:r>
          </a:p>
          <a:p>
            <a:r>
              <a:rPr lang="en-US" dirty="0" smtClean="0"/>
              <a:t>Allows for interactive multimedia and animations on the front end </a:t>
            </a:r>
          </a:p>
          <a:p>
            <a:r>
              <a:rPr lang="en-US" dirty="0" smtClean="0"/>
              <a:t>Powerful traditional application or web oriented backend.</a:t>
            </a:r>
          </a:p>
          <a:p>
            <a:r>
              <a:rPr lang="en-US" dirty="0" smtClean="0"/>
              <a:t>Designed primarily for web based applications; stand-alone apps </a:t>
            </a:r>
            <a:r>
              <a:rPr lang="en-US" dirty="0" smtClean="0"/>
              <a:t>possible</a:t>
            </a:r>
            <a:endParaRPr lang="en-US" dirty="0" smtClean="0"/>
          </a:p>
          <a:p>
            <a:r>
              <a:rPr lang="en-US" dirty="0" smtClean="0"/>
              <a:t>Similar to Flash</a:t>
            </a:r>
          </a:p>
          <a:p>
            <a:r>
              <a:rPr lang="en-US" dirty="0" smtClean="0"/>
              <a:t>Created by Microsoft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Silverlight?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Short Term</a:t>
            </a:r>
          </a:p>
          <a:p>
            <a:pPr lvl="1"/>
            <a:r>
              <a:rPr lang="en-US" dirty="0" smtClean="0"/>
              <a:t>Microsoft wants a foothold in the highly dynamic content driven web based application realm.</a:t>
            </a:r>
          </a:p>
          <a:p>
            <a:pPr lvl="1"/>
            <a:r>
              <a:rPr lang="en-US" dirty="0" smtClean="0"/>
              <a:t>They want a platform that promotes their proprietary technologies(</a:t>
            </a:r>
            <a:r>
              <a:rPr lang="en-US" dirty="0" err="1" smtClean="0"/>
              <a:t>.Net</a:t>
            </a:r>
            <a:r>
              <a:rPr lang="en-US" dirty="0" smtClean="0"/>
              <a:t> Framework, Windows Media, MS IDEs, etc).</a:t>
            </a:r>
          </a:p>
          <a:p>
            <a:r>
              <a:rPr lang="en-US" dirty="0" smtClean="0"/>
              <a:t>Long Term</a:t>
            </a:r>
          </a:p>
          <a:p>
            <a:pPr lvl="1"/>
            <a:r>
              <a:rPr lang="en-US" dirty="0" smtClean="0"/>
              <a:t>Cynical View</a:t>
            </a:r>
          </a:p>
          <a:p>
            <a:pPr lvl="2"/>
            <a:r>
              <a:rPr lang="en-US" dirty="0" smtClean="0"/>
              <a:t>Embrace, Extend, </a:t>
            </a:r>
            <a:r>
              <a:rPr lang="en-US" dirty="0" smtClean="0"/>
              <a:t>Extinguish</a:t>
            </a:r>
            <a:endParaRPr lang="en-US" dirty="0" smtClean="0"/>
          </a:p>
          <a:p>
            <a:pPr lvl="2"/>
            <a:r>
              <a:rPr lang="en-US" dirty="0" smtClean="0"/>
              <a:t>Microsoft may want to displace Adobe’s Flash technology with something requiring MS technology</a:t>
            </a:r>
          </a:p>
          <a:p>
            <a:pPr lvl="1"/>
            <a:r>
              <a:rPr lang="en-US" dirty="0" smtClean="0"/>
              <a:t>Optimistic View</a:t>
            </a:r>
          </a:p>
          <a:p>
            <a:pPr lvl="2"/>
            <a:r>
              <a:rPr lang="en-US" dirty="0" smtClean="0"/>
              <a:t>Microsoft wants to enhance the web experience with more powerful and more efficient applications.</a:t>
            </a:r>
          </a:p>
          <a:p>
            <a:pPr lvl="1"/>
            <a:r>
              <a:rPr lang="en-US" dirty="0" smtClean="0"/>
              <a:t>Likely that both are true (business </a:t>
            </a:r>
            <a:r>
              <a:rPr lang="en-US" dirty="0" err="1" smtClean="0"/>
              <a:t>vs</a:t>
            </a:r>
            <a:r>
              <a:rPr lang="en-US" dirty="0" smtClean="0"/>
              <a:t> tech)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Its Purpose?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are interested in Multimedia Computing</a:t>
            </a:r>
          </a:p>
          <a:p>
            <a:r>
              <a:rPr lang="en-US" dirty="0" smtClean="0"/>
              <a:t>Silverlight can do things that other platforms can’t</a:t>
            </a:r>
          </a:p>
          <a:p>
            <a:r>
              <a:rPr lang="en-US" dirty="0" smtClean="0"/>
              <a:t>The web experience is moving to more and more interactive and dynamic </a:t>
            </a:r>
            <a:r>
              <a:rPr lang="en-US" dirty="0" smtClean="0"/>
              <a:t>content.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We Care?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IDEs</a:t>
            </a:r>
          </a:p>
          <a:p>
            <a:pPr lvl="1"/>
            <a:r>
              <a:rPr lang="en-US" sz="2400" dirty="0" smtClean="0"/>
              <a:t>Silverlight 4 – Visual Studios 2010, Visual Web Developer 2008, MS Expression Blend</a:t>
            </a:r>
          </a:p>
          <a:p>
            <a:r>
              <a:rPr lang="en-US" sz="2800" dirty="0" smtClean="0"/>
              <a:t>Coding</a:t>
            </a:r>
          </a:p>
          <a:p>
            <a:pPr lvl="1"/>
            <a:r>
              <a:rPr lang="en-US" sz="2400" dirty="0" smtClean="0"/>
              <a:t>Languages – any .NET or Dynamic (Ruby, Python etc) language, HTML, JS and more</a:t>
            </a:r>
          </a:p>
          <a:p>
            <a:r>
              <a:rPr lang="en-US" sz="2800" dirty="0" smtClean="0"/>
              <a:t>Deployment</a:t>
            </a:r>
          </a:p>
          <a:p>
            <a:pPr lvl="1"/>
            <a:r>
              <a:rPr lang="en-US" sz="2400" dirty="0" smtClean="0"/>
              <a:t>Upload XAP (executable) Plus Support Files to Web Server.</a:t>
            </a:r>
          </a:p>
          <a:p>
            <a:pPr lvl="1"/>
            <a:r>
              <a:rPr lang="en-US" sz="2400" dirty="0" smtClean="0"/>
              <a:t>Client Side Execution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With Silverlight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Performance</a:t>
            </a:r>
          </a:p>
          <a:p>
            <a:pPr lvl="1"/>
            <a:r>
              <a:rPr lang="en-US" sz="2800" dirty="0" smtClean="0"/>
              <a:t>Back-End Computing</a:t>
            </a:r>
          </a:p>
          <a:p>
            <a:pPr lvl="2"/>
            <a:r>
              <a:rPr lang="en-US" sz="2800" dirty="0" smtClean="0"/>
              <a:t>Calculating Prime Numbers (1000000)</a:t>
            </a:r>
          </a:p>
          <a:p>
            <a:pPr lvl="3"/>
            <a:r>
              <a:rPr lang="en-US" sz="2400" dirty="0" smtClean="0"/>
              <a:t>Flash –1.259 seconds</a:t>
            </a:r>
          </a:p>
          <a:p>
            <a:pPr lvl="3"/>
            <a:r>
              <a:rPr lang="en-US" sz="2400" dirty="0" smtClean="0"/>
              <a:t>Silverlight - 0.564 seconds</a:t>
            </a:r>
          </a:p>
          <a:p>
            <a:pPr lvl="1"/>
            <a:r>
              <a:rPr lang="en-US" sz="2800" dirty="0" smtClean="0"/>
              <a:t>Front End Animation</a:t>
            </a:r>
          </a:p>
          <a:p>
            <a:pPr lvl="2"/>
            <a:r>
              <a:rPr lang="en-US" sz="2800" dirty="0" smtClean="0"/>
              <a:t>Displaying 50 Rotating Images</a:t>
            </a:r>
          </a:p>
          <a:p>
            <a:pPr lvl="3"/>
            <a:r>
              <a:rPr lang="en-US" sz="2400" dirty="0" smtClean="0"/>
              <a:t>Flash – 64 fps 60% CPU</a:t>
            </a:r>
          </a:p>
          <a:p>
            <a:pPr lvl="3"/>
            <a:r>
              <a:rPr lang="en-US" sz="2400" dirty="0" smtClean="0"/>
              <a:t>Silverlight – 100 fps 45% CPU</a:t>
            </a:r>
          </a:p>
          <a:p>
            <a:pPr lvl="4"/>
            <a:r>
              <a:rPr lang="en-US" sz="2400" dirty="0" smtClean="0"/>
              <a:t>Took 80 images  to get to 64fps</a:t>
            </a:r>
          </a:p>
          <a:p>
            <a:pPr lvl="1"/>
            <a:r>
              <a:rPr lang="en-US" dirty="0" smtClean="0"/>
              <a:t>For More Comparisons See Paper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to Flash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on More Platforms (Linux, </a:t>
            </a:r>
            <a:r>
              <a:rPr lang="en-US" dirty="0" err="1" smtClean="0"/>
              <a:t>Andriod</a:t>
            </a:r>
            <a:r>
              <a:rPr lang="en-US" dirty="0" smtClean="0"/>
              <a:t>, Windows Mobile, </a:t>
            </a:r>
            <a:r>
              <a:rPr lang="en-US" dirty="0" err="1" smtClean="0"/>
              <a:t>ect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Hardware Accelerated 3D Support</a:t>
            </a:r>
          </a:p>
          <a:p>
            <a:r>
              <a:rPr lang="en-US" dirty="0" smtClean="0"/>
              <a:t>64-bit support</a:t>
            </a:r>
          </a:p>
          <a:p>
            <a:r>
              <a:rPr lang="en-US" dirty="0" smtClean="0"/>
              <a:t>More Advanced Networking Capability</a:t>
            </a:r>
          </a:p>
          <a:p>
            <a:r>
              <a:rPr lang="en-US" dirty="0" smtClean="0"/>
              <a:t>Better use of Dynamic Objects</a:t>
            </a:r>
          </a:p>
          <a:p>
            <a:r>
              <a:rPr lang="en-US" dirty="0" smtClean="0"/>
              <a:t>More Generic, Less Silverlight Targeted Code</a:t>
            </a:r>
          </a:p>
          <a:p>
            <a:pPr lvl="1"/>
            <a:r>
              <a:rPr lang="en-US" dirty="0" smtClean="0"/>
              <a:t>Combine WPF and Silverlight Programming Models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267200" y="6400800"/>
            <a:ext cx="892968" cy="365760"/>
          </a:xfrm>
        </p:spPr>
        <p:txBody>
          <a:bodyPr/>
          <a:lstStyle/>
          <a:p>
            <a:r>
              <a:rPr lang="en-US" dirty="0" smtClean="0"/>
              <a:t>4/23/2010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00800"/>
            <a:ext cx="634753" cy="365125"/>
          </a:xfrm>
        </p:spPr>
        <p:txBody>
          <a:bodyPr/>
          <a:lstStyle/>
          <a:p>
            <a:r>
              <a:rPr lang="en-US" dirty="0" smtClean="0"/>
              <a:t>Stroud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Silverlight Operating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://www.silveos.com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Website Cloud 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w4.clouping.com/</a:t>
            </a:r>
            <a:endParaRPr lang="en-US" dirty="0" smtClean="0"/>
          </a:p>
          <a:p>
            <a:r>
              <a:rPr lang="en-US" dirty="0" smtClean="0"/>
              <a:t>Netflix </a:t>
            </a:r>
          </a:p>
          <a:p>
            <a:pPr lvl="1"/>
            <a:r>
              <a:rPr lang="en-US" dirty="0" smtClean="0">
                <a:hlinkClick r:id="rId4"/>
              </a:rPr>
              <a:t>http://netflix.com/</a:t>
            </a:r>
            <a:endParaRPr lang="en-US" dirty="0" smtClean="0"/>
          </a:p>
          <a:p>
            <a:r>
              <a:rPr lang="en-US" dirty="0" smtClean="0"/>
              <a:t>C</a:t>
            </a:r>
            <a:r>
              <a:rPr lang="en-US" dirty="0" smtClean="0"/>
              <a:t># Compiler 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://nokola.com/TryCSharp/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EC28-8739-4078-96D3-19E58389303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369</TotalTime>
  <Words>429</Words>
  <Application>Microsoft Office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Shining a Light on Silverlight</vt:lpstr>
      <vt:lpstr>Presentation Outline</vt:lpstr>
      <vt:lpstr>What is Silverlight?</vt:lpstr>
      <vt:lpstr>What Is Its Purpose?</vt:lpstr>
      <vt:lpstr>Why Should We Care?</vt:lpstr>
      <vt:lpstr>Developing With Silverlight</vt:lpstr>
      <vt:lpstr>Comparison to Flash</vt:lpstr>
      <vt:lpstr>Future Directions</vt:lpstr>
      <vt:lpstr>Demonstrations</vt:lpstr>
      <vt:lpstr>Questions?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Shining a Light on Silverlight</dc:title>
  <dc:creator>Ben</dc:creator>
  <cp:lastModifiedBy>bstroud</cp:lastModifiedBy>
  <cp:revision>36</cp:revision>
  <dcterms:created xsi:type="dcterms:W3CDTF">2010-04-23T18:46:38Z</dcterms:created>
  <dcterms:modified xsi:type="dcterms:W3CDTF">2010-04-28T21:42:22Z</dcterms:modified>
</cp:coreProperties>
</file>